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307" r:id="rId9"/>
    <p:sldId id="298" r:id="rId10"/>
    <p:sldId id="308" r:id="rId11"/>
    <p:sldId id="309" r:id="rId12"/>
    <p:sldId id="310" r:id="rId13"/>
    <p:sldId id="311" r:id="rId14"/>
    <p:sldId id="313" r:id="rId15"/>
    <p:sldId id="312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5" r:id="rId27"/>
    <p:sldId id="324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7" r:id="rId39"/>
    <p:sldId id="336" r:id="rId40"/>
    <p:sldId id="338" r:id="rId41"/>
    <p:sldId id="340" r:id="rId42"/>
    <p:sldId id="339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C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5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38" y="17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6FF-4072-B023-E3D4589B0AC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36FF-4072-B023-E3D4589B0AC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FF-4072-B023-E3D4589B0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9CA2-4D6D-B59C-26A0FD6DA7A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9CA2-4D6D-B59C-26A0FD6DA7A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A2-4D6D-B59C-26A0FD6DA7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040-45DE-B489-76EBE91452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B040-45DE-B489-76EBE914522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40-45DE-B489-76EBE91452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6C4-4433-9107-0E19ECAD1F2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F6C4-4433-9107-0E19ECAD1F2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C4-4433-9107-0E19ECAD1F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Sheet1!$A$2:$A$6</cx:f>
        <cx:lvl ptCount="5">
          <cx:pt idx="0">Item 1</cx:pt>
          <cx:pt idx="1">Item 2</cx:pt>
          <cx:pt idx="2">Item 3</cx:pt>
          <cx:pt idx="3">Item 4</cx:pt>
          <cx:pt idx="4">Item 5</cx:pt>
        </cx:lvl>
      </cx:strDim>
      <cx:numDim type="val">
        <cx:f dir="row">Sheet1!$B$2:$B$6</cx:f>
        <cx:lvl ptCount="5" formatCode="General">
          <cx:pt idx="0">50</cx:pt>
          <cx:pt idx="1">100</cx:pt>
          <cx:pt idx="2">230</cx:pt>
          <cx:pt idx="3">250</cx:pt>
          <cx:pt idx="4">420</cx:pt>
        </cx:lvl>
      </cx:numDim>
    </cx:data>
    <cx:data id="1">
      <cx:strDim type="cat">
        <cx:f dir="row">Sheet1!$A$2:$A$6</cx:f>
        <cx:lvl ptCount="5">
          <cx:pt idx="0">Item 1</cx:pt>
          <cx:pt idx="1">Item 2</cx:pt>
          <cx:pt idx="2">Item 3</cx:pt>
          <cx:pt idx="3">Item 4</cx:pt>
          <cx:pt idx="4">Item 5</cx:pt>
        </cx:lvl>
      </cx:strDim>
      <cx:numDim type="val">
        <cx:f dir="row">Sheet1!$C$2:$C$6</cx:f>
        <cx:lvl ptCount="5" formatCode="General">
          <cx:pt idx="0">100</cx:pt>
          <cx:pt idx="1">200</cx:pt>
          <cx:pt idx="2">350</cx:pt>
          <cx:pt idx="3">400</cx:pt>
          <cx:pt idx="4">500</cx:pt>
        </cx:lvl>
      </cx:numDim>
    </cx:data>
    <cx:data id="2">
      <cx:strDim type="cat">
        <cx:f dir="row">Sheet1!$A$2:$A$6</cx:f>
        <cx:lvl ptCount="5">
          <cx:pt idx="0">Item 1</cx:pt>
          <cx:pt idx="1">Item 2</cx:pt>
          <cx:pt idx="2">Item 3</cx:pt>
          <cx:pt idx="3">Item 4</cx:pt>
          <cx:pt idx="4">Item 5</cx:pt>
        </cx:lvl>
      </cx:strDim>
      <cx:numDim type="val">
        <cx:f dir="row">Sheet1!$D$2:$D$6</cx:f>
        <cx:lvl ptCount="5" formatCode="General">
          <cx:pt idx="0">200</cx:pt>
          <cx:pt idx="1">360</cx:pt>
          <cx:pt idx="2">610</cx:pt>
          <cx:pt idx="3">700</cx:pt>
          <cx:pt idx="4">910</cx:pt>
        </cx:lvl>
      </cx:numDim>
    </cx:data>
  </cx:chartData>
  <cx:chart>
    <cx:plotArea>
      <cx:plotAreaRegion>
        <cx:series layoutId="waterfall" uniqueId="{CDE2FA04-1FFE-4134-84E2-61CEC9E24F34}" formatIdx="0">
          <cx:tx>
            <cx:txData>
              <cx:f>Sheet1!$B$1</cx:f>
              <cx:v>Series 1</cx:v>
            </cx:txData>
          </cx:tx>
          <cx:dataId val="0"/>
          <cx:layoutPr>
            <cx:subtotals/>
          </cx:layoutPr>
        </cx:series>
        <cx:series layoutId="waterfall" hidden="1" uniqueId="{80B5568B-F340-4A13-8386-8E8153128EBD}" formatIdx="1">
          <cx:tx>
            <cx:txData>
              <cx:f>Sheet1!$C$1</cx:f>
              <cx:v>Series 2</cx:v>
            </cx:txData>
          </cx:tx>
          <cx:dataId val="1"/>
          <cx:layoutPr>
            <cx:subtotals/>
          </cx:layoutPr>
        </cx:series>
        <cx:series layoutId="waterfall" hidden="1" uniqueId="{2976795B-FE3C-487D-9BB3-F4CA9B5BD827}" formatIdx="2">
          <cx:tx>
            <cx:txData>
              <cx:f>Sheet1!$D$1</cx:f>
              <cx:v>Series 3</cx:v>
            </cx:txData>
          </cx:tx>
          <cx:dataId val="2"/>
          <cx:layoutPr>
            <cx:subtotals/>
          </cx:layoutPr>
        </cx:series>
      </cx:plotAreaRegion>
      <cx:axis id="0">
        <cx:catScaling/>
        <cx:tickLabels/>
      </cx:axis>
      <cx:axis id="1">
        <cx:valScaling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95D1DB-2B39-4465-B048-EE68BD5D6125}"/>
              </a:ext>
            </a:extLst>
          </p:cNvPr>
          <p:cNvSpPr/>
          <p:nvPr userDrawn="1"/>
        </p:nvSpPr>
        <p:spPr>
          <a:xfrm>
            <a:off x="4367808" y="0"/>
            <a:ext cx="7824192" cy="6858000"/>
          </a:xfrm>
          <a:prstGeom prst="rect">
            <a:avLst/>
          </a:prstGeom>
          <a:solidFill>
            <a:srgbClr val="52C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C86AED8-BD0E-41D1-9171-1CAB4AD6AF4F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901228" y="542273"/>
            <a:ext cx="4200812" cy="5777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7E72FD5-10AF-4F76-A6B0-35225C7D2FAA}"/>
              </a:ext>
            </a:extLst>
          </p:cNvPr>
          <p:cNvGrpSpPr/>
          <p:nvPr userDrawn="1"/>
        </p:nvGrpSpPr>
        <p:grpSpPr>
          <a:xfrm>
            <a:off x="7135665" y="1639404"/>
            <a:ext cx="2274703" cy="4596316"/>
            <a:chOff x="7135665" y="1639404"/>
            <a:chExt cx="2274703" cy="4596316"/>
          </a:xfrm>
        </p:grpSpPr>
        <p:sp>
          <p:nvSpPr>
            <p:cNvPr id="3" name="Graphic 2">
              <a:extLst>
                <a:ext uri="{FF2B5EF4-FFF2-40B4-BE49-F238E27FC236}">
                  <a16:creationId xmlns:a16="http://schemas.microsoft.com/office/drawing/2014/main" id="{5506BFC9-44B3-4E46-BF64-2435046E506C}"/>
                </a:ext>
              </a:extLst>
            </p:cNvPr>
            <p:cNvSpPr/>
            <p:nvPr/>
          </p:nvSpPr>
          <p:spPr>
            <a:xfrm>
              <a:off x="7139231" y="1639404"/>
              <a:ext cx="2270281" cy="459631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3E17D1CB-A50F-4795-8BDD-1B4A6A43470E}"/>
                </a:ext>
              </a:extLst>
            </p:cNvPr>
            <p:cNvSpPr/>
            <p:nvPr/>
          </p:nvSpPr>
          <p:spPr>
            <a:xfrm>
              <a:off x="7166634" y="1663511"/>
              <a:ext cx="2215429" cy="4548057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5DFDECCC-B526-471E-A1E1-519E531B63C1}"/>
                </a:ext>
              </a:extLst>
            </p:cNvPr>
            <p:cNvSpPr/>
            <p:nvPr/>
          </p:nvSpPr>
          <p:spPr>
            <a:xfrm>
              <a:off x="7267082" y="1741837"/>
              <a:ext cx="2014580" cy="439145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BB709052-DB2A-404A-AC0C-F9436B880A67}"/>
                </a:ext>
              </a:extLst>
            </p:cNvPr>
            <p:cNvSpPr/>
            <p:nvPr/>
          </p:nvSpPr>
          <p:spPr>
            <a:xfrm>
              <a:off x="7136071" y="2293234"/>
              <a:ext cx="16071" cy="156607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692F70BD-AE77-4C85-B786-B39720D8618D}"/>
                </a:ext>
              </a:extLst>
            </p:cNvPr>
            <p:cNvSpPr/>
            <p:nvPr/>
          </p:nvSpPr>
          <p:spPr>
            <a:xfrm>
              <a:off x="7136071" y="2629247"/>
              <a:ext cx="22436" cy="312356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0CF60057-0D7F-4D8F-B07D-30FCBD5BEF00}"/>
                </a:ext>
              </a:extLst>
            </p:cNvPr>
            <p:cNvSpPr/>
            <p:nvPr/>
          </p:nvSpPr>
          <p:spPr>
            <a:xfrm>
              <a:off x="7136116" y="2651683"/>
              <a:ext cx="12685" cy="261568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AFD55EAD-46B3-4A13-9CE7-2315492E04EE}"/>
                </a:ext>
              </a:extLst>
            </p:cNvPr>
            <p:cNvSpPr/>
            <p:nvPr/>
          </p:nvSpPr>
          <p:spPr>
            <a:xfrm>
              <a:off x="7135665" y="3046338"/>
              <a:ext cx="22436" cy="312356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FA7BB4FB-062D-43F7-A2F9-704E45757B13}"/>
                </a:ext>
              </a:extLst>
            </p:cNvPr>
            <p:cNvSpPr/>
            <p:nvPr/>
          </p:nvSpPr>
          <p:spPr>
            <a:xfrm>
              <a:off x="7135665" y="3068775"/>
              <a:ext cx="12685" cy="261568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508B3006-C44C-408C-A228-F0047FFC475F}"/>
                </a:ext>
              </a:extLst>
            </p:cNvPr>
            <p:cNvSpPr/>
            <p:nvPr/>
          </p:nvSpPr>
          <p:spPr>
            <a:xfrm>
              <a:off x="9387932" y="2734027"/>
              <a:ext cx="22436" cy="505531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DDC0730E-6FB3-4643-8D4A-7B70F9A1A04D}"/>
                </a:ext>
              </a:extLst>
            </p:cNvPr>
            <p:cNvSpPr/>
            <p:nvPr/>
          </p:nvSpPr>
          <p:spPr>
            <a:xfrm>
              <a:off x="9397683" y="2770368"/>
              <a:ext cx="12685" cy="42332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5EDB0654-0FB8-4B42-A61D-B98B977008FE}"/>
                </a:ext>
              </a:extLst>
            </p:cNvPr>
            <p:cNvSpPr/>
            <p:nvPr/>
          </p:nvSpPr>
          <p:spPr>
            <a:xfrm>
              <a:off x="9392220" y="3791586"/>
              <a:ext cx="18148" cy="34644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F3A28182-0273-4456-8E0D-8F567C4827E4}"/>
                </a:ext>
              </a:extLst>
            </p:cNvPr>
            <p:cNvSpPr/>
            <p:nvPr/>
          </p:nvSpPr>
          <p:spPr>
            <a:xfrm>
              <a:off x="9400076" y="3816461"/>
              <a:ext cx="10292" cy="290100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Oval 31">
              <a:extLst>
                <a:ext uri="{FF2B5EF4-FFF2-40B4-BE49-F238E27FC236}">
                  <a16:creationId xmlns:a16="http://schemas.microsoft.com/office/drawing/2014/main" id="{8DAE8731-432E-45D8-B87E-9326B06457A2}"/>
                </a:ext>
              </a:extLst>
            </p:cNvPr>
            <p:cNvSpPr/>
            <p:nvPr/>
          </p:nvSpPr>
          <p:spPr>
            <a:xfrm>
              <a:off x="8571210" y="1741837"/>
              <a:ext cx="91630" cy="9163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32">
              <a:extLst>
                <a:ext uri="{FF2B5EF4-FFF2-40B4-BE49-F238E27FC236}">
                  <a16:creationId xmlns:a16="http://schemas.microsoft.com/office/drawing/2014/main" id="{D4AF0690-B95B-4AA3-8B79-24C0BA56E3DB}"/>
                </a:ext>
              </a:extLst>
            </p:cNvPr>
            <p:cNvSpPr/>
            <p:nvPr/>
          </p:nvSpPr>
          <p:spPr>
            <a:xfrm>
              <a:off x="8574604" y="1741837"/>
              <a:ext cx="84841" cy="84841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33">
              <a:extLst>
                <a:ext uri="{FF2B5EF4-FFF2-40B4-BE49-F238E27FC236}">
                  <a16:creationId xmlns:a16="http://schemas.microsoft.com/office/drawing/2014/main" id="{C49DB8BD-7FA5-4254-8542-4ED5BD84B9CD}"/>
                </a:ext>
              </a:extLst>
            </p:cNvPr>
            <p:cNvSpPr/>
            <p:nvPr/>
          </p:nvSpPr>
          <p:spPr>
            <a:xfrm>
              <a:off x="8593922" y="1761154"/>
              <a:ext cx="46205" cy="4620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34">
              <a:extLst>
                <a:ext uri="{FF2B5EF4-FFF2-40B4-BE49-F238E27FC236}">
                  <a16:creationId xmlns:a16="http://schemas.microsoft.com/office/drawing/2014/main" id="{E3F0EFBD-CCB7-4A57-A0E2-EBE794445AB6}"/>
                </a:ext>
              </a:extLst>
            </p:cNvPr>
            <p:cNvSpPr/>
            <p:nvPr/>
          </p:nvSpPr>
          <p:spPr>
            <a:xfrm>
              <a:off x="8604769" y="1772002"/>
              <a:ext cx="24510" cy="24510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4CD3B5BA-1608-4D98-90ED-4FBF6772D864}"/>
                </a:ext>
              </a:extLst>
            </p:cNvPr>
            <p:cNvSpPr/>
            <p:nvPr userDrawn="1"/>
          </p:nvSpPr>
          <p:spPr>
            <a:xfrm flipH="1">
              <a:off x="7137665" y="2311904"/>
              <a:ext cx="8531" cy="119265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" name="Group 38">
            <a:extLst>
              <a:ext uri="{FF2B5EF4-FFF2-40B4-BE49-F238E27FC236}">
                <a16:creationId xmlns:a16="http://schemas.microsoft.com/office/drawing/2014/main" id="{3A2306C8-E6AF-4856-8086-076653D41DC1}"/>
              </a:ext>
            </a:extLst>
          </p:cNvPr>
          <p:cNvGrpSpPr/>
          <p:nvPr userDrawn="1"/>
        </p:nvGrpSpPr>
        <p:grpSpPr>
          <a:xfrm>
            <a:off x="9853872" y="2311904"/>
            <a:ext cx="1647318" cy="3328608"/>
            <a:chOff x="7135665" y="1639404"/>
            <a:chExt cx="2274703" cy="4596316"/>
          </a:xfrm>
        </p:grpSpPr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354E4255-C921-4075-AC2D-F34D97FBC2A6}"/>
                </a:ext>
              </a:extLst>
            </p:cNvPr>
            <p:cNvSpPr/>
            <p:nvPr/>
          </p:nvSpPr>
          <p:spPr>
            <a:xfrm>
              <a:off x="7139231" y="1639404"/>
              <a:ext cx="2270281" cy="459631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BE35618F-056F-447F-B81E-04458C824B34}"/>
                </a:ext>
              </a:extLst>
            </p:cNvPr>
            <p:cNvSpPr/>
            <p:nvPr/>
          </p:nvSpPr>
          <p:spPr>
            <a:xfrm>
              <a:off x="7166634" y="1663511"/>
              <a:ext cx="2215429" cy="4548057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3B89B208-0575-456C-A90E-C5E826320B60}"/>
                </a:ext>
              </a:extLst>
            </p:cNvPr>
            <p:cNvSpPr/>
            <p:nvPr/>
          </p:nvSpPr>
          <p:spPr>
            <a:xfrm>
              <a:off x="7267082" y="1741837"/>
              <a:ext cx="2014580" cy="439145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3BAE23BC-8474-4E6B-A391-24209DB41D5C}"/>
                </a:ext>
              </a:extLst>
            </p:cNvPr>
            <p:cNvSpPr/>
            <p:nvPr/>
          </p:nvSpPr>
          <p:spPr>
            <a:xfrm>
              <a:off x="7136071" y="2293234"/>
              <a:ext cx="16071" cy="156607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5B285524-C02D-4E0A-B2D1-1DA026E78527}"/>
                </a:ext>
              </a:extLst>
            </p:cNvPr>
            <p:cNvSpPr/>
            <p:nvPr/>
          </p:nvSpPr>
          <p:spPr>
            <a:xfrm>
              <a:off x="7136071" y="2629247"/>
              <a:ext cx="22436" cy="312356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D74FEB5F-C146-4CA0-9241-CBD5D46BB9D0}"/>
                </a:ext>
              </a:extLst>
            </p:cNvPr>
            <p:cNvSpPr/>
            <p:nvPr/>
          </p:nvSpPr>
          <p:spPr>
            <a:xfrm>
              <a:off x="7136116" y="2651683"/>
              <a:ext cx="12685" cy="261568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BF2123CB-F7FD-4BD6-9095-7D3EDC5A53DD}"/>
                </a:ext>
              </a:extLst>
            </p:cNvPr>
            <p:cNvSpPr/>
            <p:nvPr/>
          </p:nvSpPr>
          <p:spPr>
            <a:xfrm>
              <a:off x="7135665" y="3046338"/>
              <a:ext cx="22436" cy="312356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82E8DF50-8A13-478F-9224-10685ECA280A}"/>
                </a:ext>
              </a:extLst>
            </p:cNvPr>
            <p:cNvSpPr/>
            <p:nvPr/>
          </p:nvSpPr>
          <p:spPr>
            <a:xfrm>
              <a:off x="7135665" y="3068775"/>
              <a:ext cx="12685" cy="261568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4584D61B-AC04-459B-9537-F94AC08569E6}"/>
                </a:ext>
              </a:extLst>
            </p:cNvPr>
            <p:cNvSpPr/>
            <p:nvPr/>
          </p:nvSpPr>
          <p:spPr>
            <a:xfrm>
              <a:off x="9387932" y="2734027"/>
              <a:ext cx="22436" cy="505531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5DC3D22A-615F-43ED-990C-3C54CF75E105}"/>
                </a:ext>
              </a:extLst>
            </p:cNvPr>
            <p:cNvSpPr/>
            <p:nvPr/>
          </p:nvSpPr>
          <p:spPr>
            <a:xfrm>
              <a:off x="9397683" y="2770368"/>
              <a:ext cx="12685" cy="42332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BED71536-F846-43AF-B12A-ED6852871443}"/>
                </a:ext>
              </a:extLst>
            </p:cNvPr>
            <p:cNvSpPr/>
            <p:nvPr/>
          </p:nvSpPr>
          <p:spPr>
            <a:xfrm>
              <a:off x="9392220" y="3791586"/>
              <a:ext cx="18148" cy="34644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2">
              <a:extLst>
                <a:ext uri="{FF2B5EF4-FFF2-40B4-BE49-F238E27FC236}">
                  <a16:creationId xmlns:a16="http://schemas.microsoft.com/office/drawing/2014/main" id="{C94DBD95-454D-496E-A184-DB5BE2F2A662}"/>
                </a:ext>
              </a:extLst>
            </p:cNvPr>
            <p:cNvSpPr/>
            <p:nvPr/>
          </p:nvSpPr>
          <p:spPr>
            <a:xfrm>
              <a:off x="9400076" y="3816461"/>
              <a:ext cx="10292" cy="290100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Oval 51">
              <a:extLst>
                <a:ext uri="{FF2B5EF4-FFF2-40B4-BE49-F238E27FC236}">
                  <a16:creationId xmlns:a16="http://schemas.microsoft.com/office/drawing/2014/main" id="{63609406-3239-4DD7-894B-5BBC23A001A9}"/>
                </a:ext>
              </a:extLst>
            </p:cNvPr>
            <p:cNvSpPr/>
            <p:nvPr/>
          </p:nvSpPr>
          <p:spPr>
            <a:xfrm>
              <a:off x="8571210" y="1741837"/>
              <a:ext cx="91630" cy="9163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52">
              <a:extLst>
                <a:ext uri="{FF2B5EF4-FFF2-40B4-BE49-F238E27FC236}">
                  <a16:creationId xmlns:a16="http://schemas.microsoft.com/office/drawing/2014/main" id="{2D492919-6BC4-44D6-AB95-E00DCFFDCBB8}"/>
                </a:ext>
              </a:extLst>
            </p:cNvPr>
            <p:cNvSpPr/>
            <p:nvPr/>
          </p:nvSpPr>
          <p:spPr>
            <a:xfrm>
              <a:off x="8574604" y="1741837"/>
              <a:ext cx="84841" cy="84841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53">
              <a:extLst>
                <a:ext uri="{FF2B5EF4-FFF2-40B4-BE49-F238E27FC236}">
                  <a16:creationId xmlns:a16="http://schemas.microsoft.com/office/drawing/2014/main" id="{D309AA8C-96BB-4107-80AB-87CB3EF2B631}"/>
                </a:ext>
              </a:extLst>
            </p:cNvPr>
            <p:cNvSpPr/>
            <p:nvPr/>
          </p:nvSpPr>
          <p:spPr>
            <a:xfrm>
              <a:off x="8593922" y="1761154"/>
              <a:ext cx="46205" cy="4620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Oval 54">
              <a:extLst>
                <a:ext uri="{FF2B5EF4-FFF2-40B4-BE49-F238E27FC236}">
                  <a16:creationId xmlns:a16="http://schemas.microsoft.com/office/drawing/2014/main" id="{96D29974-B454-4D8E-A0F3-4388476E95B5}"/>
                </a:ext>
              </a:extLst>
            </p:cNvPr>
            <p:cNvSpPr/>
            <p:nvPr/>
          </p:nvSpPr>
          <p:spPr>
            <a:xfrm>
              <a:off x="8604769" y="1772002"/>
              <a:ext cx="24510" cy="24510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Graphic 2">
              <a:extLst>
                <a:ext uri="{FF2B5EF4-FFF2-40B4-BE49-F238E27FC236}">
                  <a16:creationId xmlns:a16="http://schemas.microsoft.com/office/drawing/2014/main" id="{4B8E41A6-71AB-4BDC-97C5-B05F39159326}"/>
                </a:ext>
              </a:extLst>
            </p:cNvPr>
            <p:cNvSpPr/>
            <p:nvPr userDrawn="1"/>
          </p:nvSpPr>
          <p:spPr>
            <a:xfrm flipH="1">
              <a:off x="7137665" y="2311904"/>
              <a:ext cx="8531" cy="119265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Picture Placeholder 37">
            <a:extLst>
              <a:ext uri="{FF2B5EF4-FFF2-40B4-BE49-F238E27FC236}">
                <a16:creationId xmlns:a16="http://schemas.microsoft.com/office/drawing/2014/main" id="{4EF80EB8-F197-4903-AE69-EC3A2E196E1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67082" y="1741838"/>
            <a:ext cx="2014580" cy="4391451"/>
          </a:xfrm>
          <a:custGeom>
            <a:avLst/>
            <a:gdLst>
              <a:gd name="connsiteX0" fmla="*/ 216694 w 2014580"/>
              <a:gd name="connsiteY0" fmla="*/ 0 h 4391451"/>
              <a:gd name="connsiteX1" fmla="*/ 408560 w 2014580"/>
              <a:gd name="connsiteY1" fmla="*/ 0 h 4391451"/>
              <a:gd name="connsiteX2" fmla="*/ 427159 w 2014580"/>
              <a:gd name="connsiteY2" fmla="*/ 18600 h 4391451"/>
              <a:gd name="connsiteX3" fmla="*/ 571080 w 2014580"/>
              <a:gd name="connsiteY3" fmla="*/ 162521 h 4391451"/>
              <a:gd name="connsiteX4" fmla="*/ 1434472 w 2014580"/>
              <a:gd name="connsiteY4" fmla="*/ 162521 h 4391451"/>
              <a:gd name="connsiteX5" fmla="*/ 1578393 w 2014580"/>
              <a:gd name="connsiteY5" fmla="*/ 18600 h 4391451"/>
              <a:gd name="connsiteX6" fmla="*/ 1596992 w 2014580"/>
              <a:gd name="connsiteY6" fmla="*/ 0 h 4391451"/>
              <a:gd name="connsiteX7" fmla="*/ 1797886 w 2014580"/>
              <a:gd name="connsiteY7" fmla="*/ 0 h 4391451"/>
              <a:gd name="connsiteX8" fmla="*/ 2014580 w 2014580"/>
              <a:gd name="connsiteY8" fmla="*/ 216694 h 4391451"/>
              <a:gd name="connsiteX9" fmla="*/ 2014580 w 2014580"/>
              <a:gd name="connsiteY9" fmla="*/ 4174756 h 4391451"/>
              <a:gd name="connsiteX10" fmla="*/ 1797886 w 2014580"/>
              <a:gd name="connsiteY10" fmla="*/ 4391451 h 4391451"/>
              <a:gd name="connsiteX11" fmla="*/ 216694 w 2014580"/>
              <a:gd name="connsiteY11" fmla="*/ 4391451 h 4391451"/>
              <a:gd name="connsiteX12" fmla="*/ 0 w 2014580"/>
              <a:gd name="connsiteY12" fmla="*/ 4174756 h 4391451"/>
              <a:gd name="connsiteX13" fmla="*/ 0 w 2014580"/>
              <a:gd name="connsiteY13" fmla="*/ 216694 h 4391451"/>
              <a:gd name="connsiteX14" fmla="*/ 216694 w 2014580"/>
              <a:gd name="connsiteY14" fmla="*/ 0 h 439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4580" h="4391451">
                <a:moveTo>
                  <a:pt x="216694" y="0"/>
                </a:moveTo>
                <a:lnTo>
                  <a:pt x="408560" y="0"/>
                </a:lnTo>
                <a:cubicBezTo>
                  <a:pt x="418807" y="0"/>
                  <a:pt x="427159" y="8307"/>
                  <a:pt x="427159" y="18600"/>
                </a:cubicBezTo>
                <a:cubicBezTo>
                  <a:pt x="427159" y="98099"/>
                  <a:pt x="491626" y="162521"/>
                  <a:pt x="571080" y="162521"/>
                </a:cubicBezTo>
                <a:lnTo>
                  <a:pt x="1434472" y="162521"/>
                </a:lnTo>
                <a:cubicBezTo>
                  <a:pt x="1513972" y="162521"/>
                  <a:pt x="1578393" y="98054"/>
                  <a:pt x="1578393" y="18600"/>
                </a:cubicBezTo>
                <a:cubicBezTo>
                  <a:pt x="1578393" y="8352"/>
                  <a:pt x="1586699" y="0"/>
                  <a:pt x="1596992" y="0"/>
                </a:cubicBezTo>
                <a:lnTo>
                  <a:pt x="1797886" y="0"/>
                </a:lnTo>
                <a:cubicBezTo>
                  <a:pt x="1917564" y="0"/>
                  <a:pt x="2014580" y="97016"/>
                  <a:pt x="2014580" y="216694"/>
                </a:cubicBezTo>
                <a:lnTo>
                  <a:pt x="2014580" y="4174756"/>
                </a:lnTo>
                <a:cubicBezTo>
                  <a:pt x="2014580" y="4294435"/>
                  <a:pt x="1917564" y="4391451"/>
                  <a:pt x="1797886" y="4391451"/>
                </a:cubicBezTo>
                <a:lnTo>
                  <a:pt x="216694" y="4391451"/>
                </a:lnTo>
                <a:cubicBezTo>
                  <a:pt x="97016" y="4391451"/>
                  <a:pt x="0" y="4294435"/>
                  <a:pt x="0" y="4174756"/>
                </a:cubicBezTo>
                <a:lnTo>
                  <a:pt x="0" y="216694"/>
                </a:lnTo>
                <a:cubicBezTo>
                  <a:pt x="0" y="97016"/>
                  <a:pt x="97016" y="0"/>
                  <a:pt x="2166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0" name="Picture Placeholder 56">
            <a:extLst>
              <a:ext uri="{FF2B5EF4-FFF2-40B4-BE49-F238E27FC236}">
                <a16:creationId xmlns:a16="http://schemas.microsoft.com/office/drawing/2014/main" id="{DF4B90A2-888A-4ED4-ADEF-524E210C970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952389" y="2384557"/>
            <a:ext cx="1458939" cy="3180246"/>
          </a:xfrm>
          <a:custGeom>
            <a:avLst/>
            <a:gdLst>
              <a:gd name="connsiteX0" fmla="*/ 216694 w 2014580"/>
              <a:gd name="connsiteY0" fmla="*/ 0 h 4391451"/>
              <a:gd name="connsiteX1" fmla="*/ 408560 w 2014580"/>
              <a:gd name="connsiteY1" fmla="*/ 0 h 4391451"/>
              <a:gd name="connsiteX2" fmla="*/ 427159 w 2014580"/>
              <a:gd name="connsiteY2" fmla="*/ 18600 h 4391451"/>
              <a:gd name="connsiteX3" fmla="*/ 571080 w 2014580"/>
              <a:gd name="connsiteY3" fmla="*/ 162521 h 4391451"/>
              <a:gd name="connsiteX4" fmla="*/ 1434472 w 2014580"/>
              <a:gd name="connsiteY4" fmla="*/ 162521 h 4391451"/>
              <a:gd name="connsiteX5" fmla="*/ 1578393 w 2014580"/>
              <a:gd name="connsiteY5" fmla="*/ 18600 h 4391451"/>
              <a:gd name="connsiteX6" fmla="*/ 1596992 w 2014580"/>
              <a:gd name="connsiteY6" fmla="*/ 0 h 4391451"/>
              <a:gd name="connsiteX7" fmla="*/ 1797886 w 2014580"/>
              <a:gd name="connsiteY7" fmla="*/ 0 h 4391451"/>
              <a:gd name="connsiteX8" fmla="*/ 2014580 w 2014580"/>
              <a:gd name="connsiteY8" fmla="*/ 216694 h 4391451"/>
              <a:gd name="connsiteX9" fmla="*/ 2014580 w 2014580"/>
              <a:gd name="connsiteY9" fmla="*/ 4174756 h 4391451"/>
              <a:gd name="connsiteX10" fmla="*/ 1797886 w 2014580"/>
              <a:gd name="connsiteY10" fmla="*/ 4391451 h 4391451"/>
              <a:gd name="connsiteX11" fmla="*/ 216694 w 2014580"/>
              <a:gd name="connsiteY11" fmla="*/ 4391451 h 4391451"/>
              <a:gd name="connsiteX12" fmla="*/ 0 w 2014580"/>
              <a:gd name="connsiteY12" fmla="*/ 4174756 h 4391451"/>
              <a:gd name="connsiteX13" fmla="*/ 0 w 2014580"/>
              <a:gd name="connsiteY13" fmla="*/ 216694 h 4391451"/>
              <a:gd name="connsiteX14" fmla="*/ 216694 w 2014580"/>
              <a:gd name="connsiteY14" fmla="*/ 0 h 439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4580" h="4391451">
                <a:moveTo>
                  <a:pt x="216694" y="0"/>
                </a:moveTo>
                <a:lnTo>
                  <a:pt x="408560" y="0"/>
                </a:lnTo>
                <a:cubicBezTo>
                  <a:pt x="418807" y="0"/>
                  <a:pt x="427159" y="8307"/>
                  <a:pt x="427159" y="18600"/>
                </a:cubicBezTo>
                <a:cubicBezTo>
                  <a:pt x="427159" y="98099"/>
                  <a:pt x="491626" y="162521"/>
                  <a:pt x="571080" y="162521"/>
                </a:cubicBezTo>
                <a:lnTo>
                  <a:pt x="1434472" y="162521"/>
                </a:lnTo>
                <a:cubicBezTo>
                  <a:pt x="1513972" y="162521"/>
                  <a:pt x="1578393" y="98054"/>
                  <a:pt x="1578393" y="18600"/>
                </a:cubicBezTo>
                <a:cubicBezTo>
                  <a:pt x="1578393" y="8352"/>
                  <a:pt x="1586699" y="0"/>
                  <a:pt x="1596992" y="0"/>
                </a:cubicBezTo>
                <a:lnTo>
                  <a:pt x="1797886" y="0"/>
                </a:lnTo>
                <a:cubicBezTo>
                  <a:pt x="1917564" y="0"/>
                  <a:pt x="2014580" y="97016"/>
                  <a:pt x="2014580" y="216694"/>
                </a:cubicBezTo>
                <a:lnTo>
                  <a:pt x="2014580" y="4174756"/>
                </a:lnTo>
                <a:cubicBezTo>
                  <a:pt x="2014580" y="4294435"/>
                  <a:pt x="1917564" y="4391451"/>
                  <a:pt x="1797886" y="4391451"/>
                </a:cubicBezTo>
                <a:lnTo>
                  <a:pt x="216694" y="4391451"/>
                </a:lnTo>
                <a:cubicBezTo>
                  <a:pt x="97016" y="4391451"/>
                  <a:pt x="0" y="4294435"/>
                  <a:pt x="0" y="4174756"/>
                </a:cubicBezTo>
                <a:lnTo>
                  <a:pt x="0" y="216694"/>
                </a:lnTo>
                <a:cubicBezTo>
                  <a:pt x="0" y="97016"/>
                  <a:pt x="97016" y="0"/>
                  <a:pt x="2166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50CAC014-FD81-495B-89AC-F3E3589821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37BB6A1-44AC-4F7D-B96E-D6E4624C7EC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397589" y="548640"/>
            <a:ext cx="369600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000B70-5962-460B-BBC2-97B0D5D933C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096917" y="548640"/>
            <a:ext cx="513600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523CFCC-6FE9-42A4-8627-0EAE69B4B664}"/>
              </a:ext>
            </a:extLst>
          </p:cNvPr>
          <p:cNvSpPr/>
          <p:nvPr userDrawn="1"/>
        </p:nvSpPr>
        <p:spPr>
          <a:xfrm>
            <a:off x="0" y="548640"/>
            <a:ext cx="2397589" cy="3240000"/>
          </a:xfrm>
          <a:prstGeom prst="rect">
            <a:avLst/>
          </a:prstGeom>
          <a:solidFill>
            <a:srgbClr val="52C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B598105-0627-4277-A4A0-52DB264526A0}"/>
              </a:ext>
            </a:extLst>
          </p:cNvPr>
          <p:cNvSpPr/>
          <p:nvPr userDrawn="1"/>
        </p:nvSpPr>
        <p:spPr>
          <a:xfrm>
            <a:off x="11226800" y="548640"/>
            <a:ext cx="965200" cy="3240000"/>
          </a:xfrm>
          <a:prstGeom prst="rect">
            <a:avLst/>
          </a:prstGeom>
          <a:solidFill>
            <a:srgbClr val="52C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880E411-423C-42F7-9C7E-76C3E4AD92EA}"/>
              </a:ext>
            </a:extLst>
          </p:cNvPr>
          <p:cNvSpPr/>
          <p:nvPr userDrawn="1"/>
        </p:nvSpPr>
        <p:spPr>
          <a:xfrm>
            <a:off x="0" y="3463090"/>
            <a:ext cx="12192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50C0-EA40-44AF-864B-40D097798C7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3567065"/>
            <a:ext cx="12192000" cy="32909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9320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2406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E434347E-2F1F-47E8-9E3E-409494C360A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358486" y="1276719"/>
            <a:ext cx="2265937" cy="34074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D04C590F-63B2-421A-999B-6728CB93771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228208" y="1276719"/>
            <a:ext cx="2265937" cy="34074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561D51BB-F5E3-44D8-A0F5-C52E5121CF2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097929" y="1276719"/>
            <a:ext cx="2265937" cy="34074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A48EA7E-5738-42FF-914B-27582E4503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355955" cy="6858000"/>
          </a:xfrm>
          <a:custGeom>
            <a:avLst/>
            <a:gdLst>
              <a:gd name="connsiteX0" fmla="*/ 0 w 5508104"/>
              <a:gd name="connsiteY0" fmla="*/ 0 h 5143500"/>
              <a:gd name="connsiteX1" fmla="*/ 5508104 w 5508104"/>
              <a:gd name="connsiteY1" fmla="*/ 0 h 5143500"/>
              <a:gd name="connsiteX2" fmla="*/ 5508104 w 5508104"/>
              <a:gd name="connsiteY2" fmla="*/ 5143500 h 5143500"/>
              <a:gd name="connsiteX3" fmla="*/ 0 w 5508104"/>
              <a:gd name="connsiteY3" fmla="*/ 5143500 h 5143500"/>
              <a:gd name="connsiteX4" fmla="*/ 0 w 5508104"/>
              <a:gd name="connsiteY4" fmla="*/ 0 h 5143500"/>
              <a:gd name="connsiteX0" fmla="*/ 0 w 5508104"/>
              <a:gd name="connsiteY0" fmla="*/ 0 h 5143500"/>
              <a:gd name="connsiteX1" fmla="*/ 3984104 w 5508104"/>
              <a:gd name="connsiteY1" fmla="*/ 0 h 5143500"/>
              <a:gd name="connsiteX2" fmla="*/ 5508104 w 5508104"/>
              <a:gd name="connsiteY2" fmla="*/ 5143500 h 5143500"/>
              <a:gd name="connsiteX3" fmla="*/ 0 w 5508104"/>
              <a:gd name="connsiteY3" fmla="*/ 5143500 h 5143500"/>
              <a:gd name="connsiteX4" fmla="*/ 0 w 5508104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8104" h="5143500">
                <a:moveTo>
                  <a:pt x="0" y="0"/>
                </a:moveTo>
                <a:lnTo>
                  <a:pt x="3984104" y="0"/>
                </a:lnTo>
                <a:lnTo>
                  <a:pt x="5508104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654A3C07-18CD-4A27-A6EF-72EFCEEF176A}"/>
              </a:ext>
            </a:extLst>
          </p:cNvPr>
          <p:cNvSpPr/>
          <p:nvPr userDrawn="1"/>
        </p:nvSpPr>
        <p:spPr>
          <a:xfrm>
            <a:off x="1414" y="5445352"/>
            <a:ext cx="12190587" cy="2088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D78921DB-305E-480F-9ACC-F962BB866D03}"/>
              </a:ext>
            </a:extLst>
          </p:cNvPr>
          <p:cNvSpPr/>
          <p:nvPr userDrawn="1"/>
        </p:nvSpPr>
        <p:spPr>
          <a:xfrm>
            <a:off x="1414" y="5778002"/>
            <a:ext cx="12190587" cy="20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11306E8-A9FF-4F0C-9930-5A5C282627D5}"/>
              </a:ext>
            </a:extLst>
          </p:cNvPr>
          <p:cNvSpPr/>
          <p:nvPr userDrawn="1"/>
        </p:nvSpPr>
        <p:spPr>
          <a:xfrm>
            <a:off x="1414" y="5112702"/>
            <a:ext cx="12190587" cy="208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6B1A330-CE33-4377-9EC5-A85E27C6EDDD}"/>
              </a:ext>
            </a:extLst>
          </p:cNvPr>
          <p:cNvSpPr/>
          <p:nvPr userDrawn="1"/>
        </p:nvSpPr>
        <p:spPr>
          <a:xfrm>
            <a:off x="1414" y="4780052"/>
            <a:ext cx="12190587" cy="208800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pic>
        <p:nvPicPr>
          <p:cNvPr id="6" name="Picture 1" descr="E:\002-KIMS BUSINESS\000-B-KIMS-소스 분류-2014\02-OBJECTS-모컴-액션-이미지\05-모니터\01-imac-kims수정-모니터.png">
            <a:extLst>
              <a:ext uri="{FF2B5EF4-FFF2-40B4-BE49-F238E27FC236}">
                <a16:creationId xmlns:a16="http://schemas.microsoft.com/office/drawing/2014/main" id="{9E7DCD3B-B37B-4EEF-9566-18E1D28E90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024" y="1598183"/>
            <a:ext cx="4495597" cy="46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A6FD0996-8EB6-4DAB-9A4D-0048E4B03E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63514" y="1860640"/>
            <a:ext cx="4095290" cy="3002616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FCDBFEE5-D3C2-4972-9F0D-87255539C0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30492"/>
            <a:ext cx="12192000" cy="72675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9" name="텍스트 개체 틀 2">
            <a:extLst>
              <a:ext uri="{FF2B5EF4-FFF2-40B4-BE49-F238E27FC236}">
                <a16:creationId xmlns:a16="http://schemas.microsoft.com/office/drawing/2014/main" id="{4CCBA35C-B261-4CA4-962D-684F8DB88AF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898027"/>
            <a:ext cx="12192000" cy="346442"/>
          </a:xfrm>
          <a:prstGeom prst="rect">
            <a:avLst/>
          </a:prstGeom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1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91C6F848-4EAB-40BD-87A6-F9EB0B619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000" y="1035000"/>
            <a:ext cx="4788000" cy="4788000"/>
          </a:xfrm>
          <a:prstGeom prst="rect">
            <a:avLst/>
          </a:prstGeom>
        </p:spPr>
      </p:pic>
      <p:sp>
        <p:nvSpPr>
          <p:cNvPr id="17" name="타원 16">
            <a:extLst>
              <a:ext uri="{FF2B5EF4-FFF2-40B4-BE49-F238E27FC236}">
                <a16:creationId xmlns:a16="http://schemas.microsoft.com/office/drawing/2014/main" id="{C166F07F-8D37-4F39-A0E9-0F65C747A938}"/>
              </a:ext>
            </a:extLst>
          </p:cNvPr>
          <p:cNvSpPr/>
          <p:nvPr/>
        </p:nvSpPr>
        <p:spPr>
          <a:xfrm>
            <a:off x="4056788" y="1389788"/>
            <a:ext cx="4078424" cy="4078424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원형: 비어 있음 17">
            <a:extLst>
              <a:ext uri="{FF2B5EF4-FFF2-40B4-BE49-F238E27FC236}">
                <a16:creationId xmlns:a16="http://schemas.microsoft.com/office/drawing/2014/main" id="{6DDA6AE2-4B6E-492E-BCE1-B407D8F9E191}"/>
              </a:ext>
            </a:extLst>
          </p:cNvPr>
          <p:cNvSpPr/>
          <p:nvPr/>
        </p:nvSpPr>
        <p:spPr>
          <a:xfrm>
            <a:off x="3972000" y="1305000"/>
            <a:ext cx="4248000" cy="4248000"/>
          </a:xfrm>
          <a:prstGeom prst="donut">
            <a:avLst>
              <a:gd name="adj" fmla="val 89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D1B35234-4A79-44F6-8E6C-6C9885C01128}"/>
              </a:ext>
            </a:extLst>
          </p:cNvPr>
          <p:cNvGrpSpPr/>
          <p:nvPr/>
        </p:nvGrpSpPr>
        <p:grpSpPr>
          <a:xfrm>
            <a:off x="2469473" y="2104957"/>
            <a:ext cx="7253054" cy="2648086"/>
            <a:chOff x="806392" y="-171462"/>
            <a:chExt cx="7253054" cy="2648086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1249E8D3-AAE2-4D65-A5D5-451788F313B1}"/>
                </a:ext>
              </a:extLst>
            </p:cNvPr>
            <p:cNvGrpSpPr/>
            <p:nvPr/>
          </p:nvGrpSpPr>
          <p:grpSpPr>
            <a:xfrm>
              <a:off x="806392" y="-171462"/>
              <a:ext cx="7253054" cy="2017638"/>
              <a:chOff x="-896291" y="2191689"/>
              <a:chExt cx="12124311" cy="2017638"/>
            </a:xfrm>
          </p:grpSpPr>
          <p:sp>
            <p:nvSpPr>
              <p:cNvPr id="22" name="TextBox 21">
                <a:hlinkClick r:id="rId3"/>
                <a:extLst>
                  <a:ext uri="{FF2B5EF4-FFF2-40B4-BE49-F238E27FC236}">
                    <a16:creationId xmlns:a16="http://schemas.microsoft.com/office/drawing/2014/main" id="{0DB6EFB3-0F73-486C-8AA1-2678AAE47F62}"/>
                  </a:ext>
                </a:extLst>
              </p:cNvPr>
              <p:cNvSpPr txBox="1"/>
              <p:nvPr/>
            </p:nvSpPr>
            <p:spPr>
              <a:xfrm>
                <a:off x="-896288" y="3963106"/>
                <a:ext cx="12124306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http://www.free-powerpoint-templates-design.com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E6EAB65-CFDD-47C6-9982-917CEFB73119}"/>
                  </a:ext>
                </a:extLst>
              </p:cNvPr>
              <p:cNvSpPr txBox="1"/>
              <p:nvPr/>
            </p:nvSpPr>
            <p:spPr>
              <a:xfrm>
                <a:off x="-896291" y="2191689"/>
                <a:ext cx="12124311" cy="132343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Free </a:t>
                </a:r>
              </a:p>
              <a:p>
                <a:pPr algn="ctr"/>
                <a:r>
                  <a:rPr lang="en-US" sz="4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PPT Templates</a:t>
                </a:r>
                <a:endParaRPr lang="ko-KR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0B300FC-FB67-4B10-AE69-B186C36CEA10}"/>
                  </a:ext>
                </a:extLst>
              </p:cNvPr>
              <p:cNvSpPr txBox="1"/>
              <p:nvPr/>
            </p:nvSpPr>
            <p:spPr>
              <a:xfrm>
                <a:off x="-896291" y="3549289"/>
                <a:ext cx="12124311" cy="37965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Insert the Subtitle of Your Presentation</a:t>
                </a:r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3E17E1E-6A46-41D2-A87E-398F41907745}"/>
                </a:ext>
              </a:extLst>
            </p:cNvPr>
            <p:cNvSpPr/>
            <p:nvPr/>
          </p:nvSpPr>
          <p:spPr>
            <a:xfrm>
              <a:off x="3576049" y="2043707"/>
              <a:ext cx="1713740" cy="432917"/>
            </a:xfrm>
            <a:custGeom>
              <a:avLst/>
              <a:gdLst>
                <a:gd name="connsiteX0" fmla="*/ 1270457 w 1684599"/>
                <a:gd name="connsiteY0" fmla="*/ 318010 h 432917"/>
                <a:gd name="connsiteX1" fmla="*/ 1282754 w 1684599"/>
                <a:gd name="connsiteY1" fmla="*/ 318010 h 432917"/>
                <a:gd name="connsiteX2" fmla="*/ 1282754 w 1684599"/>
                <a:gd name="connsiteY2" fmla="*/ 328456 h 432917"/>
                <a:gd name="connsiteX3" fmla="*/ 1270457 w 1684599"/>
                <a:gd name="connsiteY3" fmla="*/ 328456 h 432917"/>
                <a:gd name="connsiteX4" fmla="*/ 1388670 w 1684599"/>
                <a:gd name="connsiteY4" fmla="*/ 282441 h 432917"/>
                <a:gd name="connsiteX5" fmla="*/ 1375712 w 1684599"/>
                <a:gd name="connsiteY5" fmla="*/ 287069 h 432917"/>
                <a:gd name="connsiteX6" fmla="*/ 1370819 w 1684599"/>
                <a:gd name="connsiteY6" fmla="*/ 301217 h 432917"/>
                <a:gd name="connsiteX7" fmla="*/ 1375844 w 1684599"/>
                <a:gd name="connsiteY7" fmla="*/ 315234 h 432917"/>
                <a:gd name="connsiteX8" fmla="*/ 1388670 w 1684599"/>
                <a:gd name="connsiteY8" fmla="*/ 319994 h 432917"/>
                <a:gd name="connsiteX9" fmla="*/ 1401364 w 1684599"/>
                <a:gd name="connsiteY9" fmla="*/ 315234 h 432917"/>
                <a:gd name="connsiteX10" fmla="*/ 1406389 w 1684599"/>
                <a:gd name="connsiteY10" fmla="*/ 300953 h 432917"/>
                <a:gd name="connsiteX11" fmla="*/ 1401496 w 1684599"/>
                <a:gd name="connsiteY11" fmla="*/ 286937 h 432917"/>
                <a:gd name="connsiteX12" fmla="*/ 1388670 w 1684599"/>
                <a:gd name="connsiteY12" fmla="*/ 282441 h 432917"/>
                <a:gd name="connsiteX13" fmla="*/ 1425033 w 1684599"/>
                <a:gd name="connsiteY13" fmla="*/ 273846 h 432917"/>
                <a:gd name="connsiteX14" fmla="*/ 1444339 w 1684599"/>
                <a:gd name="connsiteY14" fmla="*/ 273846 h 432917"/>
                <a:gd name="connsiteX15" fmla="*/ 1455975 w 1684599"/>
                <a:gd name="connsiteY15" fmla="*/ 311134 h 432917"/>
                <a:gd name="connsiteX16" fmla="*/ 1467479 w 1684599"/>
                <a:gd name="connsiteY16" fmla="*/ 273846 h 432917"/>
                <a:gd name="connsiteX17" fmla="*/ 1486916 w 1684599"/>
                <a:gd name="connsiteY17" fmla="*/ 273846 h 432917"/>
                <a:gd name="connsiteX18" fmla="*/ 1486916 w 1684599"/>
                <a:gd name="connsiteY18" fmla="*/ 328456 h 432917"/>
                <a:gd name="connsiteX19" fmla="*/ 1474883 w 1684599"/>
                <a:gd name="connsiteY19" fmla="*/ 328456 h 432917"/>
                <a:gd name="connsiteX20" fmla="*/ 1474883 w 1684599"/>
                <a:gd name="connsiteY20" fmla="*/ 285482 h 432917"/>
                <a:gd name="connsiteX21" fmla="*/ 1462190 w 1684599"/>
                <a:gd name="connsiteY21" fmla="*/ 328456 h 432917"/>
                <a:gd name="connsiteX22" fmla="*/ 1449760 w 1684599"/>
                <a:gd name="connsiteY22" fmla="*/ 328456 h 432917"/>
                <a:gd name="connsiteX23" fmla="*/ 1437066 w 1684599"/>
                <a:gd name="connsiteY23" fmla="*/ 285482 h 432917"/>
                <a:gd name="connsiteX24" fmla="*/ 1437066 w 1684599"/>
                <a:gd name="connsiteY24" fmla="*/ 328456 h 432917"/>
                <a:gd name="connsiteX25" fmla="*/ 1425033 w 1684599"/>
                <a:gd name="connsiteY25" fmla="*/ 328456 h 432917"/>
                <a:gd name="connsiteX26" fmla="*/ 1388538 w 1684599"/>
                <a:gd name="connsiteY26" fmla="*/ 272920 h 432917"/>
                <a:gd name="connsiteX27" fmla="*/ 1411149 w 1684599"/>
                <a:gd name="connsiteY27" fmla="*/ 280457 h 432917"/>
                <a:gd name="connsiteX28" fmla="*/ 1419612 w 1684599"/>
                <a:gd name="connsiteY28" fmla="*/ 301217 h 432917"/>
                <a:gd name="connsiteX29" fmla="*/ 1411149 w 1684599"/>
                <a:gd name="connsiteY29" fmla="*/ 321845 h 432917"/>
                <a:gd name="connsiteX30" fmla="*/ 1388538 w 1684599"/>
                <a:gd name="connsiteY30" fmla="*/ 329250 h 432917"/>
                <a:gd name="connsiteX31" fmla="*/ 1365795 w 1684599"/>
                <a:gd name="connsiteY31" fmla="*/ 321845 h 432917"/>
                <a:gd name="connsiteX32" fmla="*/ 1357332 w 1684599"/>
                <a:gd name="connsiteY32" fmla="*/ 301350 h 432917"/>
                <a:gd name="connsiteX33" fmla="*/ 1360241 w 1684599"/>
                <a:gd name="connsiteY33" fmla="*/ 287333 h 432917"/>
                <a:gd name="connsiteX34" fmla="*/ 1366191 w 1684599"/>
                <a:gd name="connsiteY34" fmla="*/ 279796 h 432917"/>
                <a:gd name="connsiteX35" fmla="*/ 1374522 w 1684599"/>
                <a:gd name="connsiteY35" fmla="*/ 274904 h 432917"/>
                <a:gd name="connsiteX36" fmla="*/ 1388538 w 1684599"/>
                <a:gd name="connsiteY36" fmla="*/ 272920 h 432917"/>
                <a:gd name="connsiteX37" fmla="*/ 1322688 w 1684599"/>
                <a:gd name="connsiteY37" fmla="*/ 272920 h 432917"/>
                <a:gd name="connsiteX38" fmla="*/ 1341729 w 1684599"/>
                <a:gd name="connsiteY38" fmla="*/ 278871 h 432917"/>
                <a:gd name="connsiteX39" fmla="*/ 1348340 w 1684599"/>
                <a:gd name="connsiteY39" fmla="*/ 288920 h 432917"/>
                <a:gd name="connsiteX40" fmla="*/ 1335514 w 1684599"/>
                <a:gd name="connsiteY40" fmla="*/ 291565 h 432917"/>
                <a:gd name="connsiteX41" fmla="*/ 1330754 w 1684599"/>
                <a:gd name="connsiteY41" fmla="*/ 284821 h 432917"/>
                <a:gd name="connsiteX42" fmla="*/ 1322027 w 1684599"/>
                <a:gd name="connsiteY42" fmla="*/ 282309 h 432917"/>
                <a:gd name="connsiteX43" fmla="*/ 1310523 w 1684599"/>
                <a:gd name="connsiteY43" fmla="*/ 286672 h 432917"/>
                <a:gd name="connsiteX44" fmla="*/ 1306027 w 1684599"/>
                <a:gd name="connsiteY44" fmla="*/ 300821 h 432917"/>
                <a:gd name="connsiteX45" fmla="*/ 1310390 w 1684599"/>
                <a:gd name="connsiteY45" fmla="*/ 315630 h 432917"/>
                <a:gd name="connsiteX46" fmla="*/ 1321762 w 1684599"/>
                <a:gd name="connsiteY46" fmla="*/ 319994 h 432917"/>
                <a:gd name="connsiteX47" fmla="*/ 1330622 w 1684599"/>
                <a:gd name="connsiteY47" fmla="*/ 317217 h 432917"/>
                <a:gd name="connsiteX48" fmla="*/ 1335911 w 1684599"/>
                <a:gd name="connsiteY48" fmla="*/ 308490 h 432917"/>
                <a:gd name="connsiteX49" fmla="*/ 1348472 w 1684599"/>
                <a:gd name="connsiteY49" fmla="*/ 311928 h 432917"/>
                <a:gd name="connsiteX50" fmla="*/ 1338820 w 1684599"/>
                <a:gd name="connsiteY50" fmla="*/ 325151 h 432917"/>
                <a:gd name="connsiteX51" fmla="*/ 1321762 w 1684599"/>
                <a:gd name="connsiteY51" fmla="*/ 329514 h 432917"/>
                <a:gd name="connsiteX52" fmla="*/ 1300738 w 1684599"/>
                <a:gd name="connsiteY52" fmla="*/ 322109 h 432917"/>
                <a:gd name="connsiteX53" fmla="*/ 1292540 w 1684599"/>
                <a:gd name="connsiteY53" fmla="*/ 301746 h 432917"/>
                <a:gd name="connsiteX54" fmla="*/ 1300738 w 1684599"/>
                <a:gd name="connsiteY54" fmla="*/ 280590 h 432917"/>
                <a:gd name="connsiteX55" fmla="*/ 1322688 w 1684599"/>
                <a:gd name="connsiteY55" fmla="*/ 272920 h 432917"/>
                <a:gd name="connsiteX56" fmla="*/ 1016180 w 1684599"/>
                <a:gd name="connsiteY56" fmla="*/ 134080 h 432917"/>
                <a:gd name="connsiteX57" fmla="*/ 1016180 w 1684599"/>
                <a:gd name="connsiteY57" fmla="*/ 200723 h 432917"/>
                <a:gd name="connsiteX58" fmla="*/ 1039055 w 1684599"/>
                <a:gd name="connsiteY58" fmla="*/ 200723 h 432917"/>
                <a:gd name="connsiteX59" fmla="*/ 1072113 w 1684599"/>
                <a:gd name="connsiteY59" fmla="*/ 197021 h 432917"/>
                <a:gd name="connsiteX60" fmla="*/ 1085203 w 1684599"/>
                <a:gd name="connsiteY60" fmla="*/ 185517 h 432917"/>
                <a:gd name="connsiteX61" fmla="*/ 1089964 w 1684599"/>
                <a:gd name="connsiteY61" fmla="*/ 167269 h 432917"/>
                <a:gd name="connsiteX62" fmla="*/ 1083352 w 1684599"/>
                <a:gd name="connsiteY62" fmla="*/ 146113 h 432917"/>
                <a:gd name="connsiteX63" fmla="*/ 1066559 w 1684599"/>
                <a:gd name="connsiteY63" fmla="*/ 135667 h 432917"/>
                <a:gd name="connsiteX64" fmla="*/ 1036411 w 1684599"/>
                <a:gd name="connsiteY64" fmla="*/ 134080 h 432917"/>
                <a:gd name="connsiteX65" fmla="*/ 822993 w 1684599"/>
                <a:gd name="connsiteY65" fmla="*/ 134080 h 432917"/>
                <a:gd name="connsiteX66" fmla="*/ 822993 w 1684599"/>
                <a:gd name="connsiteY66" fmla="*/ 200723 h 432917"/>
                <a:gd name="connsiteX67" fmla="*/ 845869 w 1684599"/>
                <a:gd name="connsiteY67" fmla="*/ 200723 h 432917"/>
                <a:gd name="connsiteX68" fmla="*/ 878926 w 1684599"/>
                <a:gd name="connsiteY68" fmla="*/ 197021 h 432917"/>
                <a:gd name="connsiteX69" fmla="*/ 892017 w 1684599"/>
                <a:gd name="connsiteY69" fmla="*/ 185517 h 432917"/>
                <a:gd name="connsiteX70" fmla="*/ 896777 w 1684599"/>
                <a:gd name="connsiteY70" fmla="*/ 167269 h 432917"/>
                <a:gd name="connsiteX71" fmla="*/ 890166 w 1684599"/>
                <a:gd name="connsiteY71" fmla="*/ 146113 h 432917"/>
                <a:gd name="connsiteX72" fmla="*/ 873373 w 1684599"/>
                <a:gd name="connsiteY72" fmla="*/ 135667 h 432917"/>
                <a:gd name="connsiteX73" fmla="*/ 843224 w 1684599"/>
                <a:gd name="connsiteY73" fmla="*/ 134080 h 432917"/>
                <a:gd name="connsiteX74" fmla="*/ 626501 w 1684599"/>
                <a:gd name="connsiteY74" fmla="*/ 103271 h 432917"/>
                <a:gd name="connsiteX75" fmla="*/ 645278 w 1684599"/>
                <a:gd name="connsiteY75" fmla="*/ 103800 h 432917"/>
                <a:gd name="connsiteX76" fmla="*/ 640121 w 1684599"/>
                <a:gd name="connsiteY76" fmla="*/ 319994 h 432917"/>
                <a:gd name="connsiteX77" fmla="*/ 743524 w 1684599"/>
                <a:gd name="connsiteY77" fmla="*/ 319994 h 432917"/>
                <a:gd name="connsiteX78" fmla="*/ 743524 w 1684599"/>
                <a:gd name="connsiteY78" fmla="*/ 338902 h 432917"/>
                <a:gd name="connsiteX79" fmla="*/ 620948 w 1684599"/>
                <a:gd name="connsiteY79" fmla="*/ 338902 h 432917"/>
                <a:gd name="connsiteX80" fmla="*/ 475496 w 1684599"/>
                <a:gd name="connsiteY80" fmla="*/ 103271 h 432917"/>
                <a:gd name="connsiteX81" fmla="*/ 494272 w 1684599"/>
                <a:gd name="connsiteY81" fmla="*/ 103800 h 432917"/>
                <a:gd name="connsiteX82" fmla="*/ 489644 w 1684599"/>
                <a:gd name="connsiteY82" fmla="*/ 319994 h 432917"/>
                <a:gd name="connsiteX83" fmla="*/ 583527 w 1684599"/>
                <a:gd name="connsiteY83" fmla="*/ 319994 h 432917"/>
                <a:gd name="connsiteX84" fmla="*/ 583527 w 1684599"/>
                <a:gd name="connsiteY84" fmla="*/ 338902 h 432917"/>
                <a:gd name="connsiteX85" fmla="*/ 470339 w 1684599"/>
                <a:gd name="connsiteY85" fmla="*/ 338902 h 432917"/>
                <a:gd name="connsiteX86" fmla="*/ 340754 w 1684599"/>
                <a:gd name="connsiteY86" fmla="*/ 103271 h 432917"/>
                <a:gd name="connsiteX87" fmla="*/ 441645 w 1684599"/>
                <a:gd name="connsiteY87" fmla="*/ 332422 h 432917"/>
                <a:gd name="connsiteX88" fmla="*/ 424191 w 1684599"/>
                <a:gd name="connsiteY88" fmla="*/ 338902 h 432917"/>
                <a:gd name="connsiteX89" fmla="*/ 341019 w 1684599"/>
                <a:gd name="connsiteY89" fmla="*/ 150226 h 432917"/>
                <a:gd name="connsiteX90" fmla="*/ 262871 w 1684599"/>
                <a:gd name="connsiteY90" fmla="*/ 334133 h 432917"/>
                <a:gd name="connsiteX91" fmla="*/ 245285 w 1684599"/>
                <a:gd name="connsiteY91" fmla="*/ 327653 h 432917"/>
                <a:gd name="connsiteX92" fmla="*/ 1152640 w 1684599"/>
                <a:gd name="connsiteY92" fmla="*/ 94147 h 432917"/>
                <a:gd name="connsiteX93" fmla="*/ 1317530 w 1684599"/>
                <a:gd name="connsiteY93" fmla="*/ 94147 h 432917"/>
                <a:gd name="connsiteX94" fmla="*/ 1317530 w 1684599"/>
                <a:gd name="connsiteY94" fmla="*/ 133948 h 432917"/>
                <a:gd name="connsiteX95" fmla="*/ 1256176 w 1684599"/>
                <a:gd name="connsiteY95" fmla="*/ 133948 h 432917"/>
                <a:gd name="connsiteX96" fmla="*/ 1256176 w 1684599"/>
                <a:gd name="connsiteY96" fmla="*/ 329514 h 432917"/>
                <a:gd name="connsiteX97" fmla="*/ 1214259 w 1684599"/>
                <a:gd name="connsiteY97" fmla="*/ 329514 h 432917"/>
                <a:gd name="connsiteX98" fmla="*/ 1214259 w 1684599"/>
                <a:gd name="connsiteY98" fmla="*/ 133948 h 432917"/>
                <a:gd name="connsiteX99" fmla="*/ 1152640 w 1684599"/>
                <a:gd name="connsiteY99" fmla="*/ 133948 h 432917"/>
                <a:gd name="connsiteX100" fmla="*/ 974396 w 1684599"/>
                <a:gd name="connsiteY100" fmla="*/ 94147 h 432917"/>
                <a:gd name="connsiteX101" fmla="*/ 1041568 w 1684599"/>
                <a:gd name="connsiteY101" fmla="*/ 94147 h 432917"/>
                <a:gd name="connsiteX102" fmla="*/ 1091418 w 1684599"/>
                <a:gd name="connsiteY102" fmla="*/ 97717 h 432917"/>
                <a:gd name="connsiteX103" fmla="*/ 1121302 w 1684599"/>
                <a:gd name="connsiteY103" fmla="*/ 120725 h 432917"/>
                <a:gd name="connsiteX104" fmla="*/ 1133335 w 1684599"/>
                <a:gd name="connsiteY104" fmla="*/ 166608 h 432917"/>
                <a:gd name="connsiteX105" fmla="*/ 1126459 w 1684599"/>
                <a:gd name="connsiteY105" fmla="*/ 203103 h 432917"/>
                <a:gd name="connsiteX106" fmla="*/ 1108872 w 1684599"/>
                <a:gd name="connsiteY106" fmla="*/ 226243 h 432917"/>
                <a:gd name="connsiteX107" fmla="*/ 1087187 w 1684599"/>
                <a:gd name="connsiteY107" fmla="*/ 237350 h 432917"/>
                <a:gd name="connsiteX108" fmla="*/ 1043684 w 1684599"/>
                <a:gd name="connsiteY108" fmla="*/ 240656 h 432917"/>
                <a:gd name="connsiteX109" fmla="*/ 1016312 w 1684599"/>
                <a:gd name="connsiteY109" fmla="*/ 240656 h 432917"/>
                <a:gd name="connsiteX110" fmla="*/ 1016312 w 1684599"/>
                <a:gd name="connsiteY110" fmla="*/ 329382 h 432917"/>
                <a:gd name="connsiteX111" fmla="*/ 974396 w 1684599"/>
                <a:gd name="connsiteY111" fmla="*/ 329382 h 432917"/>
                <a:gd name="connsiteX112" fmla="*/ 781077 w 1684599"/>
                <a:gd name="connsiteY112" fmla="*/ 94147 h 432917"/>
                <a:gd name="connsiteX113" fmla="*/ 848249 w 1684599"/>
                <a:gd name="connsiteY113" fmla="*/ 94147 h 432917"/>
                <a:gd name="connsiteX114" fmla="*/ 898099 w 1684599"/>
                <a:gd name="connsiteY114" fmla="*/ 97717 h 432917"/>
                <a:gd name="connsiteX115" fmla="*/ 927983 w 1684599"/>
                <a:gd name="connsiteY115" fmla="*/ 120725 h 432917"/>
                <a:gd name="connsiteX116" fmla="*/ 940016 w 1684599"/>
                <a:gd name="connsiteY116" fmla="*/ 166608 h 432917"/>
                <a:gd name="connsiteX117" fmla="*/ 933140 w 1684599"/>
                <a:gd name="connsiteY117" fmla="*/ 203103 h 432917"/>
                <a:gd name="connsiteX118" fmla="*/ 915554 w 1684599"/>
                <a:gd name="connsiteY118" fmla="*/ 226243 h 432917"/>
                <a:gd name="connsiteX119" fmla="*/ 893868 w 1684599"/>
                <a:gd name="connsiteY119" fmla="*/ 237350 h 432917"/>
                <a:gd name="connsiteX120" fmla="*/ 850365 w 1684599"/>
                <a:gd name="connsiteY120" fmla="*/ 240656 h 432917"/>
                <a:gd name="connsiteX121" fmla="*/ 822993 w 1684599"/>
                <a:gd name="connsiteY121" fmla="*/ 240656 h 432917"/>
                <a:gd name="connsiteX122" fmla="*/ 822993 w 1684599"/>
                <a:gd name="connsiteY122" fmla="*/ 329382 h 432917"/>
                <a:gd name="connsiteX123" fmla="*/ 781077 w 1684599"/>
                <a:gd name="connsiteY123" fmla="*/ 329382 h 432917"/>
                <a:gd name="connsiteX124" fmla="*/ 216459 w 1684599"/>
                <a:gd name="connsiteY124" fmla="*/ 18776 h 432917"/>
                <a:gd name="connsiteX125" fmla="*/ 18776 w 1684599"/>
                <a:gd name="connsiteY125" fmla="*/ 216458 h 432917"/>
                <a:gd name="connsiteX126" fmla="*/ 216459 w 1684599"/>
                <a:gd name="connsiteY126" fmla="*/ 414141 h 432917"/>
                <a:gd name="connsiteX127" fmla="*/ 1468140 w 1684599"/>
                <a:gd name="connsiteY127" fmla="*/ 414141 h 432917"/>
                <a:gd name="connsiteX128" fmla="*/ 1665823 w 1684599"/>
                <a:gd name="connsiteY128" fmla="*/ 216458 h 432917"/>
                <a:gd name="connsiteX129" fmla="*/ 1468140 w 1684599"/>
                <a:gd name="connsiteY129" fmla="*/ 18776 h 432917"/>
                <a:gd name="connsiteX130" fmla="*/ 216459 w 1684599"/>
                <a:gd name="connsiteY130" fmla="*/ 0 h 432917"/>
                <a:gd name="connsiteX131" fmla="*/ 1468140 w 1684599"/>
                <a:gd name="connsiteY131" fmla="*/ 0 h 432917"/>
                <a:gd name="connsiteX132" fmla="*/ 1684599 w 1684599"/>
                <a:gd name="connsiteY132" fmla="*/ 216458 h 432917"/>
                <a:gd name="connsiteX133" fmla="*/ 1468140 w 1684599"/>
                <a:gd name="connsiteY133" fmla="*/ 432917 h 432917"/>
                <a:gd name="connsiteX134" fmla="*/ 216459 w 1684599"/>
                <a:gd name="connsiteY134" fmla="*/ 432917 h 432917"/>
                <a:gd name="connsiteX135" fmla="*/ 0 w 1684599"/>
                <a:gd name="connsiteY135" fmla="*/ 216458 h 432917"/>
                <a:gd name="connsiteX136" fmla="*/ 216459 w 1684599"/>
                <a:gd name="connsiteY136" fmla="*/ 0 h 43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1684599" h="432917">
                  <a:moveTo>
                    <a:pt x="1270457" y="318010"/>
                  </a:moveTo>
                  <a:lnTo>
                    <a:pt x="1282754" y="318010"/>
                  </a:lnTo>
                  <a:lnTo>
                    <a:pt x="1282754" y="328456"/>
                  </a:lnTo>
                  <a:lnTo>
                    <a:pt x="1270457" y="328456"/>
                  </a:lnTo>
                  <a:close/>
                  <a:moveTo>
                    <a:pt x="1388670" y="282441"/>
                  </a:moveTo>
                  <a:cubicBezTo>
                    <a:pt x="1383381" y="282441"/>
                    <a:pt x="1379017" y="284027"/>
                    <a:pt x="1375712" y="287069"/>
                  </a:cubicBezTo>
                  <a:cubicBezTo>
                    <a:pt x="1372406" y="290242"/>
                    <a:pt x="1370819" y="294870"/>
                    <a:pt x="1370819" y="301217"/>
                  </a:cubicBezTo>
                  <a:cubicBezTo>
                    <a:pt x="1370819" y="307432"/>
                    <a:pt x="1372538" y="312060"/>
                    <a:pt x="1375844" y="315234"/>
                  </a:cubicBezTo>
                  <a:cubicBezTo>
                    <a:pt x="1379150" y="318407"/>
                    <a:pt x="1383513" y="319994"/>
                    <a:pt x="1388670" y="319994"/>
                  </a:cubicBezTo>
                  <a:cubicBezTo>
                    <a:pt x="1393827" y="319994"/>
                    <a:pt x="1398058" y="318407"/>
                    <a:pt x="1401364" y="315234"/>
                  </a:cubicBezTo>
                  <a:cubicBezTo>
                    <a:pt x="1404670" y="312060"/>
                    <a:pt x="1406389" y="307300"/>
                    <a:pt x="1406389" y="300953"/>
                  </a:cubicBezTo>
                  <a:cubicBezTo>
                    <a:pt x="1406389" y="294738"/>
                    <a:pt x="1404802" y="289978"/>
                    <a:pt x="1401496" y="286937"/>
                  </a:cubicBezTo>
                  <a:cubicBezTo>
                    <a:pt x="1398191" y="283895"/>
                    <a:pt x="1393959" y="282441"/>
                    <a:pt x="1388670" y="282441"/>
                  </a:cubicBezTo>
                  <a:close/>
                  <a:moveTo>
                    <a:pt x="1425033" y="273846"/>
                  </a:moveTo>
                  <a:lnTo>
                    <a:pt x="1444339" y="273846"/>
                  </a:lnTo>
                  <a:lnTo>
                    <a:pt x="1455975" y="311134"/>
                  </a:lnTo>
                  <a:lnTo>
                    <a:pt x="1467479" y="273846"/>
                  </a:lnTo>
                  <a:lnTo>
                    <a:pt x="1486916" y="273846"/>
                  </a:lnTo>
                  <a:lnTo>
                    <a:pt x="1486916" y="328456"/>
                  </a:lnTo>
                  <a:lnTo>
                    <a:pt x="1474883" y="328456"/>
                  </a:lnTo>
                  <a:lnTo>
                    <a:pt x="1474883" y="285482"/>
                  </a:lnTo>
                  <a:lnTo>
                    <a:pt x="1462190" y="328456"/>
                  </a:lnTo>
                  <a:lnTo>
                    <a:pt x="1449760" y="328456"/>
                  </a:lnTo>
                  <a:lnTo>
                    <a:pt x="1437066" y="285482"/>
                  </a:lnTo>
                  <a:lnTo>
                    <a:pt x="1437066" y="328456"/>
                  </a:lnTo>
                  <a:lnTo>
                    <a:pt x="1425033" y="328456"/>
                  </a:lnTo>
                  <a:close/>
                  <a:moveTo>
                    <a:pt x="1388538" y="272920"/>
                  </a:moveTo>
                  <a:cubicBezTo>
                    <a:pt x="1397926" y="272920"/>
                    <a:pt x="1405595" y="275433"/>
                    <a:pt x="1411149" y="280457"/>
                  </a:cubicBezTo>
                  <a:cubicBezTo>
                    <a:pt x="1416835" y="285482"/>
                    <a:pt x="1419612" y="292358"/>
                    <a:pt x="1419612" y="301217"/>
                  </a:cubicBezTo>
                  <a:cubicBezTo>
                    <a:pt x="1419612" y="310077"/>
                    <a:pt x="1416835" y="316953"/>
                    <a:pt x="1411149" y="321845"/>
                  </a:cubicBezTo>
                  <a:cubicBezTo>
                    <a:pt x="1405463" y="326870"/>
                    <a:pt x="1398058" y="329250"/>
                    <a:pt x="1388538" y="329250"/>
                  </a:cubicBezTo>
                  <a:cubicBezTo>
                    <a:pt x="1379017" y="329250"/>
                    <a:pt x="1371480" y="326738"/>
                    <a:pt x="1365795" y="321845"/>
                  </a:cubicBezTo>
                  <a:cubicBezTo>
                    <a:pt x="1360109" y="316953"/>
                    <a:pt x="1357332" y="310077"/>
                    <a:pt x="1357332" y="301350"/>
                  </a:cubicBezTo>
                  <a:cubicBezTo>
                    <a:pt x="1357332" y="295796"/>
                    <a:pt x="1358257" y="291168"/>
                    <a:pt x="1360241" y="287333"/>
                  </a:cubicBezTo>
                  <a:cubicBezTo>
                    <a:pt x="1361695" y="284556"/>
                    <a:pt x="1363679" y="282044"/>
                    <a:pt x="1366191" y="279796"/>
                  </a:cubicBezTo>
                  <a:cubicBezTo>
                    <a:pt x="1368703" y="277548"/>
                    <a:pt x="1371480" y="275962"/>
                    <a:pt x="1374522" y="274904"/>
                  </a:cubicBezTo>
                  <a:cubicBezTo>
                    <a:pt x="1378621" y="273714"/>
                    <a:pt x="1383249" y="272920"/>
                    <a:pt x="1388538" y="272920"/>
                  </a:cubicBezTo>
                  <a:close/>
                  <a:moveTo>
                    <a:pt x="1322688" y="272920"/>
                  </a:moveTo>
                  <a:cubicBezTo>
                    <a:pt x="1330489" y="272920"/>
                    <a:pt x="1336836" y="274904"/>
                    <a:pt x="1341729" y="278871"/>
                  </a:cubicBezTo>
                  <a:cubicBezTo>
                    <a:pt x="1344638" y="281251"/>
                    <a:pt x="1346886" y="284556"/>
                    <a:pt x="1348340" y="288920"/>
                  </a:cubicBezTo>
                  <a:lnTo>
                    <a:pt x="1335514" y="291565"/>
                  </a:lnTo>
                  <a:cubicBezTo>
                    <a:pt x="1334721" y="288788"/>
                    <a:pt x="1333134" y="286540"/>
                    <a:pt x="1330754" y="284821"/>
                  </a:cubicBezTo>
                  <a:cubicBezTo>
                    <a:pt x="1328374" y="283234"/>
                    <a:pt x="1325465" y="282309"/>
                    <a:pt x="1322027" y="282309"/>
                  </a:cubicBezTo>
                  <a:cubicBezTo>
                    <a:pt x="1317266" y="282309"/>
                    <a:pt x="1313432" y="283763"/>
                    <a:pt x="1310523" y="286672"/>
                  </a:cubicBezTo>
                  <a:cubicBezTo>
                    <a:pt x="1307614" y="289581"/>
                    <a:pt x="1306027" y="294341"/>
                    <a:pt x="1306027" y="300821"/>
                  </a:cubicBezTo>
                  <a:cubicBezTo>
                    <a:pt x="1306027" y="307697"/>
                    <a:pt x="1307481" y="312589"/>
                    <a:pt x="1310390" y="315630"/>
                  </a:cubicBezTo>
                  <a:cubicBezTo>
                    <a:pt x="1313299" y="318539"/>
                    <a:pt x="1317134" y="319994"/>
                    <a:pt x="1321762" y="319994"/>
                  </a:cubicBezTo>
                  <a:cubicBezTo>
                    <a:pt x="1325200" y="319994"/>
                    <a:pt x="1328109" y="319068"/>
                    <a:pt x="1330622" y="317217"/>
                  </a:cubicBezTo>
                  <a:cubicBezTo>
                    <a:pt x="1333134" y="315366"/>
                    <a:pt x="1334853" y="312457"/>
                    <a:pt x="1335911" y="308490"/>
                  </a:cubicBezTo>
                  <a:lnTo>
                    <a:pt x="1348472" y="311928"/>
                  </a:lnTo>
                  <a:cubicBezTo>
                    <a:pt x="1346489" y="317878"/>
                    <a:pt x="1343316" y="322374"/>
                    <a:pt x="1338820" y="325151"/>
                  </a:cubicBezTo>
                  <a:cubicBezTo>
                    <a:pt x="1334324" y="328060"/>
                    <a:pt x="1328638" y="329514"/>
                    <a:pt x="1321762" y="329514"/>
                  </a:cubicBezTo>
                  <a:cubicBezTo>
                    <a:pt x="1313299" y="329514"/>
                    <a:pt x="1306291" y="327002"/>
                    <a:pt x="1300738" y="322109"/>
                  </a:cubicBezTo>
                  <a:cubicBezTo>
                    <a:pt x="1295316" y="317217"/>
                    <a:pt x="1292540" y="310341"/>
                    <a:pt x="1292540" y="301746"/>
                  </a:cubicBezTo>
                  <a:cubicBezTo>
                    <a:pt x="1292540" y="292622"/>
                    <a:pt x="1295316" y="285614"/>
                    <a:pt x="1300738" y="280590"/>
                  </a:cubicBezTo>
                  <a:cubicBezTo>
                    <a:pt x="1306159" y="275565"/>
                    <a:pt x="1313696" y="272920"/>
                    <a:pt x="1322688" y="272920"/>
                  </a:cubicBezTo>
                  <a:close/>
                  <a:moveTo>
                    <a:pt x="1016180" y="134080"/>
                  </a:moveTo>
                  <a:lnTo>
                    <a:pt x="1016180" y="200723"/>
                  </a:lnTo>
                  <a:lnTo>
                    <a:pt x="1039055" y="200723"/>
                  </a:lnTo>
                  <a:cubicBezTo>
                    <a:pt x="1055584" y="200723"/>
                    <a:pt x="1066559" y="199533"/>
                    <a:pt x="1072113" y="197021"/>
                  </a:cubicBezTo>
                  <a:cubicBezTo>
                    <a:pt x="1077666" y="194508"/>
                    <a:pt x="1082030" y="190674"/>
                    <a:pt x="1085203" y="185517"/>
                  </a:cubicBezTo>
                  <a:cubicBezTo>
                    <a:pt x="1088377" y="180228"/>
                    <a:pt x="1089964" y="174145"/>
                    <a:pt x="1089964" y="167269"/>
                  </a:cubicBezTo>
                  <a:cubicBezTo>
                    <a:pt x="1089964" y="158674"/>
                    <a:pt x="1087716" y="151666"/>
                    <a:pt x="1083352" y="146113"/>
                  </a:cubicBezTo>
                  <a:cubicBezTo>
                    <a:pt x="1078856" y="140559"/>
                    <a:pt x="1073303" y="137121"/>
                    <a:pt x="1066559" y="135667"/>
                  </a:cubicBezTo>
                  <a:cubicBezTo>
                    <a:pt x="1061534" y="134609"/>
                    <a:pt x="1051485" y="134080"/>
                    <a:pt x="1036411" y="134080"/>
                  </a:cubicBezTo>
                  <a:close/>
                  <a:moveTo>
                    <a:pt x="822993" y="134080"/>
                  </a:moveTo>
                  <a:lnTo>
                    <a:pt x="822993" y="200723"/>
                  </a:lnTo>
                  <a:lnTo>
                    <a:pt x="845869" y="200723"/>
                  </a:lnTo>
                  <a:cubicBezTo>
                    <a:pt x="862398" y="200723"/>
                    <a:pt x="873373" y="199533"/>
                    <a:pt x="878926" y="197021"/>
                  </a:cubicBezTo>
                  <a:cubicBezTo>
                    <a:pt x="884480" y="194508"/>
                    <a:pt x="888843" y="190674"/>
                    <a:pt x="892017" y="185517"/>
                  </a:cubicBezTo>
                  <a:cubicBezTo>
                    <a:pt x="895190" y="180228"/>
                    <a:pt x="896777" y="174145"/>
                    <a:pt x="896777" y="167269"/>
                  </a:cubicBezTo>
                  <a:cubicBezTo>
                    <a:pt x="896777" y="158674"/>
                    <a:pt x="894529" y="151666"/>
                    <a:pt x="890166" y="146113"/>
                  </a:cubicBezTo>
                  <a:cubicBezTo>
                    <a:pt x="885670" y="140559"/>
                    <a:pt x="880116" y="137121"/>
                    <a:pt x="873373" y="135667"/>
                  </a:cubicBezTo>
                  <a:cubicBezTo>
                    <a:pt x="868348" y="134609"/>
                    <a:pt x="858298" y="134080"/>
                    <a:pt x="843224" y="134080"/>
                  </a:cubicBezTo>
                  <a:close/>
                  <a:moveTo>
                    <a:pt x="626501" y="103271"/>
                  </a:moveTo>
                  <a:lnTo>
                    <a:pt x="645278" y="103800"/>
                  </a:lnTo>
                  <a:lnTo>
                    <a:pt x="640121" y="319994"/>
                  </a:lnTo>
                  <a:lnTo>
                    <a:pt x="743524" y="319994"/>
                  </a:lnTo>
                  <a:lnTo>
                    <a:pt x="743524" y="338902"/>
                  </a:lnTo>
                  <a:lnTo>
                    <a:pt x="620948" y="338902"/>
                  </a:lnTo>
                  <a:close/>
                  <a:moveTo>
                    <a:pt x="475496" y="103271"/>
                  </a:moveTo>
                  <a:lnTo>
                    <a:pt x="494272" y="103800"/>
                  </a:lnTo>
                  <a:lnTo>
                    <a:pt x="489644" y="319994"/>
                  </a:lnTo>
                  <a:lnTo>
                    <a:pt x="583527" y="319994"/>
                  </a:lnTo>
                  <a:lnTo>
                    <a:pt x="583527" y="338902"/>
                  </a:lnTo>
                  <a:lnTo>
                    <a:pt x="470339" y="338902"/>
                  </a:lnTo>
                  <a:close/>
                  <a:moveTo>
                    <a:pt x="340754" y="103271"/>
                  </a:moveTo>
                  <a:lnTo>
                    <a:pt x="441645" y="332422"/>
                  </a:lnTo>
                  <a:lnTo>
                    <a:pt x="424191" y="338902"/>
                  </a:lnTo>
                  <a:lnTo>
                    <a:pt x="341019" y="150226"/>
                  </a:lnTo>
                  <a:lnTo>
                    <a:pt x="262871" y="334133"/>
                  </a:lnTo>
                  <a:lnTo>
                    <a:pt x="245285" y="327653"/>
                  </a:lnTo>
                  <a:close/>
                  <a:moveTo>
                    <a:pt x="1152640" y="94147"/>
                  </a:moveTo>
                  <a:lnTo>
                    <a:pt x="1317530" y="94147"/>
                  </a:lnTo>
                  <a:lnTo>
                    <a:pt x="1317530" y="133948"/>
                  </a:lnTo>
                  <a:lnTo>
                    <a:pt x="1256176" y="133948"/>
                  </a:lnTo>
                  <a:lnTo>
                    <a:pt x="1256176" y="329514"/>
                  </a:lnTo>
                  <a:lnTo>
                    <a:pt x="1214259" y="329514"/>
                  </a:lnTo>
                  <a:lnTo>
                    <a:pt x="1214259" y="133948"/>
                  </a:lnTo>
                  <a:lnTo>
                    <a:pt x="1152640" y="133948"/>
                  </a:lnTo>
                  <a:close/>
                  <a:moveTo>
                    <a:pt x="974396" y="94147"/>
                  </a:moveTo>
                  <a:lnTo>
                    <a:pt x="1041568" y="94147"/>
                  </a:lnTo>
                  <a:cubicBezTo>
                    <a:pt x="1067088" y="94147"/>
                    <a:pt x="1083617" y="95337"/>
                    <a:pt x="1091418" y="97717"/>
                  </a:cubicBezTo>
                  <a:cubicBezTo>
                    <a:pt x="1103319" y="101287"/>
                    <a:pt x="1113236" y="108956"/>
                    <a:pt x="1121302" y="120725"/>
                  </a:cubicBezTo>
                  <a:cubicBezTo>
                    <a:pt x="1129368" y="132493"/>
                    <a:pt x="1133335" y="147832"/>
                    <a:pt x="1133335" y="166608"/>
                  </a:cubicBezTo>
                  <a:cubicBezTo>
                    <a:pt x="1133335" y="181021"/>
                    <a:pt x="1131087" y="193186"/>
                    <a:pt x="1126459" y="203103"/>
                  </a:cubicBezTo>
                  <a:cubicBezTo>
                    <a:pt x="1121831" y="212888"/>
                    <a:pt x="1116013" y="220690"/>
                    <a:pt x="1108872" y="226243"/>
                  </a:cubicBezTo>
                  <a:cubicBezTo>
                    <a:pt x="1101732" y="231797"/>
                    <a:pt x="1094460" y="235631"/>
                    <a:pt x="1087187" y="237350"/>
                  </a:cubicBezTo>
                  <a:cubicBezTo>
                    <a:pt x="1077137" y="239598"/>
                    <a:pt x="1062725" y="240656"/>
                    <a:pt x="1043684" y="240656"/>
                  </a:cubicBezTo>
                  <a:lnTo>
                    <a:pt x="1016312" y="240656"/>
                  </a:lnTo>
                  <a:lnTo>
                    <a:pt x="1016312" y="329382"/>
                  </a:lnTo>
                  <a:lnTo>
                    <a:pt x="974396" y="329382"/>
                  </a:lnTo>
                  <a:close/>
                  <a:moveTo>
                    <a:pt x="781077" y="94147"/>
                  </a:moveTo>
                  <a:lnTo>
                    <a:pt x="848249" y="94147"/>
                  </a:lnTo>
                  <a:cubicBezTo>
                    <a:pt x="873769" y="94147"/>
                    <a:pt x="890298" y="95337"/>
                    <a:pt x="898099" y="97717"/>
                  </a:cubicBezTo>
                  <a:cubicBezTo>
                    <a:pt x="910000" y="101287"/>
                    <a:pt x="919917" y="108956"/>
                    <a:pt x="927983" y="120725"/>
                  </a:cubicBezTo>
                  <a:cubicBezTo>
                    <a:pt x="936049" y="132493"/>
                    <a:pt x="940016" y="147832"/>
                    <a:pt x="940016" y="166608"/>
                  </a:cubicBezTo>
                  <a:cubicBezTo>
                    <a:pt x="940016" y="181021"/>
                    <a:pt x="937768" y="193186"/>
                    <a:pt x="933140" y="203103"/>
                  </a:cubicBezTo>
                  <a:cubicBezTo>
                    <a:pt x="928512" y="212888"/>
                    <a:pt x="922694" y="220690"/>
                    <a:pt x="915554" y="226243"/>
                  </a:cubicBezTo>
                  <a:cubicBezTo>
                    <a:pt x="908413" y="231797"/>
                    <a:pt x="901141" y="235631"/>
                    <a:pt x="893868" y="237350"/>
                  </a:cubicBezTo>
                  <a:cubicBezTo>
                    <a:pt x="883819" y="239598"/>
                    <a:pt x="869406" y="240656"/>
                    <a:pt x="850365" y="240656"/>
                  </a:cubicBezTo>
                  <a:lnTo>
                    <a:pt x="822993" y="240656"/>
                  </a:lnTo>
                  <a:lnTo>
                    <a:pt x="822993" y="329382"/>
                  </a:lnTo>
                  <a:lnTo>
                    <a:pt x="781077" y="329382"/>
                  </a:lnTo>
                  <a:close/>
                  <a:moveTo>
                    <a:pt x="216459" y="18776"/>
                  </a:moveTo>
                  <a:cubicBezTo>
                    <a:pt x="107502" y="18776"/>
                    <a:pt x="18776" y="107502"/>
                    <a:pt x="18776" y="216458"/>
                  </a:cubicBezTo>
                  <a:cubicBezTo>
                    <a:pt x="18776" y="325415"/>
                    <a:pt x="107370" y="414141"/>
                    <a:pt x="216459" y="414141"/>
                  </a:cubicBezTo>
                  <a:lnTo>
                    <a:pt x="1468140" y="414141"/>
                  </a:lnTo>
                  <a:cubicBezTo>
                    <a:pt x="1577097" y="414141"/>
                    <a:pt x="1665823" y="325415"/>
                    <a:pt x="1665823" y="216458"/>
                  </a:cubicBezTo>
                  <a:cubicBezTo>
                    <a:pt x="1665823" y="107502"/>
                    <a:pt x="1577229" y="18776"/>
                    <a:pt x="1468140" y="18776"/>
                  </a:cubicBezTo>
                  <a:close/>
                  <a:moveTo>
                    <a:pt x="216459" y="0"/>
                  </a:moveTo>
                  <a:lnTo>
                    <a:pt x="1468140" y="0"/>
                  </a:lnTo>
                  <a:cubicBezTo>
                    <a:pt x="1587543" y="0"/>
                    <a:pt x="1684599" y="97056"/>
                    <a:pt x="1684599" y="216458"/>
                  </a:cubicBezTo>
                  <a:cubicBezTo>
                    <a:pt x="1684599" y="335861"/>
                    <a:pt x="1587543" y="432917"/>
                    <a:pt x="1468140" y="432917"/>
                  </a:cubicBezTo>
                  <a:lnTo>
                    <a:pt x="216459" y="432917"/>
                  </a:lnTo>
                  <a:cubicBezTo>
                    <a:pt x="97056" y="432917"/>
                    <a:pt x="0" y="335861"/>
                    <a:pt x="0" y="216458"/>
                  </a:cubicBezTo>
                  <a:cubicBezTo>
                    <a:pt x="0" y="97056"/>
                    <a:pt x="97056" y="0"/>
                    <a:pt x="21645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4E71FDCE-205E-47BE-83B6-241FE49BBEC3}"/>
              </a:ext>
            </a:extLst>
          </p:cNvPr>
          <p:cNvSpPr/>
          <p:nvPr/>
        </p:nvSpPr>
        <p:spPr>
          <a:xfrm flipV="1">
            <a:off x="5584246" y="3383875"/>
            <a:ext cx="4019550" cy="2337614"/>
          </a:xfrm>
          <a:custGeom>
            <a:avLst/>
            <a:gdLst>
              <a:gd name="connsiteX0" fmla="*/ 3245644 w 4019550"/>
              <a:gd name="connsiteY0" fmla="*/ 2337614 h 2337614"/>
              <a:gd name="connsiteX1" fmla="*/ 4019550 w 4019550"/>
              <a:gd name="connsiteY1" fmla="*/ 1828026 h 2337614"/>
              <a:gd name="connsiteX2" fmla="*/ 3685415 w 4019550"/>
              <a:gd name="connsiteY2" fmla="*/ 1828026 h 2337614"/>
              <a:gd name="connsiteX3" fmla="*/ 3676660 w 4019550"/>
              <a:gd name="connsiteY3" fmla="*/ 1654643 h 2337614"/>
              <a:gd name="connsiteX4" fmla="*/ 1843088 w 4019550"/>
              <a:gd name="connsiteY4" fmla="*/ 0 h 2337614"/>
              <a:gd name="connsiteX5" fmla="*/ 0 w 4019550"/>
              <a:gd name="connsiteY5" fmla="*/ 1843088 h 2337614"/>
              <a:gd name="connsiteX6" fmla="*/ 921543 w 4019550"/>
              <a:gd name="connsiteY6" fmla="*/ 1843088 h 2337614"/>
              <a:gd name="connsiteX7" fmla="*/ 1843087 w 4019550"/>
              <a:gd name="connsiteY7" fmla="*/ 921544 h 2337614"/>
              <a:gd name="connsiteX8" fmla="*/ 2745909 w 4019550"/>
              <a:gd name="connsiteY8" fmla="*/ 1657365 h 2337614"/>
              <a:gd name="connsiteX9" fmla="*/ 2763113 w 4019550"/>
              <a:gd name="connsiteY9" fmla="*/ 1828026 h 2337614"/>
              <a:gd name="connsiteX10" fmla="*/ 2471737 w 4019550"/>
              <a:gd name="connsiteY10" fmla="*/ 1828026 h 2337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19550" h="2337614">
                <a:moveTo>
                  <a:pt x="3245644" y="2337614"/>
                </a:moveTo>
                <a:lnTo>
                  <a:pt x="4019550" y="1828026"/>
                </a:lnTo>
                <a:lnTo>
                  <a:pt x="3685415" y="1828026"/>
                </a:lnTo>
                <a:lnTo>
                  <a:pt x="3676660" y="1654643"/>
                </a:lnTo>
                <a:cubicBezTo>
                  <a:pt x="3582276" y="725255"/>
                  <a:pt x="2797378" y="0"/>
                  <a:pt x="1843088" y="0"/>
                </a:cubicBezTo>
                <a:cubicBezTo>
                  <a:pt x="825179" y="0"/>
                  <a:pt x="0" y="825179"/>
                  <a:pt x="0" y="1843088"/>
                </a:cubicBezTo>
                <a:lnTo>
                  <a:pt x="921543" y="1843088"/>
                </a:lnTo>
                <a:cubicBezTo>
                  <a:pt x="921543" y="1334133"/>
                  <a:pt x="1334132" y="921544"/>
                  <a:pt x="1843087" y="921544"/>
                </a:cubicBezTo>
                <a:cubicBezTo>
                  <a:pt x="2288423" y="921544"/>
                  <a:pt x="2659978" y="1237433"/>
                  <a:pt x="2745909" y="1657365"/>
                </a:cubicBezTo>
                <a:lnTo>
                  <a:pt x="2763113" y="1828026"/>
                </a:lnTo>
                <a:lnTo>
                  <a:pt x="2471737" y="18280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D2826FD3-0DE7-41E0-9D2C-06CF0E5DBA1E}"/>
              </a:ext>
            </a:extLst>
          </p:cNvPr>
          <p:cNvSpPr/>
          <p:nvPr/>
        </p:nvSpPr>
        <p:spPr>
          <a:xfrm>
            <a:off x="2450521" y="2044840"/>
            <a:ext cx="4048126" cy="2317730"/>
          </a:xfrm>
          <a:custGeom>
            <a:avLst/>
            <a:gdLst>
              <a:gd name="connsiteX0" fmla="*/ 2205038 w 4048126"/>
              <a:gd name="connsiteY0" fmla="*/ 0 h 2317730"/>
              <a:gd name="connsiteX1" fmla="*/ 4048126 w 4048126"/>
              <a:gd name="connsiteY1" fmla="*/ 1843088 h 2317730"/>
              <a:gd name="connsiteX2" fmla="*/ 3126581 w 4048126"/>
              <a:gd name="connsiteY2" fmla="*/ 1843088 h 2317730"/>
              <a:gd name="connsiteX3" fmla="*/ 2205037 w 4048126"/>
              <a:gd name="connsiteY3" fmla="*/ 921544 h 2317730"/>
              <a:gd name="connsiteX4" fmla="*/ 1302216 w 4048126"/>
              <a:gd name="connsiteY4" fmla="*/ 1657365 h 2317730"/>
              <a:gd name="connsiteX5" fmla="*/ 1287016 w 4048126"/>
              <a:gd name="connsiteY5" fmla="*/ 1808142 h 2317730"/>
              <a:gd name="connsiteX6" fmla="*/ 1547813 w 4048126"/>
              <a:gd name="connsiteY6" fmla="*/ 1808142 h 2317730"/>
              <a:gd name="connsiteX7" fmla="*/ 773906 w 4048126"/>
              <a:gd name="connsiteY7" fmla="*/ 2317730 h 2317730"/>
              <a:gd name="connsiteX8" fmla="*/ 0 w 4048126"/>
              <a:gd name="connsiteY8" fmla="*/ 1808142 h 2317730"/>
              <a:gd name="connsiteX9" fmla="*/ 363715 w 4048126"/>
              <a:gd name="connsiteY9" fmla="*/ 1808142 h 2317730"/>
              <a:gd name="connsiteX10" fmla="*/ 371466 w 4048126"/>
              <a:gd name="connsiteY10" fmla="*/ 1654643 h 2317730"/>
              <a:gd name="connsiteX11" fmla="*/ 2205038 w 4048126"/>
              <a:gd name="connsiteY11" fmla="*/ 0 h 231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48126" h="2317730">
                <a:moveTo>
                  <a:pt x="2205038" y="0"/>
                </a:moveTo>
                <a:cubicBezTo>
                  <a:pt x="3222947" y="0"/>
                  <a:pt x="4048126" y="825179"/>
                  <a:pt x="4048126" y="1843088"/>
                </a:cubicBezTo>
                <a:lnTo>
                  <a:pt x="3126581" y="1843088"/>
                </a:lnTo>
                <a:cubicBezTo>
                  <a:pt x="3126581" y="1334133"/>
                  <a:pt x="2713992" y="921544"/>
                  <a:pt x="2205037" y="921544"/>
                </a:cubicBezTo>
                <a:cubicBezTo>
                  <a:pt x="1759702" y="921544"/>
                  <a:pt x="1388146" y="1237433"/>
                  <a:pt x="1302216" y="1657365"/>
                </a:cubicBezTo>
                <a:lnTo>
                  <a:pt x="1287016" y="1808142"/>
                </a:lnTo>
                <a:lnTo>
                  <a:pt x="1547813" y="1808142"/>
                </a:lnTo>
                <a:lnTo>
                  <a:pt x="773906" y="2317730"/>
                </a:lnTo>
                <a:lnTo>
                  <a:pt x="0" y="1808142"/>
                </a:lnTo>
                <a:lnTo>
                  <a:pt x="363715" y="1808142"/>
                </a:lnTo>
                <a:lnTo>
                  <a:pt x="371466" y="1654643"/>
                </a:lnTo>
                <a:cubicBezTo>
                  <a:pt x="465850" y="725255"/>
                  <a:pt x="1250749" y="0"/>
                  <a:pt x="22050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183864-39C6-402F-B97D-583D83709CA1}"/>
              </a:ext>
            </a:extLst>
          </p:cNvPr>
          <p:cNvSpPr txBox="1"/>
          <p:nvPr/>
        </p:nvSpPr>
        <p:spPr>
          <a:xfrm>
            <a:off x="8508408" y="3560594"/>
            <a:ext cx="6429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C1C902-B8FC-441F-B1BF-7D434112B012}"/>
              </a:ext>
            </a:extLst>
          </p:cNvPr>
          <p:cNvSpPr txBox="1"/>
          <p:nvPr/>
        </p:nvSpPr>
        <p:spPr>
          <a:xfrm>
            <a:off x="2902946" y="3601075"/>
            <a:ext cx="6429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5CC3CA-AD0D-4F8A-8CE2-D42BB4A3ACEF}"/>
              </a:ext>
            </a:extLst>
          </p:cNvPr>
          <p:cNvSpPr txBox="1"/>
          <p:nvPr/>
        </p:nvSpPr>
        <p:spPr>
          <a:xfrm>
            <a:off x="3274159" y="2512206"/>
            <a:ext cx="2762513" cy="276251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151221"/>
              </a:avLst>
            </a:prstTxWarp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639139-812A-486B-A937-CA685EC6774C}"/>
              </a:ext>
            </a:extLst>
          </p:cNvPr>
          <p:cNvSpPr txBox="1"/>
          <p:nvPr/>
        </p:nvSpPr>
        <p:spPr>
          <a:xfrm rot="10800000">
            <a:off x="6046077" y="2471724"/>
            <a:ext cx="2762513" cy="276251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151221"/>
              </a:avLst>
            </a:prstTxWarp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F12496-8E66-4168-A18A-BB0886D0A536}"/>
              </a:ext>
            </a:extLst>
          </p:cNvPr>
          <p:cNvSpPr txBox="1"/>
          <p:nvPr/>
        </p:nvSpPr>
        <p:spPr>
          <a:xfrm>
            <a:off x="7457174" y="2133262"/>
            <a:ext cx="3359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9D554F-C7E8-4F00-A7F5-A900167B16A7}"/>
              </a:ext>
            </a:extLst>
          </p:cNvPr>
          <p:cNvSpPr txBox="1"/>
          <p:nvPr/>
        </p:nvSpPr>
        <p:spPr>
          <a:xfrm>
            <a:off x="7457174" y="1878923"/>
            <a:ext cx="3359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ounded Rectangle 27">
            <a:extLst>
              <a:ext uri="{FF2B5EF4-FFF2-40B4-BE49-F238E27FC236}">
                <a16:creationId xmlns:a16="http://schemas.microsoft.com/office/drawing/2014/main" id="{457B09D0-7091-4E30-88E9-7B1CE19A1723}"/>
              </a:ext>
            </a:extLst>
          </p:cNvPr>
          <p:cNvSpPr/>
          <p:nvPr/>
        </p:nvSpPr>
        <p:spPr>
          <a:xfrm>
            <a:off x="6848585" y="1939487"/>
            <a:ext cx="504529" cy="38754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54B2530D-3186-4269-9133-28E877A7990C}"/>
              </a:ext>
            </a:extLst>
          </p:cNvPr>
          <p:cNvSpPr/>
          <p:nvPr/>
        </p:nvSpPr>
        <p:spPr>
          <a:xfrm>
            <a:off x="1229890" y="4614477"/>
            <a:ext cx="504529" cy="43540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243C47F7-184A-4EBA-84AC-3D5593E22D45}"/>
              </a:ext>
            </a:extLst>
          </p:cNvPr>
          <p:cNvGrpSpPr/>
          <p:nvPr/>
        </p:nvGrpSpPr>
        <p:grpSpPr>
          <a:xfrm>
            <a:off x="1841641" y="4614477"/>
            <a:ext cx="3359796" cy="1270002"/>
            <a:chOff x="2081649" y="3313839"/>
            <a:chExt cx="3359796" cy="127000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4AF407-CE66-48BA-829B-C5B1C100157D}"/>
                </a:ext>
              </a:extLst>
            </p:cNvPr>
            <p:cNvSpPr txBox="1"/>
            <p:nvPr/>
          </p:nvSpPr>
          <p:spPr>
            <a:xfrm>
              <a:off x="2081649" y="3568178"/>
              <a:ext cx="33597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926150-7645-4D03-8D79-0A3D1D706572}"/>
                </a:ext>
              </a:extLst>
            </p:cNvPr>
            <p:cNvSpPr txBox="1"/>
            <p:nvPr/>
          </p:nvSpPr>
          <p:spPr>
            <a:xfrm>
              <a:off x="2081649" y="3313839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D5DC955-BB08-40A6-B610-F4F69EE26504}"/>
              </a:ext>
            </a:extLst>
          </p:cNvPr>
          <p:cNvSpPr txBox="1"/>
          <p:nvPr/>
        </p:nvSpPr>
        <p:spPr>
          <a:xfrm>
            <a:off x="4850871" y="2888825"/>
            <a:ext cx="1854809" cy="34778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ALLPPT Layout Clean Text Slide for your Presentation. </a:t>
            </a:r>
            <a:r>
              <a:rPr lang="en-US" altLang="ko-KR" sz="20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GB" altLang="ko-KR" sz="2000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1DFE5D26-FC1B-4EB6-BA58-5C2DEACE7FD9}"/>
              </a:ext>
            </a:extLst>
          </p:cNvPr>
          <p:cNvSpPr/>
          <p:nvPr/>
        </p:nvSpPr>
        <p:spPr>
          <a:xfrm>
            <a:off x="7271636" y="3488913"/>
            <a:ext cx="630776" cy="630776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" name="Rectangle: Rounded Corners 10">
            <a:extLst>
              <a:ext uri="{FF2B5EF4-FFF2-40B4-BE49-F238E27FC236}">
                <a16:creationId xmlns:a16="http://schemas.microsoft.com/office/drawing/2014/main" id="{63409260-9DE1-49B9-8A7F-7F232069F5F0}"/>
              </a:ext>
            </a:extLst>
          </p:cNvPr>
          <p:cNvSpPr/>
          <p:nvPr/>
        </p:nvSpPr>
        <p:spPr>
          <a:xfrm>
            <a:off x="7271636" y="4607665"/>
            <a:ext cx="630776" cy="630776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" name="Rectangle: Rounded Corners 11">
            <a:extLst>
              <a:ext uri="{FF2B5EF4-FFF2-40B4-BE49-F238E27FC236}">
                <a16:creationId xmlns:a16="http://schemas.microsoft.com/office/drawing/2014/main" id="{329BD286-DEC1-45C8-9024-F510CEAA4766}"/>
              </a:ext>
            </a:extLst>
          </p:cNvPr>
          <p:cNvSpPr/>
          <p:nvPr/>
        </p:nvSpPr>
        <p:spPr>
          <a:xfrm>
            <a:off x="7271636" y="5726417"/>
            <a:ext cx="630776" cy="630776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9" name="Rectangle: Rounded Corners 12">
            <a:extLst>
              <a:ext uri="{FF2B5EF4-FFF2-40B4-BE49-F238E27FC236}">
                <a16:creationId xmlns:a16="http://schemas.microsoft.com/office/drawing/2014/main" id="{522BB8AC-8143-4AE0-88F2-3CF60FF091F3}"/>
              </a:ext>
            </a:extLst>
          </p:cNvPr>
          <p:cNvSpPr/>
          <p:nvPr/>
        </p:nvSpPr>
        <p:spPr>
          <a:xfrm>
            <a:off x="7271636" y="2321902"/>
            <a:ext cx="630776" cy="630776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10" name="Group 13">
            <a:extLst>
              <a:ext uri="{FF2B5EF4-FFF2-40B4-BE49-F238E27FC236}">
                <a16:creationId xmlns:a16="http://schemas.microsoft.com/office/drawing/2014/main" id="{69E626B6-975C-4049-B318-04951CFABADE}"/>
              </a:ext>
            </a:extLst>
          </p:cNvPr>
          <p:cNvGrpSpPr/>
          <p:nvPr/>
        </p:nvGrpSpPr>
        <p:grpSpPr>
          <a:xfrm>
            <a:off x="8122456" y="3437368"/>
            <a:ext cx="3580017" cy="733867"/>
            <a:chOff x="1758834" y="1773770"/>
            <a:chExt cx="2741158" cy="73386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024B25-7C0A-4596-9FA2-FD1477DC8EC0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2B5637-4387-4765-994C-5DA303B9927C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id="{9C03EF28-97A4-4779-B87C-BDCCE8588D1A}"/>
              </a:ext>
            </a:extLst>
          </p:cNvPr>
          <p:cNvGrpSpPr/>
          <p:nvPr/>
        </p:nvGrpSpPr>
        <p:grpSpPr>
          <a:xfrm>
            <a:off x="8122456" y="4556120"/>
            <a:ext cx="3580017" cy="733867"/>
            <a:chOff x="1758834" y="1773770"/>
            <a:chExt cx="2741158" cy="73386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CD4F8C-7146-4C83-B25A-1DA27EE4720A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1F0C715-10A9-4B3C-978F-00A7E5CCA784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9">
            <a:extLst>
              <a:ext uri="{FF2B5EF4-FFF2-40B4-BE49-F238E27FC236}">
                <a16:creationId xmlns:a16="http://schemas.microsoft.com/office/drawing/2014/main" id="{74EB1577-EEC8-45B6-B2E9-B725F401B19A}"/>
              </a:ext>
            </a:extLst>
          </p:cNvPr>
          <p:cNvGrpSpPr/>
          <p:nvPr/>
        </p:nvGrpSpPr>
        <p:grpSpPr>
          <a:xfrm>
            <a:off x="8122456" y="5674872"/>
            <a:ext cx="3580017" cy="733867"/>
            <a:chOff x="1758834" y="1773770"/>
            <a:chExt cx="2741158" cy="73386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E6FFF0-4655-4D5F-9791-5E32543D6883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787CDF-3A7B-4B73-BB7F-1B8CF39CE3CE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2">
            <a:extLst>
              <a:ext uri="{FF2B5EF4-FFF2-40B4-BE49-F238E27FC236}">
                <a16:creationId xmlns:a16="http://schemas.microsoft.com/office/drawing/2014/main" id="{82606006-1FAE-4AE5-BD5D-CE2DB434D6ED}"/>
              </a:ext>
            </a:extLst>
          </p:cNvPr>
          <p:cNvGrpSpPr/>
          <p:nvPr/>
        </p:nvGrpSpPr>
        <p:grpSpPr>
          <a:xfrm>
            <a:off x="8122456" y="2270357"/>
            <a:ext cx="3580017" cy="733867"/>
            <a:chOff x="1758834" y="1773770"/>
            <a:chExt cx="2741158" cy="73386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E4934A1-67A8-4EC3-B754-D2F0B828349D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50BFB42-40C1-43D8-9D97-DE3B90451DA8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Isosceles Triangle 51">
            <a:extLst>
              <a:ext uri="{FF2B5EF4-FFF2-40B4-BE49-F238E27FC236}">
                <a16:creationId xmlns:a16="http://schemas.microsoft.com/office/drawing/2014/main" id="{BA4C4EC9-6C0B-4A3C-85C5-8BD0863079C8}"/>
              </a:ext>
            </a:extLst>
          </p:cNvPr>
          <p:cNvSpPr/>
          <p:nvPr/>
        </p:nvSpPr>
        <p:spPr>
          <a:xfrm>
            <a:off x="7434566" y="5930007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id="{718BAD6E-8B0F-4AF0-8243-1CAE9716A931}"/>
              </a:ext>
            </a:extLst>
          </p:cNvPr>
          <p:cNvSpPr/>
          <p:nvPr/>
        </p:nvSpPr>
        <p:spPr>
          <a:xfrm>
            <a:off x="7428452" y="2515485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2D9D183D-C4E5-4DC1-A22B-4C0F57B97EDA}"/>
              </a:ext>
            </a:extLst>
          </p:cNvPr>
          <p:cNvSpPr/>
          <p:nvPr/>
        </p:nvSpPr>
        <p:spPr>
          <a:xfrm>
            <a:off x="7425806" y="3665172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5" name="Round Same Side Corner Rectangle 36">
            <a:extLst>
              <a:ext uri="{FF2B5EF4-FFF2-40B4-BE49-F238E27FC236}">
                <a16:creationId xmlns:a16="http://schemas.microsoft.com/office/drawing/2014/main" id="{42B46AAC-3146-43DC-9879-30A6040ECF58}"/>
              </a:ext>
            </a:extLst>
          </p:cNvPr>
          <p:cNvSpPr/>
          <p:nvPr/>
        </p:nvSpPr>
        <p:spPr>
          <a:xfrm>
            <a:off x="7423214" y="4793542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64A9DB-64D2-46CE-B0D1-2DFCEBE9C975}"/>
              </a:ext>
            </a:extLst>
          </p:cNvPr>
          <p:cNvSpPr txBox="1"/>
          <p:nvPr/>
        </p:nvSpPr>
        <p:spPr>
          <a:xfrm>
            <a:off x="7159793" y="449262"/>
            <a:ext cx="3929975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DDE15F1-899C-4691-8F71-A63771140E4B}"/>
              </a:ext>
            </a:extLst>
          </p:cNvPr>
          <p:cNvSpPr/>
          <p:nvPr/>
        </p:nvSpPr>
        <p:spPr>
          <a:xfrm>
            <a:off x="3624752" y="2274090"/>
            <a:ext cx="3114024" cy="2298158"/>
          </a:xfrm>
          <a:custGeom>
            <a:avLst/>
            <a:gdLst>
              <a:gd name="connsiteX0" fmla="*/ 43590 w 4114165"/>
              <a:gd name="connsiteY0" fmla="*/ 3035606 h 3036265"/>
              <a:gd name="connsiteX1" fmla="*/ 26 w 4114165"/>
              <a:gd name="connsiteY1" fmla="*/ 2993362 h 3036265"/>
              <a:gd name="connsiteX2" fmla="*/ 686 w 4114165"/>
              <a:gd name="connsiteY2" fmla="*/ 2683135 h 3036265"/>
              <a:gd name="connsiteX3" fmla="*/ 44250 w 4114165"/>
              <a:gd name="connsiteY3" fmla="*/ 2638251 h 3036265"/>
              <a:gd name="connsiteX4" fmla="*/ 314874 w 4114165"/>
              <a:gd name="connsiteY4" fmla="*/ 2638251 h 3036265"/>
              <a:gd name="connsiteX5" fmla="*/ 357117 w 4114165"/>
              <a:gd name="connsiteY5" fmla="*/ 2633631 h 3036265"/>
              <a:gd name="connsiteX6" fmla="*/ 357117 w 4114165"/>
              <a:gd name="connsiteY6" fmla="*/ 2627690 h 3036265"/>
              <a:gd name="connsiteX7" fmla="*/ 357117 w 4114165"/>
              <a:gd name="connsiteY7" fmla="*/ 2282480 h 3036265"/>
              <a:gd name="connsiteX8" fmla="*/ 357777 w 4114165"/>
              <a:gd name="connsiteY8" fmla="*/ 1953111 h 3036265"/>
              <a:gd name="connsiteX9" fmla="*/ 449525 w 4114165"/>
              <a:gd name="connsiteY9" fmla="*/ 1860043 h 3036265"/>
              <a:gd name="connsiteX10" fmla="*/ 1027076 w 4114165"/>
              <a:gd name="connsiteY10" fmla="*/ 1860043 h 3036265"/>
              <a:gd name="connsiteX11" fmla="*/ 1122124 w 4114165"/>
              <a:gd name="connsiteY11" fmla="*/ 1956411 h 3036265"/>
              <a:gd name="connsiteX12" fmla="*/ 1122124 w 4114165"/>
              <a:gd name="connsiteY12" fmla="*/ 2593367 h 3036265"/>
              <a:gd name="connsiteX13" fmla="*/ 1188790 w 4114165"/>
              <a:gd name="connsiteY13" fmla="*/ 2636271 h 3036265"/>
              <a:gd name="connsiteX14" fmla="*/ 1201991 w 4114165"/>
              <a:gd name="connsiteY14" fmla="*/ 2615809 h 3036265"/>
              <a:gd name="connsiteX15" fmla="*/ 1202651 w 4114165"/>
              <a:gd name="connsiteY15" fmla="*/ 2579506 h 3036265"/>
              <a:gd name="connsiteX16" fmla="*/ 1202651 w 4114165"/>
              <a:gd name="connsiteY16" fmla="*/ 1355099 h 3036265"/>
              <a:gd name="connsiteX17" fmla="*/ 1202651 w 4114165"/>
              <a:gd name="connsiteY17" fmla="*/ 1322096 h 3036265"/>
              <a:gd name="connsiteX18" fmla="*/ 1279878 w 4114165"/>
              <a:gd name="connsiteY18" fmla="*/ 1245529 h 3036265"/>
              <a:gd name="connsiteX19" fmla="*/ 1613207 w 4114165"/>
              <a:gd name="connsiteY19" fmla="*/ 1245529 h 3036265"/>
              <a:gd name="connsiteX20" fmla="*/ 1870630 w 4114165"/>
              <a:gd name="connsiteY20" fmla="*/ 1245529 h 3036265"/>
              <a:gd name="connsiteX21" fmla="*/ 1966998 w 4114165"/>
              <a:gd name="connsiteY21" fmla="*/ 1343878 h 3036265"/>
              <a:gd name="connsiteX22" fmla="*/ 1966998 w 4114165"/>
              <a:gd name="connsiteY22" fmla="*/ 2597987 h 3036265"/>
              <a:gd name="connsiteX23" fmla="*/ 1978879 w 4114165"/>
              <a:gd name="connsiteY23" fmla="*/ 2635611 h 3036265"/>
              <a:gd name="connsiteX24" fmla="*/ 2036964 w 4114165"/>
              <a:gd name="connsiteY24" fmla="*/ 2634951 h 3036265"/>
              <a:gd name="connsiteX25" fmla="*/ 2046205 w 4114165"/>
              <a:gd name="connsiteY25" fmla="*/ 2599307 h 3036265"/>
              <a:gd name="connsiteX26" fmla="*/ 2046205 w 4114165"/>
              <a:gd name="connsiteY26" fmla="*/ 830353 h 3036265"/>
              <a:gd name="connsiteX27" fmla="*/ 2046205 w 4114165"/>
              <a:gd name="connsiteY27" fmla="*/ 800650 h 3036265"/>
              <a:gd name="connsiteX28" fmla="*/ 2118152 w 4114165"/>
              <a:gd name="connsiteY28" fmla="*/ 727384 h 3036265"/>
              <a:gd name="connsiteX29" fmla="*/ 2738605 w 4114165"/>
              <a:gd name="connsiteY29" fmla="*/ 727384 h 3036265"/>
              <a:gd name="connsiteX30" fmla="*/ 2809892 w 4114165"/>
              <a:gd name="connsiteY30" fmla="*/ 801970 h 3036265"/>
              <a:gd name="connsiteX31" fmla="*/ 2810552 w 4114165"/>
              <a:gd name="connsiteY31" fmla="*/ 2594027 h 3036265"/>
              <a:gd name="connsiteX32" fmla="*/ 2857416 w 4114165"/>
              <a:gd name="connsiteY32" fmla="*/ 2639571 h 3036265"/>
              <a:gd name="connsiteX33" fmla="*/ 2891079 w 4114165"/>
              <a:gd name="connsiteY33" fmla="*/ 2590727 h 3036265"/>
              <a:gd name="connsiteX34" fmla="*/ 2891079 w 4114165"/>
              <a:gd name="connsiteY34" fmla="*/ 122771 h 3036265"/>
              <a:gd name="connsiteX35" fmla="*/ 3012529 w 4114165"/>
              <a:gd name="connsiteY35" fmla="*/ 0 h 3036265"/>
              <a:gd name="connsiteX36" fmla="*/ 3563678 w 4114165"/>
              <a:gd name="connsiteY36" fmla="*/ 0 h 3036265"/>
              <a:gd name="connsiteX37" fmla="*/ 3653446 w 4114165"/>
              <a:gd name="connsiteY37" fmla="*/ 87788 h 3036265"/>
              <a:gd name="connsiteX38" fmla="*/ 3650806 w 4114165"/>
              <a:gd name="connsiteY38" fmla="*/ 2594687 h 3036265"/>
              <a:gd name="connsiteX39" fmla="*/ 3695029 w 4114165"/>
              <a:gd name="connsiteY39" fmla="*/ 2638911 h 3036265"/>
              <a:gd name="connsiteX40" fmla="*/ 4071262 w 4114165"/>
              <a:gd name="connsiteY40" fmla="*/ 2638911 h 3036265"/>
              <a:gd name="connsiteX41" fmla="*/ 4114166 w 4114165"/>
              <a:gd name="connsiteY41" fmla="*/ 2681815 h 3036265"/>
              <a:gd name="connsiteX42" fmla="*/ 4114166 w 4114165"/>
              <a:gd name="connsiteY42" fmla="*/ 2992042 h 3036265"/>
              <a:gd name="connsiteX43" fmla="*/ 4069283 w 4114165"/>
              <a:gd name="connsiteY43" fmla="*/ 3036266 h 3036265"/>
              <a:gd name="connsiteX44" fmla="*/ 43590 w 4114165"/>
              <a:gd name="connsiteY44" fmla="*/ 3035606 h 303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114165" h="3036265">
                <a:moveTo>
                  <a:pt x="43590" y="3035606"/>
                </a:moveTo>
                <a:cubicBezTo>
                  <a:pt x="11247" y="3035606"/>
                  <a:pt x="-634" y="3027685"/>
                  <a:pt x="26" y="2993362"/>
                </a:cubicBezTo>
                <a:cubicBezTo>
                  <a:pt x="2006" y="2889733"/>
                  <a:pt x="686" y="2786764"/>
                  <a:pt x="686" y="2683135"/>
                </a:cubicBezTo>
                <a:cubicBezTo>
                  <a:pt x="686" y="2638911"/>
                  <a:pt x="1346" y="2638251"/>
                  <a:pt x="44250" y="2638251"/>
                </a:cubicBezTo>
                <a:cubicBezTo>
                  <a:pt x="134678" y="2638251"/>
                  <a:pt x="224446" y="2638251"/>
                  <a:pt x="314874" y="2638251"/>
                </a:cubicBezTo>
                <a:cubicBezTo>
                  <a:pt x="328735" y="2638251"/>
                  <a:pt x="343256" y="2640231"/>
                  <a:pt x="357117" y="2633631"/>
                </a:cubicBezTo>
                <a:cubicBezTo>
                  <a:pt x="357117" y="2631650"/>
                  <a:pt x="357117" y="2629670"/>
                  <a:pt x="357117" y="2627690"/>
                </a:cubicBezTo>
                <a:cubicBezTo>
                  <a:pt x="356457" y="2512840"/>
                  <a:pt x="357117" y="2397330"/>
                  <a:pt x="357117" y="2282480"/>
                </a:cubicBezTo>
                <a:cubicBezTo>
                  <a:pt x="357117" y="2280500"/>
                  <a:pt x="357777" y="2060700"/>
                  <a:pt x="357777" y="1953111"/>
                </a:cubicBezTo>
                <a:cubicBezTo>
                  <a:pt x="357777" y="1881165"/>
                  <a:pt x="378899" y="1860043"/>
                  <a:pt x="449525" y="1860043"/>
                </a:cubicBezTo>
                <a:cubicBezTo>
                  <a:pt x="642262" y="1860043"/>
                  <a:pt x="834339" y="1860043"/>
                  <a:pt x="1027076" y="1860043"/>
                </a:cubicBezTo>
                <a:cubicBezTo>
                  <a:pt x="1101663" y="1860043"/>
                  <a:pt x="1122124" y="1880505"/>
                  <a:pt x="1122124" y="1956411"/>
                </a:cubicBezTo>
                <a:cubicBezTo>
                  <a:pt x="1122124" y="2168950"/>
                  <a:pt x="1122124" y="2380829"/>
                  <a:pt x="1122124" y="2593367"/>
                </a:cubicBezTo>
                <a:cubicBezTo>
                  <a:pt x="1122124" y="2634290"/>
                  <a:pt x="1149187" y="2652112"/>
                  <a:pt x="1188790" y="2636271"/>
                </a:cubicBezTo>
                <a:cubicBezTo>
                  <a:pt x="1198691" y="2632310"/>
                  <a:pt x="1201991" y="2625050"/>
                  <a:pt x="1201991" y="2615809"/>
                </a:cubicBezTo>
                <a:cubicBezTo>
                  <a:pt x="1201991" y="2603928"/>
                  <a:pt x="1202651" y="2591387"/>
                  <a:pt x="1202651" y="2579506"/>
                </a:cubicBezTo>
                <a:cubicBezTo>
                  <a:pt x="1202651" y="2171590"/>
                  <a:pt x="1202651" y="1763674"/>
                  <a:pt x="1202651" y="1355099"/>
                </a:cubicBezTo>
                <a:cubicBezTo>
                  <a:pt x="1202651" y="1343878"/>
                  <a:pt x="1202651" y="1333317"/>
                  <a:pt x="1202651" y="1322096"/>
                </a:cubicBezTo>
                <a:cubicBezTo>
                  <a:pt x="1203971" y="1268631"/>
                  <a:pt x="1227074" y="1245529"/>
                  <a:pt x="1279878" y="1245529"/>
                </a:cubicBezTo>
                <a:cubicBezTo>
                  <a:pt x="1390768" y="1244869"/>
                  <a:pt x="1502318" y="1245529"/>
                  <a:pt x="1613207" y="1245529"/>
                </a:cubicBezTo>
                <a:cubicBezTo>
                  <a:pt x="1699015" y="1245529"/>
                  <a:pt x="1784822" y="1245529"/>
                  <a:pt x="1870630" y="1245529"/>
                </a:cubicBezTo>
                <a:cubicBezTo>
                  <a:pt x="1947857" y="1245529"/>
                  <a:pt x="1966998" y="1264671"/>
                  <a:pt x="1966998" y="1343878"/>
                </a:cubicBezTo>
                <a:cubicBezTo>
                  <a:pt x="1966998" y="1662685"/>
                  <a:pt x="1966998" y="2498979"/>
                  <a:pt x="1966998" y="2597987"/>
                </a:cubicBezTo>
                <a:cubicBezTo>
                  <a:pt x="1966998" y="2611189"/>
                  <a:pt x="1961058" y="2629670"/>
                  <a:pt x="1978879" y="2635611"/>
                </a:cubicBezTo>
                <a:cubicBezTo>
                  <a:pt x="1997361" y="2641551"/>
                  <a:pt x="2018483" y="2642872"/>
                  <a:pt x="2036964" y="2634951"/>
                </a:cubicBezTo>
                <a:cubicBezTo>
                  <a:pt x="2052146" y="2628350"/>
                  <a:pt x="2046205" y="2611849"/>
                  <a:pt x="2046205" y="2599307"/>
                </a:cubicBezTo>
                <a:cubicBezTo>
                  <a:pt x="2046865" y="2454095"/>
                  <a:pt x="2046205" y="1275232"/>
                  <a:pt x="2046205" y="830353"/>
                </a:cubicBezTo>
                <a:cubicBezTo>
                  <a:pt x="2046205" y="820452"/>
                  <a:pt x="2046205" y="810551"/>
                  <a:pt x="2046205" y="800650"/>
                </a:cubicBezTo>
                <a:cubicBezTo>
                  <a:pt x="2048185" y="754446"/>
                  <a:pt x="2072607" y="727384"/>
                  <a:pt x="2118152" y="727384"/>
                </a:cubicBezTo>
                <a:cubicBezTo>
                  <a:pt x="2324750" y="726724"/>
                  <a:pt x="2532008" y="726724"/>
                  <a:pt x="2738605" y="727384"/>
                </a:cubicBezTo>
                <a:cubicBezTo>
                  <a:pt x="2782830" y="727384"/>
                  <a:pt x="2808572" y="756426"/>
                  <a:pt x="2809892" y="801970"/>
                </a:cubicBezTo>
                <a:cubicBezTo>
                  <a:pt x="2811212" y="848174"/>
                  <a:pt x="2810552" y="2042879"/>
                  <a:pt x="2810552" y="2594027"/>
                </a:cubicBezTo>
                <a:cubicBezTo>
                  <a:pt x="2810552" y="2638251"/>
                  <a:pt x="2813192" y="2638251"/>
                  <a:pt x="2857416" y="2639571"/>
                </a:cubicBezTo>
                <a:cubicBezTo>
                  <a:pt x="2897019" y="2640891"/>
                  <a:pt x="2891079" y="2614489"/>
                  <a:pt x="2891079" y="2590727"/>
                </a:cubicBezTo>
                <a:cubicBezTo>
                  <a:pt x="2891079" y="1768295"/>
                  <a:pt x="2891079" y="945203"/>
                  <a:pt x="2891079" y="122771"/>
                </a:cubicBezTo>
                <a:cubicBezTo>
                  <a:pt x="2891079" y="9241"/>
                  <a:pt x="2900320" y="0"/>
                  <a:pt x="3012529" y="0"/>
                </a:cubicBezTo>
                <a:cubicBezTo>
                  <a:pt x="3196026" y="0"/>
                  <a:pt x="3380182" y="0"/>
                  <a:pt x="3563678" y="0"/>
                </a:cubicBezTo>
                <a:cubicBezTo>
                  <a:pt x="3631664" y="0"/>
                  <a:pt x="3652785" y="21122"/>
                  <a:pt x="3653446" y="87788"/>
                </a:cubicBezTo>
                <a:cubicBezTo>
                  <a:pt x="3654106" y="264023"/>
                  <a:pt x="3651466" y="2399310"/>
                  <a:pt x="3650806" y="2594687"/>
                </a:cubicBezTo>
                <a:cubicBezTo>
                  <a:pt x="3650806" y="2638911"/>
                  <a:pt x="3650806" y="2638911"/>
                  <a:pt x="3695029" y="2638911"/>
                </a:cubicBezTo>
                <a:cubicBezTo>
                  <a:pt x="3820440" y="2638911"/>
                  <a:pt x="3945851" y="2638911"/>
                  <a:pt x="4071262" y="2638911"/>
                </a:cubicBezTo>
                <a:cubicBezTo>
                  <a:pt x="4112186" y="2638911"/>
                  <a:pt x="4114166" y="2640891"/>
                  <a:pt x="4114166" y="2681815"/>
                </a:cubicBezTo>
                <a:cubicBezTo>
                  <a:pt x="4114166" y="2785444"/>
                  <a:pt x="4114166" y="2888413"/>
                  <a:pt x="4114166" y="2992042"/>
                </a:cubicBezTo>
                <a:cubicBezTo>
                  <a:pt x="4114166" y="3034946"/>
                  <a:pt x="4113506" y="3036266"/>
                  <a:pt x="4069283" y="3036266"/>
                </a:cubicBezTo>
                <a:cubicBezTo>
                  <a:pt x="3504933" y="3034946"/>
                  <a:pt x="196723" y="3034286"/>
                  <a:pt x="43590" y="3035606"/>
                </a:cubicBezTo>
                <a:close/>
              </a:path>
            </a:pathLst>
          </a:custGeom>
          <a:solidFill>
            <a:schemeClr val="accent1"/>
          </a:solidFill>
          <a:ln w="65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4">
            <a:extLst>
              <a:ext uri="{FF2B5EF4-FFF2-40B4-BE49-F238E27FC236}">
                <a16:creationId xmlns:a16="http://schemas.microsoft.com/office/drawing/2014/main" id="{902AD450-A0E3-4CD9-A4E0-8AF5445B36F7}"/>
              </a:ext>
            </a:extLst>
          </p:cNvPr>
          <p:cNvSpPr/>
          <p:nvPr/>
        </p:nvSpPr>
        <p:spPr>
          <a:xfrm>
            <a:off x="3933419" y="1705099"/>
            <a:ext cx="2247441" cy="1692179"/>
          </a:xfrm>
          <a:custGeom>
            <a:avLst/>
            <a:gdLst>
              <a:gd name="connsiteX0" fmla="*/ 1064151 w 2969257"/>
              <a:gd name="connsiteY0" fmla="*/ 935232 h 2235661"/>
              <a:gd name="connsiteX1" fmla="*/ 1755891 w 2969257"/>
              <a:gd name="connsiteY1" fmla="*/ 1096946 h 2235661"/>
              <a:gd name="connsiteX2" fmla="*/ 1823878 w 2969257"/>
              <a:gd name="connsiteY2" fmla="*/ 1078465 h 2235661"/>
              <a:gd name="connsiteX3" fmla="*/ 2653570 w 2969257"/>
              <a:gd name="connsiteY3" fmla="*/ 270554 h 2235661"/>
              <a:gd name="connsiteX4" fmla="*/ 2654230 w 2969257"/>
              <a:gd name="connsiteY4" fmla="*/ 228310 h 2235661"/>
              <a:gd name="connsiteX5" fmla="*/ 2578984 w 2969257"/>
              <a:gd name="connsiteY5" fmla="*/ 154384 h 2235661"/>
              <a:gd name="connsiteX6" fmla="*/ 2586244 w 2969257"/>
              <a:gd name="connsiteY6" fmla="*/ 118741 h 2235661"/>
              <a:gd name="connsiteX7" fmla="*/ 2938055 w 2969257"/>
              <a:gd name="connsiteY7" fmla="*/ 5211 h 2235661"/>
              <a:gd name="connsiteX8" fmla="*/ 2965778 w 2969257"/>
              <a:gd name="connsiteY8" fmla="*/ 4551 h 2235661"/>
              <a:gd name="connsiteX9" fmla="*/ 2964457 w 2969257"/>
              <a:gd name="connsiteY9" fmla="*/ 29633 h 2235661"/>
              <a:gd name="connsiteX10" fmla="*/ 2857528 w 2969257"/>
              <a:gd name="connsiteY10" fmla="*/ 383424 h 2235661"/>
              <a:gd name="connsiteX11" fmla="*/ 2817924 w 2969257"/>
              <a:gd name="connsiteY11" fmla="*/ 392665 h 2235661"/>
              <a:gd name="connsiteX12" fmla="*/ 2761820 w 2969257"/>
              <a:gd name="connsiteY12" fmla="*/ 336560 h 2235661"/>
              <a:gd name="connsiteX13" fmla="*/ 2714956 w 2969257"/>
              <a:gd name="connsiteY13" fmla="*/ 337220 h 2235661"/>
              <a:gd name="connsiteX14" fmla="*/ 1858200 w 2969257"/>
              <a:gd name="connsiteY14" fmla="*/ 1225657 h 2235661"/>
              <a:gd name="connsiteX15" fmla="*/ 1800115 w 2969257"/>
              <a:gd name="connsiteY15" fmla="*/ 1242159 h 2235661"/>
              <a:gd name="connsiteX16" fmla="*/ 1132137 w 2969257"/>
              <a:gd name="connsiteY16" fmla="*/ 1070544 h 2235661"/>
              <a:gd name="connsiteX17" fmla="*/ 1064151 w 2969257"/>
              <a:gd name="connsiteY17" fmla="*/ 1091666 h 2235661"/>
              <a:gd name="connsiteX18" fmla="*/ 114988 w 2969257"/>
              <a:gd name="connsiteY18" fmla="*/ 2222345 h 2235661"/>
              <a:gd name="connsiteX19" fmla="*/ 74724 w 2969257"/>
              <a:gd name="connsiteY19" fmla="*/ 2225645 h 2235661"/>
              <a:gd name="connsiteX20" fmla="*/ 15979 w 2969257"/>
              <a:gd name="connsiteY20" fmla="*/ 2178121 h 2235661"/>
              <a:gd name="connsiteX21" fmla="*/ 11359 w 2969257"/>
              <a:gd name="connsiteY21" fmla="*/ 2132577 h 2235661"/>
              <a:gd name="connsiteX22" fmla="*/ 1024547 w 2969257"/>
              <a:gd name="connsiteY22" fmla="*/ 954374 h 2235661"/>
              <a:gd name="connsiteX23" fmla="*/ 1064151 w 2969257"/>
              <a:gd name="connsiteY23" fmla="*/ 935232 h 223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969257" h="2235661">
                <a:moveTo>
                  <a:pt x="1064151" y="935232"/>
                </a:moveTo>
                <a:cubicBezTo>
                  <a:pt x="1105074" y="944473"/>
                  <a:pt x="1572395" y="1052722"/>
                  <a:pt x="1755891" y="1096946"/>
                </a:cubicBezTo>
                <a:cubicBezTo>
                  <a:pt x="1783614" y="1103547"/>
                  <a:pt x="1803415" y="1098266"/>
                  <a:pt x="1823878" y="1078465"/>
                </a:cubicBezTo>
                <a:cubicBezTo>
                  <a:pt x="2011334" y="894308"/>
                  <a:pt x="2564462" y="355701"/>
                  <a:pt x="2653570" y="270554"/>
                </a:cubicBezTo>
                <a:cubicBezTo>
                  <a:pt x="2670731" y="254052"/>
                  <a:pt x="2670731" y="243491"/>
                  <a:pt x="2654230" y="228310"/>
                </a:cubicBezTo>
                <a:cubicBezTo>
                  <a:pt x="2628488" y="204548"/>
                  <a:pt x="2604725" y="178806"/>
                  <a:pt x="2578984" y="154384"/>
                </a:cubicBezTo>
                <a:cubicBezTo>
                  <a:pt x="2561162" y="137222"/>
                  <a:pt x="2559842" y="126661"/>
                  <a:pt x="2586244" y="118741"/>
                </a:cubicBezTo>
                <a:cubicBezTo>
                  <a:pt x="2703734" y="81117"/>
                  <a:pt x="2820565" y="42834"/>
                  <a:pt x="2938055" y="5211"/>
                </a:cubicBezTo>
                <a:cubicBezTo>
                  <a:pt x="2947296" y="2570"/>
                  <a:pt x="2957196" y="-4690"/>
                  <a:pt x="2965778" y="4551"/>
                </a:cubicBezTo>
                <a:cubicBezTo>
                  <a:pt x="2973038" y="11811"/>
                  <a:pt x="2967097" y="21712"/>
                  <a:pt x="2964457" y="29633"/>
                </a:cubicBezTo>
                <a:cubicBezTo>
                  <a:pt x="2928814" y="147783"/>
                  <a:pt x="2893171" y="265273"/>
                  <a:pt x="2857528" y="383424"/>
                </a:cubicBezTo>
                <a:cubicBezTo>
                  <a:pt x="2847627" y="416427"/>
                  <a:pt x="2843007" y="417087"/>
                  <a:pt x="2817924" y="392665"/>
                </a:cubicBezTo>
                <a:cubicBezTo>
                  <a:pt x="2798783" y="374183"/>
                  <a:pt x="2778981" y="357021"/>
                  <a:pt x="2761820" y="336560"/>
                </a:cubicBezTo>
                <a:cubicBezTo>
                  <a:pt x="2743998" y="315438"/>
                  <a:pt x="2732117" y="318738"/>
                  <a:pt x="2714956" y="337220"/>
                </a:cubicBezTo>
                <a:cubicBezTo>
                  <a:pt x="2576343" y="481772"/>
                  <a:pt x="2004073" y="1073184"/>
                  <a:pt x="1858200" y="1225657"/>
                </a:cubicBezTo>
                <a:cubicBezTo>
                  <a:pt x="1840379" y="1244139"/>
                  <a:pt x="1824537" y="1248099"/>
                  <a:pt x="1800115" y="1242159"/>
                </a:cubicBezTo>
                <a:cubicBezTo>
                  <a:pt x="1577676" y="1184734"/>
                  <a:pt x="1354576" y="1128629"/>
                  <a:pt x="1132137" y="1070544"/>
                </a:cubicBezTo>
                <a:cubicBezTo>
                  <a:pt x="1102434" y="1062623"/>
                  <a:pt x="1083953" y="1067904"/>
                  <a:pt x="1064151" y="1091666"/>
                </a:cubicBezTo>
                <a:cubicBezTo>
                  <a:pt x="922238" y="1260641"/>
                  <a:pt x="288583" y="2014426"/>
                  <a:pt x="114988" y="2222345"/>
                </a:cubicBezTo>
                <a:cubicBezTo>
                  <a:pt x="100466" y="2239506"/>
                  <a:pt x="89906" y="2239506"/>
                  <a:pt x="74724" y="2225645"/>
                </a:cubicBezTo>
                <a:cubicBezTo>
                  <a:pt x="55583" y="2209143"/>
                  <a:pt x="36441" y="2191982"/>
                  <a:pt x="15979" y="2178121"/>
                </a:cubicBezTo>
                <a:cubicBezTo>
                  <a:pt x="-4483" y="2163600"/>
                  <a:pt x="-4483" y="2150398"/>
                  <a:pt x="11359" y="2132577"/>
                </a:cubicBezTo>
                <a:cubicBezTo>
                  <a:pt x="81985" y="2051390"/>
                  <a:pt x="924879" y="1070544"/>
                  <a:pt x="1024547" y="954374"/>
                </a:cubicBezTo>
                <a:cubicBezTo>
                  <a:pt x="1032468" y="944473"/>
                  <a:pt x="1039729" y="932592"/>
                  <a:pt x="1064151" y="935232"/>
                </a:cubicBezTo>
                <a:close/>
              </a:path>
            </a:pathLst>
          </a:custGeom>
          <a:solidFill>
            <a:schemeClr val="accent3"/>
          </a:solidFill>
          <a:ln w="65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84224503-D177-4FCE-8138-04FC5061AB6E}"/>
              </a:ext>
            </a:extLst>
          </p:cNvPr>
          <p:cNvGrpSpPr/>
          <p:nvPr/>
        </p:nvGrpSpPr>
        <p:grpSpPr>
          <a:xfrm>
            <a:off x="319983" y="2613403"/>
            <a:ext cx="5024694" cy="4244597"/>
            <a:chOff x="319983" y="2613403"/>
            <a:chExt cx="5024694" cy="4244597"/>
          </a:xfrm>
        </p:grpSpPr>
        <p:grpSp>
          <p:nvGrpSpPr>
            <p:cNvPr id="6" name="Graphic 60">
              <a:extLst>
                <a:ext uri="{FF2B5EF4-FFF2-40B4-BE49-F238E27FC236}">
                  <a16:creationId xmlns:a16="http://schemas.microsoft.com/office/drawing/2014/main" id="{52B9C0EE-53D6-4811-B502-24264A3452D9}"/>
                </a:ext>
              </a:extLst>
            </p:cNvPr>
            <p:cNvGrpSpPr/>
            <p:nvPr/>
          </p:nvGrpSpPr>
          <p:grpSpPr>
            <a:xfrm>
              <a:off x="1545801" y="2613865"/>
              <a:ext cx="1177542" cy="1489096"/>
              <a:chOff x="3487745" y="1253233"/>
              <a:chExt cx="1555735" cy="1967347"/>
            </a:xfrm>
            <a:solidFill>
              <a:schemeClr val="accent1"/>
            </a:solidFill>
          </p:grpSpPr>
          <p:sp>
            <p:nvSpPr>
              <p:cNvPr id="21" name="Freeform: Shape 21">
                <a:extLst>
                  <a:ext uri="{FF2B5EF4-FFF2-40B4-BE49-F238E27FC236}">
                    <a16:creationId xmlns:a16="http://schemas.microsoft.com/office/drawing/2014/main" id="{6E9FAF10-8454-484B-AF37-185E196A5B11}"/>
                  </a:ext>
                </a:extLst>
              </p:cNvPr>
              <p:cNvSpPr/>
              <p:nvPr/>
            </p:nvSpPr>
            <p:spPr>
              <a:xfrm>
                <a:off x="3487745" y="1253233"/>
                <a:ext cx="1555735" cy="1967347"/>
              </a:xfrm>
              <a:custGeom>
                <a:avLst/>
                <a:gdLst>
                  <a:gd name="connsiteX0" fmla="*/ 1458429 w 1555737"/>
                  <a:gd name="connsiteY0" fmla="*/ 1078087 h 1967353"/>
                  <a:gd name="connsiteX1" fmla="*/ 1550177 w 1555737"/>
                  <a:gd name="connsiteY1" fmla="*/ 976438 h 1967353"/>
                  <a:gd name="connsiteX2" fmla="*/ 1515854 w 1555737"/>
                  <a:gd name="connsiteY2" fmla="*/ 910432 h 1967353"/>
                  <a:gd name="connsiteX3" fmla="*/ 1395724 w 1555737"/>
                  <a:gd name="connsiteY3" fmla="*/ 845746 h 1967353"/>
                  <a:gd name="connsiteX4" fmla="*/ 1263712 w 1555737"/>
                  <a:gd name="connsiteY4" fmla="*/ 590964 h 1967353"/>
                  <a:gd name="connsiteX5" fmla="*/ 1230049 w 1555737"/>
                  <a:gd name="connsiteY5" fmla="*/ 478094 h 1967353"/>
                  <a:gd name="connsiteX6" fmla="*/ 1111239 w 1555737"/>
                  <a:gd name="connsiteY6" fmla="*/ 338822 h 1967353"/>
                  <a:gd name="connsiteX7" fmla="*/ 1111239 w 1555737"/>
                  <a:gd name="connsiteY7" fmla="*/ 338822 h 1967353"/>
                  <a:gd name="connsiteX8" fmla="*/ 1091437 w 1555737"/>
                  <a:gd name="connsiteY8" fmla="*/ 319680 h 1967353"/>
                  <a:gd name="connsiteX9" fmla="*/ 1113879 w 1555737"/>
                  <a:gd name="connsiteY9" fmla="*/ 270176 h 1967353"/>
                  <a:gd name="connsiteX10" fmla="*/ 1146222 w 1555737"/>
                  <a:gd name="connsiteY10" fmla="*/ 218031 h 1967353"/>
                  <a:gd name="connsiteX11" fmla="*/ 1195066 w 1555737"/>
                  <a:gd name="connsiteY11" fmla="*/ 124303 h 1967353"/>
                  <a:gd name="connsiteX12" fmla="*/ 1107939 w 1555737"/>
                  <a:gd name="connsiteY12" fmla="*/ 56977 h 1967353"/>
                  <a:gd name="connsiteX13" fmla="*/ 1098038 w 1555737"/>
                  <a:gd name="connsiteY13" fmla="*/ 54337 h 1967353"/>
                  <a:gd name="connsiteX14" fmla="*/ 806292 w 1555737"/>
                  <a:gd name="connsiteY14" fmla="*/ 2852 h 1967353"/>
                  <a:gd name="connsiteX15" fmla="*/ 507286 w 1555737"/>
                  <a:gd name="connsiteY15" fmla="*/ 72159 h 1967353"/>
                  <a:gd name="connsiteX16" fmla="*/ 173957 w 1555737"/>
                  <a:gd name="connsiteY16" fmla="*/ 314400 h 1967353"/>
                  <a:gd name="connsiteX17" fmla="*/ 4322 w 1555737"/>
                  <a:gd name="connsiteY17" fmla="*/ 766539 h 1967353"/>
                  <a:gd name="connsiteX18" fmla="*/ 142934 w 1555737"/>
                  <a:gd name="connsiteY18" fmla="*/ 1175775 h 1967353"/>
                  <a:gd name="connsiteX19" fmla="*/ 333031 w 1555737"/>
                  <a:gd name="connsiteY19" fmla="*/ 1418676 h 1967353"/>
                  <a:gd name="connsiteX20" fmla="*/ 371974 w 1555737"/>
                  <a:gd name="connsiteY20" fmla="*/ 1416696 h 1967353"/>
                  <a:gd name="connsiteX21" fmla="*/ 378575 w 1555737"/>
                  <a:gd name="connsiteY21" fmla="*/ 1470821 h 1967353"/>
                  <a:gd name="connsiteX22" fmla="*/ 432699 w 1555737"/>
                  <a:gd name="connsiteY22" fmla="*/ 1596232 h 1967353"/>
                  <a:gd name="connsiteX23" fmla="*/ 459102 w 1555737"/>
                  <a:gd name="connsiteY23" fmla="*/ 1706461 h 1967353"/>
                  <a:gd name="connsiteX24" fmla="*/ 449861 w 1555737"/>
                  <a:gd name="connsiteY24" fmla="*/ 1810751 h 1967353"/>
                  <a:gd name="connsiteX25" fmla="*/ 487484 w 1555737"/>
                  <a:gd name="connsiteY25" fmla="*/ 1893918 h 1967353"/>
                  <a:gd name="connsiteX26" fmla="*/ 598374 w 1555737"/>
                  <a:gd name="connsiteY26" fmla="*/ 1946063 h 1967353"/>
                  <a:gd name="connsiteX27" fmla="*/ 853156 w 1555737"/>
                  <a:gd name="connsiteY27" fmla="*/ 1959924 h 1967353"/>
                  <a:gd name="connsiteX28" fmla="*/ 1198366 w 1555737"/>
                  <a:gd name="connsiteY28" fmla="*/ 1875436 h 1967353"/>
                  <a:gd name="connsiteX29" fmla="*/ 1180545 w 1555737"/>
                  <a:gd name="connsiteY29" fmla="*/ 1729564 h 1967353"/>
                  <a:gd name="connsiteX30" fmla="*/ 1169324 w 1555737"/>
                  <a:gd name="connsiteY30" fmla="*/ 1632535 h 1967353"/>
                  <a:gd name="connsiteX31" fmla="*/ 1453149 w 1555737"/>
                  <a:gd name="connsiteY31" fmla="*/ 1616034 h 1967353"/>
                  <a:gd name="connsiteX32" fmla="*/ 1516514 w 1555737"/>
                  <a:gd name="connsiteY32" fmla="*/ 1543427 h 1967353"/>
                  <a:gd name="connsiteX33" fmla="*/ 1493412 w 1555737"/>
                  <a:gd name="connsiteY33" fmla="*/ 1276104 h 1967353"/>
                  <a:gd name="connsiteX34" fmla="*/ 1493412 w 1555737"/>
                  <a:gd name="connsiteY34" fmla="*/ 1276104 h 1967353"/>
                  <a:gd name="connsiteX35" fmla="*/ 1467670 w 1555737"/>
                  <a:gd name="connsiteY35" fmla="*/ 1308447 h 1967353"/>
                  <a:gd name="connsiteX36" fmla="*/ 1269653 w 1555737"/>
                  <a:gd name="connsiteY36" fmla="*/ 1249702 h 1967353"/>
                  <a:gd name="connsiteX37" fmla="*/ 1472290 w 1555737"/>
                  <a:gd name="connsiteY37" fmla="*/ 1217359 h 1967353"/>
                  <a:gd name="connsiteX38" fmla="*/ 1438627 w 1555737"/>
                  <a:gd name="connsiteY38" fmla="*/ 1134851 h 1967353"/>
                  <a:gd name="connsiteX39" fmla="*/ 1458429 w 1555737"/>
                  <a:gd name="connsiteY39" fmla="*/ 1078087 h 196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555737" h="1967353">
                    <a:moveTo>
                      <a:pt x="1458429" y="1078087"/>
                    </a:moveTo>
                    <a:cubicBezTo>
                      <a:pt x="1501993" y="1057625"/>
                      <a:pt x="1536316" y="1025282"/>
                      <a:pt x="1550177" y="976438"/>
                    </a:cubicBezTo>
                    <a:cubicBezTo>
                      <a:pt x="1562058" y="933534"/>
                      <a:pt x="1556778" y="924953"/>
                      <a:pt x="1515854" y="910432"/>
                    </a:cubicBezTo>
                    <a:cubicBezTo>
                      <a:pt x="1472290" y="894590"/>
                      <a:pt x="1430707" y="879409"/>
                      <a:pt x="1395724" y="845746"/>
                    </a:cubicBezTo>
                    <a:cubicBezTo>
                      <a:pt x="1321797" y="775780"/>
                      <a:pt x="1278894" y="690633"/>
                      <a:pt x="1263712" y="590964"/>
                    </a:cubicBezTo>
                    <a:cubicBezTo>
                      <a:pt x="1257772" y="552021"/>
                      <a:pt x="1251831" y="513077"/>
                      <a:pt x="1230049" y="478094"/>
                    </a:cubicBezTo>
                    <a:cubicBezTo>
                      <a:pt x="1197046" y="425949"/>
                      <a:pt x="1156783" y="379745"/>
                      <a:pt x="1111239" y="338822"/>
                    </a:cubicBezTo>
                    <a:lnTo>
                      <a:pt x="1111239" y="338822"/>
                    </a:lnTo>
                    <a:cubicBezTo>
                      <a:pt x="1104638" y="332221"/>
                      <a:pt x="1098038" y="325621"/>
                      <a:pt x="1091437" y="319680"/>
                    </a:cubicBezTo>
                    <a:cubicBezTo>
                      <a:pt x="1109919" y="308459"/>
                      <a:pt x="1109259" y="287337"/>
                      <a:pt x="1113879" y="270176"/>
                    </a:cubicBezTo>
                    <a:cubicBezTo>
                      <a:pt x="1119820" y="249054"/>
                      <a:pt x="1129720" y="232553"/>
                      <a:pt x="1146222" y="218031"/>
                    </a:cubicBezTo>
                    <a:cubicBezTo>
                      <a:pt x="1173944" y="192949"/>
                      <a:pt x="1206287" y="167867"/>
                      <a:pt x="1195066" y="124303"/>
                    </a:cubicBezTo>
                    <a:cubicBezTo>
                      <a:pt x="1183845" y="81399"/>
                      <a:pt x="1144242" y="70178"/>
                      <a:pt x="1107939" y="56977"/>
                    </a:cubicBezTo>
                    <a:cubicBezTo>
                      <a:pt x="1104638" y="55657"/>
                      <a:pt x="1101338" y="55657"/>
                      <a:pt x="1098038" y="54337"/>
                    </a:cubicBezTo>
                    <a:cubicBezTo>
                      <a:pt x="1002989" y="26614"/>
                      <a:pt x="904641" y="12753"/>
                      <a:pt x="806292" y="2852"/>
                    </a:cubicBezTo>
                    <a:cubicBezTo>
                      <a:pt x="698703" y="-7709"/>
                      <a:pt x="598374" y="10113"/>
                      <a:pt x="507286" y="72159"/>
                    </a:cubicBezTo>
                    <a:cubicBezTo>
                      <a:pt x="393756" y="149385"/>
                      <a:pt x="278246" y="223972"/>
                      <a:pt x="173957" y="314400"/>
                    </a:cubicBezTo>
                    <a:cubicBezTo>
                      <a:pt x="35345" y="434530"/>
                      <a:pt x="-16140" y="586344"/>
                      <a:pt x="4322" y="766539"/>
                    </a:cubicBezTo>
                    <a:cubicBezTo>
                      <a:pt x="20823" y="913072"/>
                      <a:pt x="72968" y="1047724"/>
                      <a:pt x="142934" y="1175775"/>
                    </a:cubicBezTo>
                    <a:cubicBezTo>
                      <a:pt x="192438" y="1267523"/>
                      <a:pt x="255144" y="1349370"/>
                      <a:pt x="333031" y="1418676"/>
                    </a:cubicBezTo>
                    <a:cubicBezTo>
                      <a:pt x="346892" y="1431218"/>
                      <a:pt x="360753" y="1443098"/>
                      <a:pt x="371974" y="1416696"/>
                    </a:cubicBezTo>
                    <a:cubicBezTo>
                      <a:pt x="372634" y="1435178"/>
                      <a:pt x="366033" y="1455640"/>
                      <a:pt x="378575" y="1470821"/>
                    </a:cubicBezTo>
                    <a:cubicBezTo>
                      <a:pt x="408277" y="1507784"/>
                      <a:pt x="418178" y="1552668"/>
                      <a:pt x="432699" y="1596232"/>
                    </a:cubicBezTo>
                    <a:cubicBezTo>
                      <a:pt x="444580" y="1631875"/>
                      <a:pt x="465042" y="1668178"/>
                      <a:pt x="459102" y="1706461"/>
                    </a:cubicBezTo>
                    <a:cubicBezTo>
                      <a:pt x="453821" y="1741445"/>
                      <a:pt x="450521" y="1775768"/>
                      <a:pt x="449861" y="1810751"/>
                    </a:cubicBezTo>
                    <a:cubicBezTo>
                      <a:pt x="453821" y="1840453"/>
                      <a:pt x="452501" y="1879397"/>
                      <a:pt x="487484" y="1893918"/>
                    </a:cubicBezTo>
                    <a:cubicBezTo>
                      <a:pt x="517847" y="1903819"/>
                      <a:pt x="554150" y="1928241"/>
                      <a:pt x="598374" y="1946063"/>
                    </a:cubicBezTo>
                    <a:cubicBezTo>
                      <a:pt x="742927" y="1973785"/>
                      <a:pt x="680221" y="1969824"/>
                      <a:pt x="853156" y="1959924"/>
                    </a:cubicBezTo>
                    <a:cubicBezTo>
                      <a:pt x="913881" y="1953323"/>
                      <a:pt x="1146882" y="1917020"/>
                      <a:pt x="1198366" y="1875436"/>
                    </a:cubicBezTo>
                    <a:cubicBezTo>
                      <a:pt x="1206947" y="1868176"/>
                      <a:pt x="1182525" y="1748045"/>
                      <a:pt x="1180545" y="1729564"/>
                    </a:cubicBezTo>
                    <a:cubicBezTo>
                      <a:pt x="1177245" y="1697221"/>
                      <a:pt x="1162063" y="1666198"/>
                      <a:pt x="1169324" y="1632535"/>
                    </a:cubicBezTo>
                    <a:cubicBezTo>
                      <a:pt x="1265032" y="1650357"/>
                      <a:pt x="1359420" y="1636495"/>
                      <a:pt x="1453149" y="1616034"/>
                    </a:cubicBezTo>
                    <a:cubicBezTo>
                      <a:pt x="1489452" y="1608113"/>
                      <a:pt x="1512554" y="1579731"/>
                      <a:pt x="1516514" y="1543427"/>
                    </a:cubicBezTo>
                    <a:cubicBezTo>
                      <a:pt x="1526415" y="1452999"/>
                      <a:pt x="1514534" y="1363892"/>
                      <a:pt x="1493412" y="1276104"/>
                    </a:cubicBezTo>
                    <a:cubicBezTo>
                      <a:pt x="1493412" y="1276104"/>
                      <a:pt x="1493412" y="1276104"/>
                      <a:pt x="1493412" y="1276104"/>
                    </a:cubicBezTo>
                    <a:cubicBezTo>
                      <a:pt x="1492092" y="1292605"/>
                      <a:pt x="1492092" y="1311747"/>
                      <a:pt x="1467670" y="1308447"/>
                    </a:cubicBezTo>
                    <a:cubicBezTo>
                      <a:pt x="1399684" y="1299866"/>
                      <a:pt x="1333018" y="1283364"/>
                      <a:pt x="1269653" y="1249702"/>
                    </a:cubicBezTo>
                    <a:cubicBezTo>
                      <a:pt x="1338959" y="1247721"/>
                      <a:pt x="1406285" y="1234520"/>
                      <a:pt x="1472290" y="1217359"/>
                    </a:cubicBezTo>
                    <a:cubicBezTo>
                      <a:pt x="1461070" y="1189636"/>
                      <a:pt x="1451829" y="1161914"/>
                      <a:pt x="1438627" y="1134851"/>
                    </a:cubicBezTo>
                    <a:cubicBezTo>
                      <a:pt x="1426746" y="1107789"/>
                      <a:pt x="1429387" y="1091948"/>
                      <a:pt x="1458429" y="1078087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2">
                <a:extLst>
                  <a:ext uri="{FF2B5EF4-FFF2-40B4-BE49-F238E27FC236}">
                    <a16:creationId xmlns:a16="http://schemas.microsoft.com/office/drawing/2014/main" id="{1156D48B-B90A-4B09-ACE9-942EC7359E08}"/>
                  </a:ext>
                </a:extLst>
              </p:cNvPr>
              <p:cNvSpPr/>
              <p:nvPr/>
            </p:nvSpPr>
            <p:spPr>
              <a:xfrm>
                <a:off x="4960694" y="2470582"/>
                <a:ext cx="6600" cy="6600"/>
              </a:xfrm>
              <a:custGeom>
                <a:avLst/>
                <a:gdLst>
                  <a:gd name="connsiteX0" fmla="*/ 0 w 6600"/>
                  <a:gd name="connsiteY0" fmla="*/ 0 h 6600"/>
                  <a:gd name="connsiteX1" fmla="*/ 0 w 6600"/>
                  <a:gd name="connsiteY1" fmla="*/ 0 h 6600"/>
                  <a:gd name="connsiteX2" fmla="*/ 0 w 6600"/>
                  <a:gd name="connsiteY2" fmla="*/ 0 h 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00" h="660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4579AB4C-B420-44CC-87E3-EF646AE14529}"/>
                </a:ext>
              </a:extLst>
            </p:cNvPr>
            <p:cNvSpPr/>
            <p:nvPr/>
          </p:nvSpPr>
          <p:spPr>
            <a:xfrm>
              <a:off x="2327614" y="3157457"/>
              <a:ext cx="129522" cy="102081"/>
            </a:xfrm>
            <a:custGeom>
              <a:avLst/>
              <a:gdLst>
                <a:gd name="connsiteX0" fmla="*/ 158197 w 171122"/>
                <a:gd name="connsiteY0" fmla="*/ 47786 h 134866"/>
                <a:gd name="connsiteX1" fmla="*/ 98487 w 171122"/>
                <a:gd name="connsiteY1" fmla="*/ 115220 h 134866"/>
                <a:gd name="connsiteX2" fmla="*/ 12926 w 171122"/>
                <a:gd name="connsiteY2" fmla="*/ 87080 h 134866"/>
                <a:gd name="connsiteX3" fmla="*/ 72636 w 171122"/>
                <a:gd name="connsiteY3" fmla="*/ 19647 h 134866"/>
                <a:gd name="connsiteX4" fmla="*/ 158197 w 171122"/>
                <a:gd name="connsiteY4" fmla="*/ 47786 h 13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22" h="134866">
                  <a:moveTo>
                    <a:pt x="158197" y="47786"/>
                  </a:moveTo>
                  <a:cubicBezTo>
                    <a:pt x="165335" y="74178"/>
                    <a:pt x="138602" y="104369"/>
                    <a:pt x="98487" y="115220"/>
                  </a:cubicBezTo>
                  <a:cubicBezTo>
                    <a:pt x="58371" y="126071"/>
                    <a:pt x="20064" y="113472"/>
                    <a:pt x="12926" y="87080"/>
                  </a:cubicBezTo>
                  <a:cubicBezTo>
                    <a:pt x="5787" y="60688"/>
                    <a:pt x="32520" y="30497"/>
                    <a:pt x="72636" y="19647"/>
                  </a:cubicBezTo>
                  <a:cubicBezTo>
                    <a:pt x="112751" y="8796"/>
                    <a:pt x="151058" y="21395"/>
                    <a:pt x="158197" y="47786"/>
                  </a:cubicBezTo>
                  <a:close/>
                </a:path>
              </a:pathLst>
            </a:custGeom>
            <a:solidFill>
              <a:srgbClr val="F0F0F0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1AE5C5B6-6030-4388-AB24-A8366850D78B}"/>
                </a:ext>
              </a:extLst>
            </p:cNvPr>
            <p:cNvSpPr/>
            <p:nvPr/>
          </p:nvSpPr>
          <p:spPr>
            <a:xfrm>
              <a:off x="319983" y="3908488"/>
              <a:ext cx="4328106" cy="2949512"/>
            </a:xfrm>
            <a:custGeom>
              <a:avLst/>
              <a:gdLst>
                <a:gd name="connsiteX0" fmla="*/ 5627749 w 5718176"/>
                <a:gd name="connsiteY0" fmla="*/ 1295693 h 3896816"/>
                <a:gd name="connsiteX1" fmla="*/ 5718177 w 5718176"/>
                <a:gd name="connsiteY1" fmla="*/ 1192724 h 3896816"/>
                <a:gd name="connsiteX2" fmla="*/ 5493097 w 5718176"/>
                <a:gd name="connsiteY2" fmla="*/ 941242 h 3896816"/>
                <a:gd name="connsiteX3" fmla="*/ 5475935 w 5718176"/>
                <a:gd name="connsiteY3" fmla="*/ 945203 h 3896816"/>
                <a:gd name="connsiteX4" fmla="*/ 5396069 w 5718176"/>
                <a:gd name="connsiteY4" fmla="*/ 992727 h 3896816"/>
                <a:gd name="connsiteX5" fmla="*/ 5342604 w 5718176"/>
                <a:gd name="connsiteY5" fmla="*/ 994047 h 3896816"/>
                <a:gd name="connsiteX6" fmla="*/ 4660104 w 5718176"/>
                <a:gd name="connsiteY6" fmla="*/ 1592719 h 3896816"/>
                <a:gd name="connsiteX7" fmla="*/ 4602679 w 5718176"/>
                <a:gd name="connsiteY7" fmla="*/ 1596020 h 3896816"/>
                <a:gd name="connsiteX8" fmla="*/ 4407302 w 5718176"/>
                <a:gd name="connsiteY8" fmla="*/ 1438926 h 3896816"/>
                <a:gd name="connsiteX9" fmla="*/ 4003347 w 5718176"/>
                <a:gd name="connsiteY9" fmla="*/ 919460 h 3896816"/>
                <a:gd name="connsiteX10" fmla="*/ 3658796 w 5718176"/>
                <a:gd name="connsiteY10" fmla="*/ 269964 h 3896816"/>
                <a:gd name="connsiteX11" fmla="*/ 3607972 w 5718176"/>
                <a:gd name="connsiteY11" fmla="*/ 225080 h 3896816"/>
                <a:gd name="connsiteX12" fmla="*/ 2860787 w 5718176"/>
                <a:gd name="connsiteY12" fmla="*/ 45544 h 3896816"/>
                <a:gd name="connsiteX13" fmla="*/ 2800721 w 5718176"/>
                <a:gd name="connsiteY13" fmla="*/ 19802 h 3896816"/>
                <a:gd name="connsiteX14" fmla="*/ 2817883 w 5718176"/>
                <a:gd name="connsiteY14" fmla="*/ 163034 h 3896816"/>
                <a:gd name="connsiteX15" fmla="*/ 2472673 w 5718176"/>
                <a:gd name="connsiteY15" fmla="*/ 247522 h 3896816"/>
                <a:gd name="connsiteX16" fmla="*/ 2217890 w 5718176"/>
                <a:gd name="connsiteY16" fmla="*/ 233660 h 3896816"/>
                <a:gd name="connsiteX17" fmla="*/ 2107001 w 5718176"/>
                <a:gd name="connsiteY17" fmla="*/ 181516 h 3896816"/>
                <a:gd name="connsiteX18" fmla="*/ 2069377 w 5718176"/>
                <a:gd name="connsiteY18" fmla="*/ 98349 h 3896816"/>
                <a:gd name="connsiteX19" fmla="*/ 2077958 w 5718176"/>
                <a:gd name="connsiteY19" fmla="*/ 0 h 3896816"/>
                <a:gd name="connsiteX20" fmla="*/ 2023833 w 5718176"/>
                <a:gd name="connsiteY20" fmla="*/ 81187 h 3896816"/>
                <a:gd name="connsiteX21" fmla="*/ 1936046 w 5718176"/>
                <a:gd name="connsiteY21" fmla="*/ 139932 h 3896816"/>
                <a:gd name="connsiteX22" fmla="*/ 1936046 w 5718176"/>
                <a:gd name="connsiteY22" fmla="*/ 139932 h 3896816"/>
                <a:gd name="connsiteX23" fmla="*/ 1844298 w 5718176"/>
                <a:gd name="connsiteY23" fmla="*/ 190757 h 3896816"/>
                <a:gd name="connsiteX24" fmla="*/ 1085231 w 5718176"/>
                <a:gd name="connsiteY24" fmla="*/ 495703 h 3896816"/>
                <a:gd name="connsiteX25" fmla="*/ 1044968 w 5718176"/>
                <a:gd name="connsiteY25" fmla="*/ 532006 h 3896816"/>
                <a:gd name="connsiteX26" fmla="*/ 837709 w 5718176"/>
                <a:gd name="connsiteY26" fmla="*/ 896358 h 3896816"/>
                <a:gd name="connsiteX27" fmla="*/ 621210 w 5718176"/>
                <a:gd name="connsiteY27" fmla="*/ 1177543 h 3896816"/>
                <a:gd name="connsiteX28" fmla="*/ 98445 w 5718176"/>
                <a:gd name="connsiteY28" fmla="*/ 1822419 h 3896816"/>
                <a:gd name="connsiteX29" fmla="*/ 15277 w 5718176"/>
                <a:gd name="connsiteY29" fmla="*/ 2244856 h 3896816"/>
                <a:gd name="connsiteX30" fmla="*/ 209334 w 5718176"/>
                <a:gd name="connsiteY30" fmla="*/ 2624390 h 3896816"/>
                <a:gd name="connsiteX31" fmla="*/ 964441 w 5718176"/>
                <a:gd name="connsiteY31" fmla="*/ 3531969 h 3896816"/>
                <a:gd name="connsiteX32" fmla="*/ 1007344 w 5718176"/>
                <a:gd name="connsiteY32" fmla="*/ 3531969 h 3896816"/>
                <a:gd name="connsiteX33" fmla="*/ 1052888 w 5718176"/>
                <a:gd name="connsiteY33" fmla="*/ 3480485 h 3896816"/>
                <a:gd name="connsiteX34" fmla="*/ 1052888 w 5718176"/>
                <a:gd name="connsiteY34" fmla="*/ 3480485 h 3896816"/>
                <a:gd name="connsiteX35" fmla="*/ 1143976 w 5718176"/>
                <a:gd name="connsiteY35" fmla="*/ 3476524 h 3896816"/>
                <a:gd name="connsiteX36" fmla="*/ 1227144 w 5718176"/>
                <a:gd name="connsiteY36" fmla="*/ 3467944 h 3896816"/>
                <a:gd name="connsiteX37" fmla="*/ 1356515 w 5718176"/>
                <a:gd name="connsiteY37" fmla="*/ 3502927 h 3896816"/>
                <a:gd name="connsiteX38" fmla="*/ 1356515 w 5718176"/>
                <a:gd name="connsiteY38" fmla="*/ 3502927 h 3896816"/>
                <a:gd name="connsiteX39" fmla="*/ 1629119 w 5718176"/>
                <a:gd name="connsiteY39" fmla="*/ 3615136 h 3896816"/>
                <a:gd name="connsiteX40" fmla="*/ 1629119 w 5718176"/>
                <a:gd name="connsiteY40" fmla="*/ 3896321 h 3896816"/>
                <a:gd name="connsiteX41" fmla="*/ 4352517 w 5718176"/>
                <a:gd name="connsiteY41" fmla="*/ 3896321 h 3896816"/>
                <a:gd name="connsiteX42" fmla="*/ 3776947 w 5718176"/>
                <a:gd name="connsiteY42" fmla="*/ 1702949 h 3896816"/>
                <a:gd name="connsiteX43" fmla="*/ 3777607 w 5718176"/>
                <a:gd name="connsiteY43" fmla="*/ 1681167 h 3896816"/>
                <a:gd name="connsiteX44" fmla="*/ 3800709 w 5718176"/>
                <a:gd name="connsiteY44" fmla="*/ 1686448 h 3896816"/>
                <a:gd name="connsiteX45" fmla="*/ 3858794 w 5718176"/>
                <a:gd name="connsiteY45" fmla="*/ 1730011 h 3896816"/>
                <a:gd name="connsiteX46" fmla="*/ 4361098 w 5718176"/>
                <a:gd name="connsiteY46" fmla="*/ 2186771 h 3896816"/>
                <a:gd name="connsiteX47" fmla="*/ 4448226 w 5718176"/>
                <a:gd name="connsiteY47" fmla="*/ 2234955 h 3896816"/>
                <a:gd name="connsiteX48" fmla="*/ 4589478 w 5718176"/>
                <a:gd name="connsiteY48" fmla="*/ 2267298 h 3896816"/>
                <a:gd name="connsiteX49" fmla="*/ 4652844 w 5718176"/>
                <a:gd name="connsiteY49" fmla="*/ 2253437 h 3896816"/>
                <a:gd name="connsiteX50" fmla="*/ 5448213 w 5718176"/>
                <a:gd name="connsiteY50" fmla="*/ 1617142 h 3896816"/>
                <a:gd name="connsiteX51" fmla="*/ 5667352 w 5718176"/>
                <a:gd name="connsiteY51" fmla="*/ 1407903 h 3896816"/>
                <a:gd name="connsiteX52" fmla="*/ 5666692 w 5718176"/>
                <a:gd name="connsiteY52" fmla="*/ 1349158 h 3896816"/>
                <a:gd name="connsiteX53" fmla="*/ 5627749 w 5718176"/>
                <a:gd name="connsiteY53" fmla="*/ 1295693 h 3896816"/>
                <a:gd name="connsiteX54" fmla="*/ 1495787 w 5718176"/>
                <a:gd name="connsiteY54" fmla="*/ 3179498 h 3896816"/>
                <a:gd name="connsiteX55" fmla="*/ 1381597 w 5718176"/>
                <a:gd name="connsiteY55" fmla="*/ 3196660 h 3896816"/>
                <a:gd name="connsiteX56" fmla="*/ 1347934 w 5718176"/>
                <a:gd name="connsiteY56" fmla="*/ 3180158 h 3896816"/>
                <a:gd name="connsiteX57" fmla="*/ 1291829 w 5718176"/>
                <a:gd name="connsiteY57" fmla="*/ 3173558 h 3896816"/>
                <a:gd name="connsiteX58" fmla="*/ 1331433 w 5718176"/>
                <a:gd name="connsiteY58" fmla="*/ 3123393 h 3896816"/>
                <a:gd name="connsiteX59" fmla="*/ 1328132 w 5718176"/>
                <a:gd name="connsiteY59" fmla="*/ 3091711 h 3896816"/>
                <a:gd name="connsiteX60" fmla="*/ 1105693 w 5718176"/>
                <a:gd name="connsiteY60" fmla="*/ 2922736 h 3896816"/>
                <a:gd name="connsiteX61" fmla="*/ 830449 w 5718176"/>
                <a:gd name="connsiteY61" fmla="*/ 2616469 h 3896816"/>
                <a:gd name="connsiteX62" fmla="*/ 671375 w 5718176"/>
                <a:gd name="connsiteY62" fmla="*/ 2377528 h 3896816"/>
                <a:gd name="connsiteX63" fmla="*/ 578967 w 5718176"/>
                <a:gd name="connsiteY63" fmla="*/ 2236936 h 3896816"/>
                <a:gd name="connsiteX64" fmla="*/ 585567 w 5718176"/>
                <a:gd name="connsiteY64" fmla="*/ 2173570 h 3896816"/>
                <a:gd name="connsiteX65" fmla="*/ 1142656 w 5718176"/>
                <a:gd name="connsiteY65" fmla="*/ 1513512 h 3896816"/>
                <a:gd name="connsiteX66" fmla="*/ 1181600 w 5718176"/>
                <a:gd name="connsiteY66" fmla="*/ 1479189 h 3896816"/>
                <a:gd name="connsiteX67" fmla="*/ 1202721 w 5718176"/>
                <a:gd name="connsiteY67" fmla="*/ 1528034 h 3896816"/>
                <a:gd name="connsiteX68" fmla="*/ 1561133 w 5718176"/>
                <a:gd name="connsiteY68" fmla="*/ 3176198 h 3896816"/>
                <a:gd name="connsiteX69" fmla="*/ 1495787 w 5718176"/>
                <a:gd name="connsiteY69" fmla="*/ 3179498 h 389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718176" h="3896816">
                  <a:moveTo>
                    <a:pt x="5627749" y="1295693"/>
                  </a:moveTo>
                  <a:cubicBezTo>
                    <a:pt x="5667352" y="1269291"/>
                    <a:pt x="5691115" y="1229688"/>
                    <a:pt x="5718177" y="1192724"/>
                  </a:cubicBezTo>
                  <a:lnTo>
                    <a:pt x="5493097" y="941242"/>
                  </a:lnTo>
                  <a:cubicBezTo>
                    <a:pt x="5487156" y="942562"/>
                    <a:pt x="5481876" y="943883"/>
                    <a:pt x="5475935" y="945203"/>
                  </a:cubicBezTo>
                  <a:cubicBezTo>
                    <a:pt x="5447553" y="958404"/>
                    <a:pt x="5413890" y="962364"/>
                    <a:pt x="5396069" y="992727"/>
                  </a:cubicBezTo>
                  <a:cubicBezTo>
                    <a:pt x="5377587" y="970945"/>
                    <a:pt x="5363066" y="976226"/>
                    <a:pt x="5342604" y="994047"/>
                  </a:cubicBezTo>
                  <a:cubicBezTo>
                    <a:pt x="5115544" y="1194705"/>
                    <a:pt x="4887164" y="1392722"/>
                    <a:pt x="4660104" y="1592719"/>
                  </a:cubicBezTo>
                  <a:cubicBezTo>
                    <a:pt x="4639643" y="1610541"/>
                    <a:pt x="4624461" y="1611201"/>
                    <a:pt x="4602679" y="1596020"/>
                  </a:cubicBezTo>
                  <a:cubicBezTo>
                    <a:pt x="4533373" y="1549156"/>
                    <a:pt x="4468028" y="1497671"/>
                    <a:pt x="4407302" y="1438926"/>
                  </a:cubicBezTo>
                  <a:cubicBezTo>
                    <a:pt x="4247568" y="1285133"/>
                    <a:pt x="4120177" y="1106257"/>
                    <a:pt x="4003347" y="919460"/>
                  </a:cubicBezTo>
                  <a:cubicBezTo>
                    <a:pt x="3873315" y="710882"/>
                    <a:pt x="3761766" y="492403"/>
                    <a:pt x="3658796" y="269964"/>
                  </a:cubicBezTo>
                  <a:cubicBezTo>
                    <a:pt x="3648236" y="246201"/>
                    <a:pt x="3635034" y="231680"/>
                    <a:pt x="3607972" y="225080"/>
                  </a:cubicBezTo>
                  <a:cubicBezTo>
                    <a:pt x="3359130" y="163694"/>
                    <a:pt x="3110289" y="102309"/>
                    <a:pt x="2860787" y="45544"/>
                  </a:cubicBezTo>
                  <a:cubicBezTo>
                    <a:pt x="2833064" y="39603"/>
                    <a:pt x="2804022" y="36303"/>
                    <a:pt x="2800721" y="19802"/>
                  </a:cubicBezTo>
                  <a:cubicBezTo>
                    <a:pt x="2804022" y="44884"/>
                    <a:pt x="2826464" y="156434"/>
                    <a:pt x="2817883" y="163034"/>
                  </a:cubicBezTo>
                  <a:cubicBezTo>
                    <a:pt x="2766398" y="204618"/>
                    <a:pt x="2532738" y="240261"/>
                    <a:pt x="2472673" y="247522"/>
                  </a:cubicBezTo>
                  <a:cubicBezTo>
                    <a:pt x="2299077" y="257423"/>
                    <a:pt x="2362443" y="261383"/>
                    <a:pt x="2217890" y="233660"/>
                  </a:cubicBezTo>
                  <a:cubicBezTo>
                    <a:pt x="2173666" y="215179"/>
                    <a:pt x="2136703" y="190757"/>
                    <a:pt x="2107001" y="181516"/>
                  </a:cubicBezTo>
                  <a:cubicBezTo>
                    <a:pt x="2072017" y="166995"/>
                    <a:pt x="2073998" y="128051"/>
                    <a:pt x="2069377" y="98349"/>
                  </a:cubicBezTo>
                  <a:cubicBezTo>
                    <a:pt x="2070037" y="65346"/>
                    <a:pt x="2072678" y="33003"/>
                    <a:pt x="2077958" y="0"/>
                  </a:cubicBezTo>
                  <a:cubicBezTo>
                    <a:pt x="2072017" y="32343"/>
                    <a:pt x="2060137" y="57425"/>
                    <a:pt x="2023833" y="81187"/>
                  </a:cubicBezTo>
                  <a:cubicBezTo>
                    <a:pt x="1994791" y="100329"/>
                    <a:pt x="1965748" y="120131"/>
                    <a:pt x="1936046" y="139932"/>
                  </a:cubicBezTo>
                  <a:cubicBezTo>
                    <a:pt x="1936046" y="139932"/>
                    <a:pt x="1936046" y="139932"/>
                    <a:pt x="1936046" y="139932"/>
                  </a:cubicBezTo>
                  <a:cubicBezTo>
                    <a:pt x="1905683" y="157094"/>
                    <a:pt x="1875980" y="178216"/>
                    <a:pt x="1844298" y="190757"/>
                  </a:cubicBezTo>
                  <a:cubicBezTo>
                    <a:pt x="1591495" y="293066"/>
                    <a:pt x="1338693" y="394714"/>
                    <a:pt x="1085231" y="495703"/>
                  </a:cubicBezTo>
                  <a:cubicBezTo>
                    <a:pt x="1066750" y="502964"/>
                    <a:pt x="1054869" y="514845"/>
                    <a:pt x="1044968" y="532006"/>
                  </a:cubicBezTo>
                  <a:cubicBezTo>
                    <a:pt x="976322" y="653457"/>
                    <a:pt x="907676" y="774908"/>
                    <a:pt x="837709" y="896358"/>
                  </a:cubicBezTo>
                  <a:cubicBezTo>
                    <a:pt x="817908" y="930681"/>
                    <a:pt x="672695" y="1117478"/>
                    <a:pt x="621210" y="1177543"/>
                  </a:cubicBezTo>
                  <a:cubicBezTo>
                    <a:pt x="440355" y="1387442"/>
                    <a:pt x="254878" y="1592719"/>
                    <a:pt x="98445" y="1822419"/>
                  </a:cubicBezTo>
                  <a:cubicBezTo>
                    <a:pt x="9337" y="1953771"/>
                    <a:pt x="-21686" y="2091723"/>
                    <a:pt x="15277" y="2244856"/>
                  </a:cubicBezTo>
                  <a:cubicBezTo>
                    <a:pt x="49600" y="2386769"/>
                    <a:pt x="126827" y="2506899"/>
                    <a:pt x="209334" y="2624390"/>
                  </a:cubicBezTo>
                  <a:cubicBezTo>
                    <a:pt x="338706" y="2807886"/>
                    <a:pt x="852891" y="3403918"/>
                    <a:pt x="964441" y="3531969"/>
                  </a:cubicBezTo>
                  <a:cubicBezTo>
                    <a:pt x="980282" y="3550451"/>
                    <a:pt x="991503" y="3553751"/>
                    <a:pt x="1007344" y="3531969"/>
                  </a:cubicBezTo>
                  <a:cubicBezTo>
                    <a:pt x="1020545" y="3513487"/>
                    <a:pt x="1033747" y="3493686"/>
                    <a:pt x="1052888" y="3480485"/>
                  </a:cubicBezTo>
                  <a:lnTo>
                    <a:pt x="1052888" y="3480485"/>
                  </a:lnTo>
                  <a:cubicBezTo>
                    <a:pt x="1083911" y="3493026"/>
                    <a:pt x="1114934" y="3494346"/>
                    <a:pt x="1143976" y="3476524"/>
                  </a:cubicBezTo>
                  <a:cubicBezTo>
                    <a:pt x="1171039" y="3459363"/>
                    <a:pt x="1196781" y="3457383"/>
                    <a:pt x="1227144" y="3467944"/>
                  </a:cubicBezTo>
                  <a:cubicBezTo>
                    <a:pt x="1269387" y="3482465"/>
                    <a:pt x="1313611" y="3491706"/>
                    <a:pt x="1356515" y="3502927"/>
                  </a:cubicBezTo>
                  <a:cubicBezTo>
                    <a:pt x="1356515" y="3502927"/>
                    <a:pt x="1356515" y="3502927"/>
                    <a:pt x="1356515" y="3502927"/>
                  </a:cubicBezTo>
                  <a:cubicBezTo>
                    <a:pt x="1361135" y="3511507"/>
                    <a:pt x="1545291" y="3582793"/>
                    <a:pt x="1629119" y="3615136"/>
                  </a:cubicBezTo>
                  <a:cubicBezTo>
                    <a:pt x="1639680" y="3708865"/>
                    <a:pt x="1633739" y="3802593"/>
                    <a:pt x="1629119" y="3896321"/>
                  </a:cubicBezTo>
                  <a:cubicBezTo>
                    <a:pt x="1642320" y="3896981"/>
                    <a:pt x="4339316" y="3896981"/>
                    <a:pt x="4352517" y="3896321"/>
                  </a:cubicBezTo>
                  <a:cubicBezTo>
                    <a:pt x="4266710" y="3566952"/>
                    <a:pt x="3792128" y="1761034"/>
                    <a:pt x="3776947" y="1702949"/>
                  </a:cubicBezTo>
                  <a:cubicBezTo>
                    <a:pt x="3774967" y="1695689"/>
                    <a:pt x="3770346" y="1687108"/>
                    <a:pt x="3777607" y="1681167"/>
                  </a:cubicBezTo>
                  <a:cubicBezTo>
                    <a:pt x="3786848" y="1673906"/>
                    <a:pt x="3794108" y="1681827"/>
                    <a:pt x="3800709" y="1686448"/>
                  </a:cubicBezTo>
                  <a:cubicBezTo>
                    <a:pt x="3820511" y="1700309"/>
                    <a:pt x="3840312" y="1714170"/>
                    <a:pt x="3858794" y="1730011"/>
                  </a:cubicBezTo>
                  <a:cubicBezTo>
                    <a:pt x="4033049" y="1875224"/>
                    <a:pt x="4196744" y="2030998"/>
                    <a:pt x="4361098" y="2186771"/>
                  </a:cubicBezTo>
                  <a:cubicBezTo>
                    <a:pt x="4386840" y="2211194"/>
                    <a:pt x="4411923" y="2229015"/>
                    <a:pt x="4448226" y="2234955"/>
                  </a:cubicBezTo>
                  <a:cubicBezTo>
                    <a:pt x="4495750" y="2242876"/>
                    <a:pt x="4542614" y="2254757"/>
                    <a:pt x="4589478" y="2267298"/>
                  </a:cubicBezTo>
                  <a:cubicBezTo>
                    <a:pt x="4613900" y="2273899"/>
                    <a:pt x="4633042" y="2269279"/>
                    <a:pt x="4652844" y="2253437"/>
                  </a:cubicBezTo>
                  <a:cubicBezTo>
                    <a:pt x="4922147" y="2046839"/>
                    <a:pt x="5190791" y="1838921"/>
                    <a:pt x="5448213" y="1617142"/>
                  </a:cubicBezTo>
                  <a:cubicBezTo>
                    <a:pt x="5524780" y="1551136"/>
                    <a:pt x="5600027" y="1483810"/>
                    <a:pt x="5667352" y="1407903"/>
                  </a:cubicBezTo>
                  <a:cubicBezTo>
                    <a:pt x="5687154" y="1386121"/>
                    <a:pt x="5686494" y="1369620"/>
                    <a:pt x="5666692" y="1349158"/>
                  </a:cubicBezTo>
                  <a:cubicBezTo>
                    <a:pt x="5652171" y="1332657"/>
                    <a:pt x="5637650" y="1316155"/>
                    <a:pt x="5627749" y="1295693"/>
                  </a:cubicBezTo>
                  <a:close/>
                  <a:moveTo>
                    <a:pt x="1495787" y="3179498"/>
                  </a:moveTo>
                  <a:cubicBezTo>
                    <a:pt x="1458164" y="3185439"/>
                    <a:pt x="1419880" y="3194020"/>
                    <a:pt x="1381597" y="3196660"/>
                  </a:cubicBezTo>
                  <a:cubicBezTo>
                    <a:pt x="1374336" y="3187419"/>
                    <a:pt x="1363776" y="3181478"/>
                    <a:pt x="1347934" y="3180158"/>
                  </a:cubicBezTo>
                  <a:cubicBezTo>
                    <a:pt x="1329452" y="3175538"/>
                    <a:pt x="1310971" y="3172898"/>
                    <a:pt x="1291829" y="3173558"/>
                  </a:cubicBezTo>
                  <a:cubicBezTo>
                    <a:pt x="1303050" y="3155736"/>
                    <a:pt x="1318892" y="3140555"/>
                    <a:pt x="1331433" y="3123393"/>
                  </a:cubicBezTo>
                  <a:cubicBezTo>
                    <a:pt x="1340674" y="3110192"/>
                    <a:pt x="1343974" y="3101612"/>
                    <a:pt x="1328132" y="3091711"/>
                  </a:cubicBezTo>
                  <a:cubicBezTo>
                    <a:pt x="1285229" y="3065968"/>
                    <a:pt x="1122854" y="2941878"/>
                    <a:pt x="1105693" y="2922736"/>
                  </a:cubicBezTo>
                  <a:cubicBezTo>
                    <a:pt x="1044968" y="2856730"/>
                    <a:pt x="856851" y="2655412"/>
                    <a:pt x="830449" y="2616469"/>
                  </a:cubicBezTo>
                  <a:cubicBezTo>
                    <a:pt x="776984" y="2537262"/>
                    <a:pt x="723519" y="2458055"/>
                    <a:pt x="671375" y="2377528"/>
                  </a:cubicBezTo>
                  <a:cubicBezTo>
                    <a:pt x="641012" y="2330664"/>
                    <a:pt x="606689" y="2285780"/>
                    <a:pt x="578967" y="2236936"/>
                  </a:cubicBezTo>
                  <a:cubicBezTo>
                    <a:pt x="565766" y="2213834"/>
                    <a:pt x="567746" y="2193372"/>
                    <a:pt x="585567" y="2173570"/>
                  </a:cubicBezTo>
                  <a:cubicBezTo>
                    <a:pt x="678636" y="2066641"/>
                    <a:pt x="1053548" y="1629683"/>
                    <a:pt x="1142656" y="1513512"/>
                  </a:cubicBezTo>
                  <a:cubicBezTo>
                    <a:pt x="1153217" y="1499651"/>
                    <a:pt x="1160478" y="1473249"/>
                    <a:pt x="1181600" y="1479189"/>
                  </a:cubicBezTo>
                  <a:cubicBezTo>
                    <a:pt x="1200081" y="1484470"/>
                    <a:pt x="1198761" y="1510212"/>
                    <a:pt x="1202721" y="1528034"/>
                  </a:cubicBezTo>
                  <a:cubicBezTo>
                    <a:pt x="1249586" y="1761034"/>
                    <a:pt x="1548592" y="3166957"/>
                    <a:pt x="1561133" y="3176198"/>
                  </a:cubicBezTo>
                  <a:cubicBezTo>
                    <a:pt x="1538691" y="3178178"/>
                    <a:pt x="1516909" y="3176198"/>
                    <a:pt x="1495787" y="317949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348410C9-1D58-4BBC-9188-965E11646FA7}"/>
                </a:ext>
              </a:extLst>
            </p:cNvPr>
            <p:cNvSpPr/>
            <p:nvPr/>
          </p:nvSpPr>
          <p:spPr>
            <a:xfrm>
              <a:off x="4478224" y="4538808"/>
              <a:ext cx="866453" cy="259492"/>
            </a:xfrm>
            <a:custGeom>
              <a:avLst/>
              <a:gdLst>
                <a:gd name="connsiteX0" fmla="*/ 1143880 w 1144734"/>
                <a:gd name="connsiteY0" fmla="*/ 41154 h 342834"/>
                <a:gd name="connsiteX1" fmla="*/ 717483 w 1144734"/>
                <a:gd name="connsiteY1" fmla="*/ 47094 h 342834"/>
                <a:gd name="connsiteX2" fmla="*/ 161054 w 1144734"/>
                <a:gd name="connsiteY2" fmla="*/ 34553 h 342834"/>
                <a:gd name="connsiteX3" fmla="*/ 0 w 1144734"/>
                <a:gd name="connsiteY3" fmla="*/ 108480 h 342834"/>
                <a:gd name="connsiteX4" fmla="*/ 227720 w 1144734"/>
                <a:gd name="connsiteY4" fmla="*/ 342800 h 342834"/>
                <a:gd name="connsiteX5" fmla="*/ 718803 w 1144734"/>
                <a:gd name="connsiteY5" fmla="*/ 197587 h 342834"/>
                <a:gd name="connsiteX6" fmla="*/ 1100316 w 1144734"/>
                <a:gd name="connsiteY6" fmla="*/ 97919 h 342834"/>
                <a:gd name="connsiteX7" fmla="*/ 1143880 w 1144734"/>
                <a:gd name="connsiteY7" fmla="*/ 41154 h 34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4734" h="342834">
                  <a:moveTo>
                    <a:pt x="1143880" y="41154"/>
                  </a:moveTo>
                  <a:cubicBezTo>
                    <a:pt x="1144540" y="18712"/>
                    <a:pt x="836293" y="47094"/>
                    <a:pt x="717483" y="47094"/>
                  </a:cubicBezTo>
                  <a:cubicBezTo>
                    <a:pt x="508244" y="47094"/>
                    <a:pt x="264023" y="-49934"/>
                    <a:pt x="161054" y="34553"/>
                  </a:cubicBezTo>
                  <a:cubicBezTo>
                    <a:pt x="109570" y="64256"/>
                    <a:pt x="57425" y="93298"/>
                    <a:pt x="0" y="108480"/>
                  </a:cubicBezTo>
                  <a:cubicBezTo>
                    <a:pt x="0" y="108480"/>
                    <a:pt x="214519" y="346100"/>
                    <a:pt x="227720" y="342800"/>
                  </a:cubicBezTo>
                  <a:cubicBezTo>
                    <a:pt x="382174" y="301217"/>
                    <a:pt x="564349" y="239171"/>
                    <a:pt x="718803" y="197587"/>
                  </a:cubicBezTo>
                  <a:cubicBezTo>
                    <a:pt x="845534" y="163925"/>
                    <a:pt x="972265" y="127621"/>
                    <a:pt x="1100316" y="97919"/>
                  </a:cubicBezTo>
                  <a:cubicBezTo>
                    <a:pt x="1142560" y="88678"/>
                    <a:pt x="1147180" y="74817"/>
                    <a:pt x="1143880" y="41154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F22A0C48-2776-45FF-9ED1-B2BAD6EFA1C1}"/>
                </a:ext>
              </a:extLst>
            </p:cNvPr>
            <p:cNvSpPr/>
            <p:nvPr/>
          </p:nvSpPr>
          <p:spPr>
            <a:xfrm>
              <a:off x="1545801" y="2613403"/>
              <a:ext cx="906277" cy="1084445"/>
            </a:xfrm>
            <a:custGeom>
              <a:avLst/>
              <a:gdLst>
                <a:gd name="connsiteX0" fmla="*/ 371974 w 1197349"/>
                <a:gd name="connsiteY0" fmla="*/ 1416646 h 1432740"/>
                <a:gd name="connsiteX1" fmla="*/ 333031 w 1197349"/>
                <a:gd name="connsiteY1" fmla="*/ 1418626 h 1432740"/>
                <a:gd name="connsiteX2" fmla="*/ 142934 w 1197349"/>
                <a:gd name="connsiteY2" fmla="*/ 1175725 h 1432740"/>
                <a:gd name="connsiteX3" fmla="*/ 4322 w 1197349"/>
                <a:gd name="connsiteY3" fmla="*/ 766489 h 1432740"/>
                <a:gd name="connsiteX4" fmla="*/ 173957 w 1197349"/>
                <a:gd name="connsiteY4" fmla="*/ 314349 h 1432740"/>
                <a:gd name="connsiteX5" fmla="*/ 507286 w 1197349"/>
                <a:gd name="connsiteY5" fmla="*/ 72108 h 1432740"/>
                <a:gd name="connsiteX6" fmla="*/ 806292 w 1197349"/>
                <a:gd name="connsiteY6" fmla="*/ 2802 h 1432740"/>
                <a:gd name="connsiteX7" fmla="*/ 1098038 w 1197349"/>
                <a:gd name="connsiteY7" fmla="*/ 54286 h 1432740"/>
                <a:gd name="connsiteX8" fmla="*/ 1107939 w 1197349"/>
                <a:gd name="connsiteY8" fmla="*/ 56927 h 1432740"/>
                <a:gd name="connsiteX9" fmla="*/ 1195066 w 1197349"/>
                <a:gd name="connsiteY9" fmla="*/ 124253 h 1432740"/>
                <a:gd name="connsiteX10" fmla="*/ 1146222 w 1197349"/>
                <a:gd name="connsiteY10" fmla="*/ 217981 h 1432740"/>
                <a:gd name="connsiteX11" fmla="*/ 1113879 w 1197349"/>
                <a:gd name="connsiteY11" fmla="*/ 270125 h 1432740"/>
                <a:gd name="connsiteX12" fmla="*/ 1091437 w 1197349"/>
                <a:gd name="connsiteY12" fmla="*/ 319630 h 1432740"/>
                <a:gd name="connsiteX13" fmla="*/ 1051834 w 1197349"/>
                <a:gd name="connsiteY13" fmla="*/ 334811 h 1432740"/>
                <a:gd name="connsiteX14" fmla="*/ 851836 w 1197349"/>
                <a:gd name="connsiteY14" fmla="*/ 426559 h 1432740"/>
                <a:gd name="connsiteX15" fmla="*/ 832034 w 1197349"/>
                <a:gd name="connsiteY15" fmla="*/ 475403 h 1432740"/>
                <a:gd name="connsiteX16" fmla="*/ 743587 w 1197349"/>
                <a:gd name="connsiteY16" fmla="*/ 610055 h 1432740"/>
                <a:gd name="connsiteX17" fmla="*/ 660419 w 1197349"/>
                <a:gd name="connsiteY17" fmla="*/ 642398 h 1432740"/>
                <a:gd name="connsiteX18" fmla="*/ 577252 w 1197349"/>
                <a:gd name="connsiteY18" fmla="*/ 792891 h 1432740"/>
                <a:gd name="connsiteX19" fmla="*/ 623456 w 1197349"/>
                <a:gd name="connsiteY19" fmla="*/ 1028532 h 1432740"/>
                <a:gd name="connsiteX20" fmla="*/ 649858 w 1197349"/>
                <a:gd name="connsiteY20" fmla="*/ 1140742 h 1432740"/>
                <a:gd name="connsiteX21" fmla="*/ 637977 w 1197349"/>
                <a:gd name="connsiteY21" fmla="*/ 1204767 h 1432740"/>
                <a:gd name="connsiteX22" fmla="*/ 569331 w 1197349"/>
                <a:gd name="connsiteY22" fmla="*/ 1188266 h 1432740"/>
                <a:gd name="connsiteX23" fmla="*/ 538969 w 1197349"/>
                <a:gd name="connsiteY23" fmla="*/ 1136781 h 1432740"/>
                <a:gd name="connsiteX24" fmla="*/ 533688 w 1197349"/>
                <a:gd name="connsiteY24" fmla="*/ 1104438 h 1432740"/>
                <a:gd name="connsiteX25" fmla="*/ 461742 w 1197349"/>
                <a:gd name="connsiteY25" fmla="*/ 1021271 h 1432740"/>
                <a:gd name="connsiteX26" fmla="*/ 343592 w 1197349"/>
                <a:gd name="connsiteY26" fmla="*/ 1052294 h 1432740"/>
                <a:gd name="connsiteX27" fmla="*/ 331711 w 1197349"/>
                <a:gd name="connsiteY27" fmla="*/ 1130181 h 1432740"/>
                <a:gd name="connsiteX28" fmla="*/ 426759 w 1197349"/>
                <a:gd name="connsiteY28" fmla="*/ 1340079 h 1432740"/>
                <a:gd name="connsiteX29" fmla="*/ 433359 w 1197349"/>
                <a:gd name="connsiteY29" fmla="*/ 1385623 h 1432740"/>
                <a:gd name="connsiteX30" fmla="*/ 371974 w 1197349"/>
                <a:gd name="connsiteY30" fmla="*/ 1416646 h 143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97349" h="1432740">
                  <a:moveTo>
                    <a:pt x="371974" y="1416646"/>
                  </a:moveTo>
                  <a:cubicBezTo>
                    <a:pt x="360753" y="1443708"/>
                    <a:pt x="346892" y="1431167"/>
                    <a:pt x="333031" y="1418626"/>
                  </a:cubicBezTo>
                  <a:cubicBezTo>
                    <a:pt x="254484" y="1349320"/>
                    <a:pt x="192438" y="1267473"/>
                    <a:pt x="142934" y="1175725"/>
                  </a:cubicBezTo>
                  <a:cubicBezTo>
                    <a:pt x="72968" y="1047013"/>
                    <a:pt x="20823" y="913022"/>
                    <a:pt x="4322" y="766489"/>
                  </a:cubicBezTo>
                  <a:cubicBezTo>
                    <a:pt x="-16140" y="586293"/>
                    <a:pt x="35345" y="434480"/>
                    <a:pt x="173957" y="314349"/>
                  </a:cubicBezTo>
                  <a:cubicBezTo>
                    <a:pt x="278246" y="223921"/>
                    <a:pt x="393756" y="149335"/>
                    <a:pt x="507286" y="72108"/>
                  </a:cubicBezTo>
                  <a:cubicBezTo>
                    <a:pt x="597714" y="10723"/>
                    <a:pt x="698703" y="-7759"/>
                    <a:pt x="806292" y="2802"/>
                  </a:cubicBezTo>
                  <a:cubicBezTo>
                    <a:pt x="904641" y="12703"/>
                    <a:pt x="1002329" y="26564"/>
                    <a:pt x="1098038" y="54286"/>
                  </a:cubicBezTo>
                  <a:cubicBezTo>
                    <a:pt x="1101338" y="54947"/>
                    <a:pt x="1104638" y="55607"/>
                    <a:pt x="1107939" y="56927"/>
                  </a:cubicBezTo>
                  <a:cubicBezTo>
                    <a:pt x="1144242" y="70128"/>
                    <a:pt x="1183845" y="81349"/>
                    <a:pt x="1195066" y="124253"/>
                  </a:cubicBezTo>
                  <a:cubicBezTo>
                    <a:pt x="1206287" y="167816"/>
                    <a:pt x="1173944" y="192899"/>
                    <a:pt x="1146222" y="217981"/>
                  </a:cubicBezTo>
                  <a:cubicBezTo>
                    <a:pt x="1130381" y="232502"/>
                    <a:pt x="1119820" y="249003"/>
                    <a:pt x="1113879" y="270125"/>
                  </a:cubicBezTo>
                  <a:cubicBezTo>
                    <a:pt x="1109259" y="287287"/>
                    <a:pt x="1109259" y="307749"/>
                    <a:pt x="1091437" y="319630"/>
                  </a:cubicBezTo>
                  <a:cubicBezTo>
                    <a:pt x="1080216" y="329531"/>
                    <a:pt x="1065695" y="331511"/>
                    <a:pt x="1051834" y="334811"/>
                  </a:cubicBezTo>
                  <a:cubicBezTo>
                    <a:pt x="979227" y="352633"/>
                    <a:pt x="917182" y="393556"/>
                    <a:pt x="851836" y="426559"/>
                  </a:cubicBezTo>
                  <a:cubicBezTo>
                    <a:pt x="832694" y="436460"/>
                    <a:pt x="830714" y="455601"/>
                    <a:pt x="832034" y="475403"/>
                  </a:cubicBezTo>
                  <a:cubicBezTo>
                    <a:pt x="837315" y="548010"/>
                    <a:pt x="812233" y="586293"/>
                    <a:pt x="743587" y="610055"/>
                  </a:cubicBezTo>
                  <a:cubicBezTo>
                    <a:pt x="715864" y="619956"/>
                    <a:pt x="687482" y="628537"/>
                    <a:pt x="660419" y="642398"/>
                  </a:cubicBezTo>
                  <a:cubicBezTo>
                    <a:pt x="597714" y="675401"/>
                    <a:pt x="573952" y="721605"/>
                    <a:pt x="577252" y="792891"/>
                  </a:cubicBezTo>
                  <a:cubicBezTo>
                    <a:pt x="581212" y="874078"/>
                    <a:pt x="605635" y="950645"/>
                    <a:pt x="623456" y="1028532"/>
                  </a:cubicBezTo>
                  <a:cubicBezTo>
                    <a:pt x="632037" y="1066155"/>
                    <a:pt x="643918" y="1103118"/>
                    <a:pt x="649858" y="1140742"/>
                  </a:cubicBezTo>
                  <a:cubicBezTo>
                    <a:pt x="653159" y="1162523"/>
                    <a:pt x="660419" y="1190246"/>
                    <a:pt x="637977" y="1204767"/>
                  </a:cubicBezTo>
                  <a:cubicBezTo>
                    <a:pt x="612235" y="1221269"/>
                    <a:pt x="590453" y="1203447"/>
                    <a:pt x="569331" y="1188266"/>
                  </a:cubicBezTo>
                  <a:cubicBezTo>
                    <a:pt x="550850" y="1175064"/>
                    <a:pt x="540289" y="1159883"/>
                    <a:pt x="538969" y="1136781"/>
                  </a:cubicBezTo>
                  <a:cubicBezTo>
                    <a:pt x="538309" y="1126220"/>
                    <a:pt x="535008" y="1114999"/>
                    <a:pt x="533688" y="1104438"/>
                  </a:cubicBezTo>
                  <a:cubicBezTo>
                    <a:pt x="529728" y="1059554"/>
                    <a:pt x="505306" y="1031832"/>
                    <a:pt x="461742" y="1021271"/>
                  </a:cubicBezTo>
                  <a:cubicBezTo>
                    <a:pt x="416198" y="1010050"/>
                    <a:pt x="375934" y="1019951"/>
                    <a:pt x="343592" y="1052294"/>
                  </a:cubicBezTo>
                  <a:cubicBezTo>
                    <a:pt x="322470" y="1073416"/>
                    <a:pt x="324450" y="1101798"/>
                    <a:pt x="331711" y="1130181"/>
                  </a:cubicBezTo>
                  <a:cubicBezTo>
                    <a:pt x="352172" y="1205427"/>
                    <a:pt x="390456" y="1272093"/>
                    <a:pt x="426759" y="1340079"/>
                  </a:cubicBezTo>
                  <a:cubicBezTo>
                    <a:pt x="434680" y="1354600"/>
                    <a:pt x="446561" y="1371102"/>
                    <a:pt x="433359" y="1385623"/>
                  </a:cubicBezTo>
                  <a:cubicBezTo>
                    <a:pt x="417518" y="1403444"/>
                    <a:pt x="401017" y="1423906"/>
                    <a:pt x="371974" y="141664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47AE002A-DA91-46D1-A973-832119A42F30}"/>
                </a:ext>
              </a:extLst>
            </p:cNvPr>
            <p:cNvSpPr/>
            <p:nvPr/>
          </p:nvSpPr>
          <p:spPr>
            <a:xfrm>
              <a:off x="1779279" y="2852415"/>
              <a:ext cx="676447" cy="1250046"/>
            </a:xfrm>
            <a:custGeom>
              <a:avLst/>
              <a:gdLst>
                <a:gd name="connsiteX0" fmla="*/ 47668 w 893702"/>
                <a:gd name="connsiteY0" fmla="*/ 1116711 h 1651527"/>
                <a:gd name="connsiteX1" fmla="*/ 75390 w 893702"/>
                <a:gd name="connsiteY1" fmla="*/ 1088989 h 1651527"/>
                <a:gd name="connsiteX2" fmla="*/ 89912 w 893702"/>
                <a:gd name="connsiteY2" fmla="*/ 1009122 h 1651527"/>
                <a:gd name="connsiteX3" fmla="*/ 8064 w 893702"/>
                <a:gd name="connsiteY3" fmla="*/ 828926 h 1651527"/>
                <a:gd name="connsiteX4" fmla="*/ 105753 w 893702"/>
                <a:gd name="connsiteY4" fmla="*/ 687014 h 1651527"/>
                <a:gd name="connsiteX5" fmla="*/ 241725 w 893702"/>
                <a:gd name="connsiteY5" fmla="*/ 795923 h 1651527"/>
                <a:gd name="connsiteX6" fmla="*/ 292549 w 893702"/>
                <a:gd name="connsiteY6" fmla="*/ 876450 h 1651527"/>
                <a:gd name="connsiteX7" fmla="*/ 328852 w 893702"/>
                <a:gd name="connsiteY7" fmla="*/ 855328 h 1651527"/>
                <a:gd name="connsiteX8" fmla="*/ 319612 w 893702"/>
                <a:gd name="connsiteY8" fmla="*/ 803844 h 1651527"/>
                <a:gd name="connsiteX9" fmla="*/ 258886 w 893702"/>
                <a:gd name="connsiteY9" fmla="*/ 550382 h 1651527"/>
                <a:gd name="connsiteX10" fmla="*/ 252286 w 893702"/>
                <a:gd name="connsiteY10" fmla="*/ 438832 h 1651527"/>
                <a:gd name="connsiteX11" fmla="*/ 335453 w 893702"/>
                <a:gd name="connsiteY11" fmla="*/ 316721 h 1651527"/>
                <a:gd name="connsiteX12" fmla="*/ 439082 w 893702"/>
                <a:gd name="connsiteY12" fmla="*/ 275137 h 1651527"/>
                <a:gd name="connsiteX13" fmla="*/ 506408 w 893702"/>
                <a:gd name="connsiteY13" fmla="*/ 162268 h 1651527"/>
                <a:gd name="connsiteX14" fmla="*/ 546011 w 893702"/>
                <a:gd name="connsiteY14" fmla="*/ 89001 h 1651527"/>
                <a:gd name="connsiteX15" fmla="*/ 688584 w 893702"/>
                <a:gd name="connsiteY15" fmla="*/ 19695 h 1651527"/>
                <a:gd name="connsiteX16" fmla="*/ 782972 w 893702"/>
                <a:gd name="connsiteY16" fmla="*/ 4514 h 1651527"/>
                <a:gd name="connsiteX17" fmla="*/ 802774 w 893702"/>
                <a:gd name="connsiteY17" fmla="*/ 23655 h 1651527"/>
                <a:gd name="connsiteX18" fmla="*/ 786273 w 893702"/>
                <a:gd name="connsiteY18" fmla="*/ 62599 h 1651527"/>
                <a:gd name="connsiteX19" fmla="*/ 657561 w 893702"/>
                <a:gd name="connsiteY19" fmla="*/ 202531 h 1651527"/>
                <a:gd name="connsiteX20" fmla="*/ 528190 w 893702"/>
                <a:gd name="connsiteY20" fmla="*/ 591965 h 1651527"/>
                <a:gd name="connsiteX21" fmla="*/ 546672 w 893702"/>
                <a:gd name="connsiteY21" fmla="*/ 872490 h 1651527"/>
                <a:gd name="connsiteX22" fmla="*/ 662842 w 893702"/>
                <a:gd name="connsiteY22" fmla="*/ 1091629 h 1651527"/>
                <a:gd name="connsiteX23" fmla="*/ 831156 w 893702"/>
                <a:gd name="connsiteY23" fmla="*/ 1262584 h 1651527"/>
                <a:gd name="connsiteX24" fmla="*/ 862839 w 893702"/>
                <a:gd name="connsiteY24" fmla="*/ 1316709 h 1651527"/>
                <a:gd name="connsiteX25" fmla="*/ 874060 w 893702"/>
                <a:gd name="connsiteY25" fmla="*/ 1413737 h 1651527"/>
                <a:gd name="connsiteX26" fmla="*/ 891882 w 893702"/>
                <a:gd name="connsiteY26" fmla="*/ 1559610 h 1651527"/>
                <a:gd name="connsiteX27" fmla="*/ 546672 w 893702"/>
                <a:gd name="connsiteY27" fmla="*/ 1644097 h 1651527"/>
                <a:gd name="connsiteX28" fmla="*/ 291889 w 893702"/>
                <a:gd name="connsiteY28" fmla="*/ 1630236 h 1651527"/>
                <a:gd name="connsiteX29" fmla="*/ 181000 w 893702"/>
                <a:gd name="connsiteY29" fmla="*/ 1578092 h 1651527"/>
                <a:gd name="connsiteX30" fmla="*/ 143376 w 893702"/>
                <a:gd name="connsiteY30" fmla="*/ 1494924 h 1651527"/>
                <a:gd name="connsiteX31" fmla="*/ 152617 w 893702"/>
                <a:gd name="connsiteY31" fmla="*/ 1390635 h 1651527"/>
                <a:gd name="connsiteX32" fmla="*/ 126215 w 893702"/>
                <a:gd name="connsiteY32" fmla="*/ 1280406 h 1651527"/>
                <a:gd name="connsiteX33" fmla="*/ 47668 w 893702"/>
                <a:gd name="connsiteY33" fmla="*/ 1116711 h 165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3702" h="1651527">
                  <a:moveTo>
                    <a:pt x="47668" y="1116711"/>
                  </a:moveTo>
                  <a:cubicBezTo>
                    <a:pt x="51628" y="1112751"/>
                    <a:pt x="70770" y="1092289"/>
                    <a:pt x="75390" y="1088989"/>
                  </a:cubicBezTo>
                  <a:cubicBezTo>
                    <a:pt x="115654" y="1056646"/>
                    <a:pt x="115654" y="1056646"/>
                    <a:pt x="89912" y="1009122"/>
                  </a:cubicBezTo>
                  <a:cubicBezTo>
                    <a:pt x="58889" y="951037"/>
                    <a:pt x="27206" y="892952"/>
                    <a:pt x="8064" y="828926"/>
                  </a:cubicBezTo>
                  <a:cubicBezTo>
                    <a:pt x="-17018" y="743778"/>
                    <a:pt x="16645" y="692294"/>
                    <a:pt x="105753" y="687014"/>
                  </a:cubicBezTo>
                  <a:cubicBezTo>
                    <a:pt x="192221" y="681073"/>
                    <a:pt x="238425" y="712756"/>
                    <a:pt x="241725" y="795923"/>
                  </a:cubicBezTo>
                  <a:cubicBezTo>
                    <a:pt x="243045" y="834867"/>
                    <a:pt x="258226" y="859949"/>
                    <a:pt x="292549" y="876450"/>
                  </a:cubicBezTo>
                  <a:cubicBezTo>
                    <a:pt x="316971" y="887671"/>
                    <a:pt x="327532" y="881071"/>
                    <a:pt x="328852" y="855328"/>
                  </a:cubicBezTo>
                  <a:cubicBezTo>
                    <a:pt x="329513" y="837507"/>
                    <a:pt x="324232" y="820345"/>
                    <a:pt x="319612" y="803844"/>
                  </a:cubicBezTo>
                  <a:cubicBezTo>
                    <a:pt x="298490" y="719356"/>
                    <a:pt x="274728" y="636189"/>
                    <a:pt x="258886" y="550382"/>
                  </a:cubicBezTo>
                  <a:cubicBezTo>
                    <a:pt x="252286" y="513418"/>
                    <a:pt x="249645" y="476455"/>
                    <a:pt x="252286" y="438832"/>
                  </a:cubicBezTo>
                  <a:cubicBezTo>
                    <a:pt x="256246" y="382067"/>
                    <a:pt x="285289" y="341143"/>
                    <a:pt x="335453" y="316721"/>
                  </a:cubicBezTo>
                  <a:cubicBezTo>
                    <a:pt x="369116" y="300220"/>
                    <a:pt x="404759" y="288339"/>
                    <a:pt x="439082" y="275137"/>
                  </a:cubicBezTo>
                  <a:cubicBezTo>
                    <a:pt x="493207" y="254676"/>
                    <a:pt x="513669" y="220353"/>
                    <a:pt x="506408" y="162268"/>
                  </a:cubicBezTo>
                  <a:cubicBezTo>
                    <a:pt x="498487" y="101542"/>
                    <a:pt x="493867" y="115404"/>
                    <a:pt x="546011" y="89001"/>
                  </a:cubicBezTo>
                  <a:cubicBezTo>
                    <a:pt x="592876" y="65239"/>
                    <a:pt x="640400" y="40817"/>
                    <a:pt x="688584" y="19695"/>
                  </a:cubicBezTo>
                  <a:cubicBezTo>
                    <a:pt x="718287" y="6494"/>
                    <a:pt x="748649" y="-7367"/>
                    <a:pt x="782972" y="4514"/>
                  </a:cubicBezTo>
                  <a:cubicBezTo>
                    <a:pt x="789573" y="11114"/>
                    <a:pt x="796173" y="17715"/>
                    <a:pt x="802774" y="23655"/>
                  </a:cubicBezTo>
                  <a:cubicBezTo>
                    <a:pt x="808715" y="41477"/>
                    <a:pt x="798154" y="51378"/>
                    <a:pt x="786273" y="62599"/>
                  </a:cubicBezTo>
                  <a:cubicBezTo>
                    <a:pt x="739408" y="105503"/>
                    <a:pt x="691884" y="147746"/>
                    <a:pt x="657561" y="202531"/>
                  </a:cubicBezTo>
                  <a:cubicBezTo>
                    <a:pt x="583635" y="322002"/>
                    <a:pt x="539411" y="450713"/>
                    <a:pt x="528190" y="591965"/>
                  </a:cubicBezTo>
                  <a:cubicBezTo>
                    <a:pt x="520269" y="687014"/>
                    <a:pt x="522909" y="779422"/>
                    <a:pt x="546672" y="872490"/>
                  </a:cubicBezTo>
                  <a:cubicBezTo>
                    <a:pt x="568454" y="955657"/>
                    <a:pt x="608717" y="1026943"/>
                    <a:pt x="662842" y="1091629"/>
                  </a:cubicBezTo>
                  <a:cubicBezTo>
                    <a:pt x="714326" y="1153014"/>
                    <a:pt x="771751" y="1209119"/>
                    <a:pt x="831156" y="1262584"/>
                  </a:cubicBezTo>
                  <a:cubicBezTo>
                    <a:pt x="846338" y="1276445"/>
                    <a:pt x="873400" y="1286346"/>
                    <a:pt x="862839" y="1316709"/>
                  </a:cubicBezTo>
                  <a:cubicBezTo>
                    <a:pt x="855579" y="1350372"/>
                    <a:pt x="870760" y="1381394"/>
                    <a:pt x="874060" y="1413737"/>
                  </a:cubicBezTo>
                  <a:cubicBezTo>
                    <a:pt x="876040" y="1432219"/>
                    <a:pt x="900463" y="1553009"/>
                    <a:pt x="891882" y="1559610"/>
                  </a:cubicBezTo>
                  <a:cubicBezTo>
                    <a:pt x="840397" y="1601194"/>
                    <a:pt x="606737" y="1636837"/>
                    <a:pt x="546672" y="1644097"/>
                  </a:cubicBezTo>
                  <a:cubicBezTo>
                    <a:pt x="373076" y="1653998"/>
                    <a:pt x="436442" y="1657958"/>
                    <a:pt x="291889" y="1630236"/>
                  </a:cubicBezTo>
                  <a:cubicBezTo>
                    <a:pt x="247665" y="1611754"/>
                    <a:pt x="210702" y="1587332"/>
                    <a:pt x="181000" y="1578092"/>
                  </a:cubicBezTo>
                  <a:cubicBezTo>
                    <a:pt x="146017" y="1563570"/>
                    <a:pt x="147997" y="1524627"/>
                    <a:pt x="143376" y="1494924"/>
                  </a:cubicBezTo>
                  <a:cubicBezTo>
                    <a:pt x="144036" y="1459941"/>
                    <a:pt x="146676" y="1425618"/>
                    <a:pt x="152617" y="1390635"/>
                  </a:cubicBezTo>
                  <a:cubicBezTo>
                    <a:pt x="158558" y="1352352"/>
                    <a:pt x="138096" y="1316709"/>
                    <a:pt x="126215" y="1280406"/>
                  </a:cubicBezTo>
                  <a:cubicBezTo>
                    <a:pt x="110373" y="1236842"/>
                    <a:pt x="47668" y="1116711"/>
                    <a:pt x="47668" y="1116711"/>
                  </a:cubicBezTo>
                  <a:close/>
                </a:path>
              </a:pathLst>
            </a:custGeom>
            <a:solidFill>
              <a:srgbClr val="FEAB77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4D900F02-E459-48AE-916A-20BCAF4F5962}"/>
                </a:ext>
              </a:extLst>
            </p:cNvPr>
            <p:cNvSpPr/>
            <p:nvPr/>
          </p:nvSpPr>
          <p:spPr>
            <a:xfrm>
              <a:off x="4403784" y="4601432"/>
              <a:ext cx="251435" cy="287271"/>
            </a:xfrm>
            <a:custGeom>
              <a:avLst/>
              <a:gdLst>
                <a:gd name="connsiteX0" fmla="*/ 90428 w 332189"/>
                <a:gd name="connsiteY0" fmla="*/ 0 h 379533"/>
                <a:gd name="connsiteX1" fmla="*/ 325408 w 332189"/>
                <a:gd name="connsiteY1" fmla="*/ 260723 h 379533"/>
                <a:gd name="connsiteX2" fmla="*/ 330689 w 332189"/>
                <a:gd name="connsiteY2" fmla="*/ 274584 h 379533"/>
                <a:gd name="connsiteX3" fmla="*/ 238941 w 332189"/>
                <a:gd name="connsiteY3" fmla="*/ 379533 h 379533"/>
                <a:gd name="connsiteX4" fmla="*/ 0 w 332189"/>
                <a:gd name="connsiteY4" fmla="*/ 70626 h 379533"/>
                <a:gd name="connsiteX5" fmla="*/ 90428 w 332189"/>
                <a:gd name="connsiteY5" fmla="*/ 0 h 37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189" h="379533">
                  <a:moveTo>
                    <a:pt x="90428" y="0"/>
                  </a:moveTo>
                  <a:cubicBezTo>
                    <a:pt x="123430" y="26402"/>
                    <a:pt x="310227" y="254782"/>
                    <a:pt x="325408" y="260723"/>
                  </a:cubicBezTo>
                  <a:cubicBezTo>
                    <a:pt x="330029" y="264023"/>
                    <a:pt x="334649" y="269963"/>
                    <a:pt x="330689" y="274584"/>
                  </a:cubicBezTo>
                  <a:cubicBezTo>
                    <a:pt x="302966" y="312207"/>
                    <a:pt x="278544" y="352471"/>
                    <a:pt x="238941" y="379533"/>
                  </a:cubicBezTo>
                  <a:cubicBezTo>
                    <a:pt x="154453" y="284485"/>
                    <a:pt x="74586" y="173595"/>
                    <a:pt x="0" y="70626"/>
                  </a:cubicBezTo>
                  <a:cubicBezTo>
                    <a:pt x="35643" y="33003"/>
                    <a:pt x="62045" y="13201"/>
                    <a:pt x="9042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3">
              <a:extLst>
                <a:ext uri="{FF2B5EF4-FFF2-40B4-BE49-F238E27FC236}">
                  <a16:creationId xmlns:a16="http://schemas.microsoft.com/office/drawing/2014/main" id="{4E392D1D-819B-4DA4-B8FA-98696C34A285}"/>
                </a:ext>
              </a:extLst>
            </p:cNvPr>
            <p:cNvSpPr/>
            <p:nvPr/>
          </p:nvSpPr>
          <p:spPr>
            <a:xfrm>
              <a:off x="2299970" y="3098811"/>
              <a:ext cx="124900" cy="58277"/>
            </a:xfrm>
            <a:custGeom>
              <a:avLst/>
              <a:gdLst>
                <a:gd name="connsiteX0" fmla="*/ 0 w 165014"/>
                <a:gd name="connsiteY0" fmla="*/ 76996 h 76995"/>
                <a:gd name="connsiteX1" fmla="*/ 165014 w 165014"/>
                <a:gd name="connsiteY1" fmla="*/ 34752 h 76995"/>
                <a:gd name="connsiteX2" fmla="*/ 0 w 165014"/>
                <a:gd name="connsiteY2" fmla="*/ 76996 h 76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014" h="76995">
                  <a:moveTo>
                    <a:pt x="0" y="76996"/>
                  </a:moveTo>
                  <a:cubicBezTo>
                    <a:pt x="31683" y="-6172"/>
                    <a:pt x="108250" y="-24653"/>
                    <a:pt x="165014" y="34752"/>
                  </a:cubicBezTo>
                  <a:cubicBezTo>
                    <a:pt x="110230" y="48613"/>
                    <a:pt x="57425" y="62474"/>
                    <a:pt x="0" y="769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5970707D-8EC3-4736-ADD9-DBAE56651465}"/>
                </a:ext>
              </a:extLst>
            </p:cNvPr>
            <p:cNvSpPr/>
            <p:nvPr/>
          </p:nvSpPr>
          <p:spPr>
            <a:xfrm>
              <a:off x="2665677" y="3358927"/>
              <a:ext cx="29476" cy="28477"/>
            </a:xfrm>
            <a:custGeom>
              <a:avLst/>
              <a:gdLst>
                <a:gd name="connsiteX0" fmla="*/ 38943 w 38943"/>
                <a:gd name="connsiteY0" fmla="*/ 0 h 37623"/>
                <a:gd name="connsiteX1" fmla="*/ 0 w 38943"/>
                <a:gd name="connsiteY1" fmla="*/ 37623 h 37623"/>
                <a:gd name="connsiteX2" fmla="*/ 38943 w 38943"/>
                <a:gd name="connsiteY2" fmla="*/ 0 h 3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943" h="37623">
                  <a:moveTo>
                    <a:pt x="38943" y="0"/>
                  </a:moveTo>
                  <a:cubicBezTo>
                    <a:pt x="32343" y="25742"/>
                    <a:pt x="19802" y="32343"/>
                    <a:pt x="0" y="37623"/>
                  </a:cubicBezTo>
                  <a:cubicBezTo>
                    <a:pt x="7261" y="19142"/>
                    <a:pt x="17822" y="10561"/>
                    <a:pt x="3894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181D0195-5C8A-4788-956D-3B21AE332014}"/>
                </a:ext>
              </a:extLst>
            </p:cNvPr>
            <p:cNvSpPr/>
            <p:nvPr/>
          </p:nvSpPr>
          <p:spPr>
            <a:xfrm>
              <a:off x="1852754" y="3892002"/>
              <a:ext cx="1168176" cy="2630422"/>
            </a:xfrm>
            <a:custGeom>
              <a:avLst/>
              <a:gdLst>
                <a:gd name="connsiteX0" fmla="*/ 248940 w 1543364"/>
                <a:gd name="connsiteY0" fmla="*/ 2975540 h 3475242"/>
                <a:gd name="connsiteX1" fmla="*/ 72704 w 1543364"/>
                <a:gd name="connsiteY1" fmla="*/ 2116805 h 3475242"/>
                <a:gd name="connsiteX2" fmla="*/ 48942 w 1543364"/>
                <a:gd name="connsiteY2" fmla="*/ 1867963 h 3475242"/>
                <a:gd name="connsiteX3" fmla="*/ 1418 w 1543364"/>
                <a:gd name="connsiteY3" fmla="*/ 1180843 h 3475242"/>
                <a:gd name="connsiteX4" fmla="*/ 23860 w 1543364"/>
                <a:gd name="connsiteY4" fmla="*/ 419137 h 3475242"/>
                <a:gd name="connsiteX5" fmla="*/ 43002 w 1543364"/>
                <a:gd name="connsiteY5" fmla="*/ 146533 h 3475242"/>
                <a:gd name="connsiteX6" fmla="*/ 54223 w 1543364"/>
                <a:gd name="connsiteY6" fmla="*/ 0 h 3475242"/>
                <a:gd name="connsiteX7" fmla="*/ 148611 w 1543364"/>
                <a:gd name="connsiteY7" fmla="*/ 158414 h 3475242"/>
                <a:gd name="connsiteX8" fmla="*/ 447617 w 1543364"/>
                <a:gd name="connsiteY8" fmla="*/ 269964 h 3475242"/>
                <a:gd name="connsiteX9" fmla="*/ 674017 w 1543364"/>
                <a:gd name="connsiteY9" fmla="*/ 201318 h 3475242"/>
                <a:gd name="connsiteX10" fmla="*/ 758505 w 1543364"/>
                <a:gd name="connsiteY10" fmla="*/ 108910 h 3475242"/>
                <a:gd name="connsiteX11" fmla="*/ 775006 w 1543364"/>
                <a:gd name="connsiteY11" fmla="*/ 40923 h 3475242"/>
                <a:gd name="connsiteX12" fmla="*/ 823190 w 1543364"/>
                <a:gd name="connsiteY12" fmla="*/ 262703 h 3475242"/>
                <a:gd name="connsiteX13" fmla="*/ 1099754 w 1543364"/>
                <a:gd name="connsiteY13" fmla="*/ 1077214 h 3475242"/>
                <a:gd name="connsiteX14" fmla="*/ 1366418 w 1543364"/>
                <a:gd name="connsiteY14" fmla="*/ 2444854 h 3475242"/>
                <a:gd name="connsiteX15" fmla="*/ 1514271 w 1543364"/>
                <a:gd name="connsiteY15" fmla="*/ 3205901 h 3475242"/>
                <a:gd name="connsiteX16" fmla="*/ 1540673 w 1543364"/>
                <a:gd name="connsiteY16" fmla="*/ 3344513 h 3475242"/>
                <a:gd name="connsiteX17" fmla="*/ 1511630 w 1543364"/>
                <a:gd name="connsiteY17" fmla="*/ 3387417 h 3475242"/>
                <a:gd name="connsiteX18" fmla="*/ 1224505 w 1543364"/>
                <a:gd name="connsiteY18" fmla="*/ 3428340 h 3475242"/>
                <a:gd name="connsiteX19" fmla="*/ 503062 w 1543364"/>
                <a:gd name="connsiteY19" fmla="*/ 3463323 h 3475242"/>
                <a:gd name="connsiteX20" fmla="*/ 309005 w 1543364"/>
                <a:gd name="connsiteY20" fmla="*/ 3475204 h 3475242"/>
                <a:gd name="connsiteX21" fmla="*/ 248940 w 1543364"/>
                <a:gd name="connsiteY21" fmla="*/ 2975540 h 347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43364" h="3475242">
                  <a:moveTo>
                    <a:pt x="248940" y="2975540"/>
                  </a:moveTo>
                  <a:cubicBezTo>
                    <a:pt x="189535" y="2689735"/>
                    <a:pt x="132110" y="2402610"/>
                    <a:pt x="72704" y="2116805"/>
                  </a:cubicBezTo>
                  <a:cubicBezTo>
                    <a:pt x="55543" y="2034298"/>
                    <a:pt x="54883" y="1951131"/>
                    <a:pt x="48942" y="1867963"/>
                  </a:cubicBezTo>
                  <a:cubicBezTo>
                    <a:pt x="31781" y="1638923"/>
                    <a:pt x="14619" y="1409883"/>
                    <a:pt x="1418" y="1180843"/>
                  </a:cubicBezTo>
                  <a:cubicBezTo>
                    <a:pt x="-6503" y="1042231"/>
                    <a:pt x="21220" y="517485"/>
                    <a:pt x="23860" y="419137"/>
                  </a:cubicBezTo>
                  <a:cubicBezTo>
                    <a:pt x="25840" y="349831"/>
                    <a:pt x="36401" y="215839"/>
                    <a:pt x="43002" y="146533"/>
                  </a:cubicBezTo>
                  <a:cubicBezTo>
                    <a:pt x="41022" y="83827"/>
                    <a:pt x="43002" y="91088"/>
                    <a:pt x="54223" y="0"/>
                  </a:cubicBezTo>
                  <a:cubicBezTo>
                    <a:pt x="91846" y="134652"/>
                    <a:pt x="108348" y="122111"/>
                    <a:pt x="148611" y="158414"/>
                  </a:cubicBezTo>
                  <a:cubicBezTo>
                    <a:pt x="270722" y="235641"/>
                    <a:pt x="314946" y="260723"/>
                    <a:pt x="447617" y="269964"/>
                  </a:cubicBezTo>
                  <a:cubicBezTo>
                    <a:pt x="563787" y="252142"/>
                    <a:pt x="617252" y="239601"/>
                    <a:pt x="674017" y="201318"/>
                  </a:cubicBezTo>
                  <a:cubicBezTo>
                    <a:pt x="731442" y="150493"/>
                    <a:pt x="735403" y="145213"/>
                    <a:pt x="758505" y="108910"/>
                  </a:cubicBezTo>
                  <a:cubicBezTo>
                    <a:pt x="771706" y="71286"/>
                    <a:pt x="763785" y="20462"/>
                    <a:pt x="775006" y="40923"/>
                  </a:cubicBezTo>
                  <a:cubicBezTo>
                    <a:pt x="788207" y="54785"/>
                    <a:pt x="802068" y="219139"/>
                    <a:pt x="823190" y="262703"/>
                  </a:cubicBezTo>
                  <a:cubicBezTo>
                    <a:pt x="910318" y="542568"/>
                    <a:pt x="1018567" y="796030"/>
                    <a:pt x="1099754" y="1077214"/>
                  </a:cubicBezTo>
                  <a:cubicBezTo>
                    <a:pt x="1136718" y="1204605"/>
                    <a:pt x="1303712" y="2119445"/>
                    <a:pt x="1366418" y="2444854"/>
                  </a:cubicBezTo>
                  <a:cubicBezTo>
                    <a:pt x="1415262" y="2698316"/>
                    <a:pt x="1465426" y="2952438"/>
                    <a:pt x="1514271" y="3205901"/>
                  </a:cubicBezTo>
                  <a:cubicBezTo>
                    <a:pt x="1523511" y="3252105"/>
                    <a:pt x="1528792" y="3299629"/>
                    <a:pt x="1540673" y="3344513"/>
                  </a:cubicBezTo>
                  <a:cubicBezTo>
                    <a:pt x="1549254" y="3375535"/>
                    <a:pt x="1536712" y="3382136"/>
                    <a:pt x="1511630" y="3387417"/>
                  </a:cubicBezTo>
                  <a:cubicBezTo>
                    <a:pt x="1417242" y="3408538"/>
                    <a:pt x="1320874" y="3419759"/>
                    <a:pt x="1224505" y="3428340"/>
                  </a:cubicBezTo>
                  <a:cubicBezTo>
                    <a:pt x="984244" y="3449462"/>
                    <a:pt x="743983" y="3458042"/>
                    <a:pt x="503062" y="3463323"/>
                  </a:cubicBezTo>
                  <a:cubicBezTo>
                    <a:pt x="438376" y="3464643"/>
                    <a:pt x="373691" y="3471244"/>
                    <a:pt x="309005" y="3475204"/>
                  </a:cubicBezTo>
                  <a:cubicBezTo>
                    <a:pt x="290523" y="3479825"/>
                    <a:pt x="268081" y="3069269"/>
                    <a:pt x="248940" y="29755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642FA21E-DDAE-4B1B-93E6-9268F51077E1}"/>
                </a:ext>
              </a:extLst>
            </p:cNvPr>
            <p:cNvSpPr/>
            <p:nvPr/>
          </p:nvSpPr>
          <p:spPr>
            <a:xfrm>
              <a:off x="2120158" y="4096642"/>
              <a:ext cx="558318" cy="2268576"/>
            </a:xfrm>
            <a:custGeom>
              <a:avLst/>
              <a:gdLst>
                <a:gd name="connsiteX0" fmla="*/ 221061 w 737634"/>
                <a:gd name="connsiteY0" fmla="*/ 100587 h 2997181"/>
                <a:gd name="connsiteX1" fmla="*/ 215121 w 737634"/>
                <a:gd name="connsiteY1" fmla="*/ 139530 h 2997181"/>
                <a:gd name="connsiteX2" fmla="*/ 218421 w 737634"/>
                <a:gd name="connsiteY2" fmla="*/ 344148 h 2997181"/>
                <a:gd name="connsiteX3" fmla="*/ 734586 w 737634"/>
                <a:gd name="connsiteY3" fmla="*/ 2748078 h 2997181"/>
                <a:gd name="connsiteX4" fmla="*/ 708844 w 737634"/>
                <a:gd name="connsiteY4" fmla="*/ 2823325 h 2997181"/>
                <a:gd name="connsiteX5" fmla="*/ 553070 w 737634"/>
                <a:gd name="connsiteY5" fmla="*/ 2988340 h 2997181"/>
                <a:gd name="connsiteX6" fmla="*/ 519407 w 737634"/>
                <a:gd name="connsiteY6" fmla="*/ 2985699 h 2997181"/>
                <a:gd name="connsiteX7" fmla="*/ 342512 w 737634"/>
                <a:gd name="connsiteY7" fmla="*/ 2772501 h 2997181"/>
                <a:gd name="connsiteX8" fmla="*/ 325350 w 737634"/>
                <a:gd name="connsiteY8" fmla="*/ 2730917 h 2997181"/>
                <a:gd name="connsiteX9" fmla="*/ 92350 w 737634"/>
                <a:gd name="connsiteY9" fmla="*/ 335567 h 2997181"/>
                <a:gd name="connsiteX10" fmla="*/ 16443 w 737634"/>
                <a:gd name="connsiteY10" fmla="*/ 175173 h 2997181"/>
                <a:gd name="connsiteX11" fmla="*/ 11163 w 737634"/>
                <a:gd name="connsiteY11" fmla="*/ 115108 h 2997181"/>
                <a:gd name="connsiteX12" fmla="*/ 73208 w 737634"/>
                <a:gd name="connsiteY12" fmla="*/ 14119 h 2997181"/>
                <a:gd name="connsiteX13" fmla="*/ 106211 w 737634"/>
                <a:gd name="connsiteY13" fmla="*/ 7518 h 2997181"/>
                <a:gd name="connsiteX14" fmla="*/ 203240 w 737634"/>
                <a:gd name="connsiteY14" fmla="*/ 75504 h 2997181"/>
                <a:gd name="connsiteX15" fmla="*/ 221061 w 737634"/>
                <a:gd name="connsiteY15" fmla="*/ 100587 h 299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7634" h="2997181">
                  <a:moveTo>
                    <a:pt x="221061" y="100587"/>
                  </a:moveTo>
                  <a:cubicBezTo>
                    <a:pt x="219081" y="113788"/>
                    <a:pt x="218421" y="126989"/>
                    <a:pt x="215121" y="139530"/>
                  </a:cubicBezTo>
                  <a:cubicBezTo>
                    <a:pt x="197299" y="208176"/>
                    <a:pt x="203240" y="274842"/>
                    <a:pt x="218421" y="344148"/>
                  </a:cubicBezTo>
                  <a:cubicBezTo>
                    <a:pt x="306869" y="738862"/>
                    <a:pt x="642178" y="2334882"/>
                    <a:pt x="734586" y="2748078"/>
                  </a:cubicBezTo>
                  <a:cubicBezTo>
                    <a:pt x="741847" y="2781081"/>
                    <a:pt x="737226" y="2801543"/>
                    <a:pt x="708844" y="2823325"/>
                  </a:cubicBezTo>
                  <a:cubicBezTo>
                    <a:pt x="648779" y="2868869"/>
                    <a:pt x="611155" y="2938835"/>
                    <a:pt x="553070" y="2988340"/>
                  </a:cubicBezTo>
                  <a:cubicBezTo>
                    <a:pt x="539209" y="3000221"/>
                    <a:pt x="531288" y="3000880"/>
                    <a:pt x="519407" y="2985699"/>
                  </a:cubicBezTo>
                  <a:cubicBezTo>
                    <a:pt x="461322" y="2913753"/>
                    <a:pt x="401917" y="2843127"/>
                    <a:pt x="342512" y="2772501"/>
                  </a:cubicBezTo>
                  <a:cubicBezTo>
                    <a:pt x="331951" y="2759959"/>
                    <a:pt x="326670" y="2746758"/>
                    <a:pt x="325350" y="2730917"/>
                  </a:cubicBezTo>
                  <a:cubicBezTo>
                    <a:pt x="298948" y="2461613"/>
                    <a:pt x="102911" y="503882"/>
                    <a:pt x="92350" y="335567"/>
                  </a:cubicBezTo>
                  <a:cubicBezTo>
                    <a:pt x="88390" y="267581"/>
                    <a:pt x="60007" y="219397"/>
                    <a:pt x="16443" y="175173"/>
                  </a:cubicBezTo>
                  <a:cubicBezTo>
                    <a:pt x="-2699" y="156031"/>
                    <a:pt x="-5999" y="138870"/>
                    <a:pt x="11163" y="115108"/>
                  </a:cubicBezTo>
                  <a:cubicBezTo>
                    <a:pt x="34265" y="83425"/>
                    <a:pt x="54066" y="48442"/>
                    <a:pt x="73208" y="14119"/>
                  </a:cubicBezTo>
                  <a:cubicBezTo>
                    <a:pt x="83109" y="-3042"/>
                    <a:pt x="91030" y="-3702"/>
                    <a:pt x="106211" y="7518"/>
                  </a:cubicBezTo>
                  <a:cubicBezTo>
                    <a:pt x="137894" y="31281"/>
                    <a:pt x="170897" y="53063"/>
                    <a:pt x="203240" y="75504"/>
                  </a:cubicBezTo>
                  <a:cubicBezTo>
                    <a:pt x="213140" y="81445"/>
                    <a:pt x="225021" y="86065"/>
                    <a:pt x="221061" y="100587"/>
                  </a:cubicBezTo>
                  <a:close/>
                </a:path>
              </a:pathLst>
            </a:custGeom>
            <a:solidFill>
              <a:schemeClr val="accent2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7">
              <a:extLst>
                <a:ext uri="{FF2B5EF4-FFF2-40B4-BE49-F238E27FC236}">
                  <a16:creationId xmlns:a16="http://schemas.microsoft.com/office/drawing/2014/main" id="{EBE512E6-DD56-4E32-83C5-862DBA88A5E2}"/>
                </a:ext>
              </a:extLst>
            </p:cNvPr>
            <p:cNvSpPr/>
            <p:nvPr/>
          </p:nvSpPr>
          <p:spPr>
            <a:xfrm>
              <a:off x="2351728" y="3163980"/>
              <a:ext cx="81296" cy="89035"/>
            </a:xfrm>
            <a:custGeom>
              <a:avLst/>
              <a:gdLst>
                <a:gd name="connsiteX0" fmla="*/ 94481 w 107406"/>
                <a:gd name="connsiteY0" fmla="*/ 47786 h 117632"/>
                <a:gd name="connsiteX1" fmla="*/ 66629 w 107406"/>
                <a:gd name="connsiteY1" fmla="*/ 106603 h 117632"/>
                <a:gd name="connsiteX2" fmla="*/ 12926 w 107406"/>
                <a:gd name="connsiteY2" fmla="*/ 69846 h 117632"/>
                <a:gd name="connsiteX3" fmla="*/ 40778 w 107406"/>
                <a:gd name="connsiteY3" fmla="*/ 11030 h 117632"/>
                <a:gd name="connsiteX4" fmla="*/ 94481 w 107406"/>
                <a:gd name="connsiteY4" fmla="*/ 47786 h 11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06" h="117632">
                  <a:moveTo>
                    <a:pt x="94481" y="47786"/>
                  </a:moveTo>
                  <a:cubicBezTo>
                    <a:pt x="101620" y="74178"/>
                    <a:pt x="89150" y="100511"/>
                    <a:pt x="66629" y="106603"/>
                  </a:cubicBezTo>
                  <a:cubicBezTo>
                    <a:pt x="44108" y="112694"/>
                    <a:pt x="20064" y="96238"/>
                    <a:pt x="12926" y="69846"/>
                  </a:cubicBezTo>
                  <a:cubicBezTo>
                    <a:pt x="5787" y="43454"/>
                    <a:pt x="18257" y="17121"/>
                    <a:pt x="40778" y="11030"/>
                  </a:cubicBezTo>
                  <a:cubicBezTo>
                    <a:pt x="63299" y="4938"/>
                    <a:pt x="87343" y="21395"/>
                    <a:pt x="94481" y="4778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8">
              <a:extLst>
                <a:ext uri="{FF2B5EF4-FFF2-40B4-BE49-F238E27FC236}">
                  <a16:creationId xmlns:a16="http://schemas.microsoft.com/office/drawing/2014/main" id="{CBE0B028-CCA5-4B67-A5AD-D7F611D1E855}"/>
                </a:ext>
              </a:extLst>
            </p:cNvPr>
            <p:cNvSpPr/>
            <p:nvPr/>
          </p:nvSpPr>
          <p:spPr>
            <a:xfrm>
              <a:off x="1105926" y="6302973"/>
              <a:ext cx="253797" cy="257079"/>
            </a:xfrm>
            <a:custGeom>
              <a:avLst/>
              <a:gdLst>
                <a:gd name="connsiteX0" fmla="*/ 335309 w 335309"/>
                <a:gd name="connsiteY0" fmla="*/ 24549 h 339646"/>
                <a:gd name="connsiteX1" fmla="*/ 260723 w 335309"/>
                <a:gd name="connsiteY1" fmla="*/ 127 h 339646"/>
                <a:gd name="connsiteX2" fmla="*/ 168315 w 335309"/>
                <a:gd name="connsiteY2" fmla="*/ 96496 h 339646"/>
                <a:gd name="connsiteX3" fmla="*/ 0 w 335309"/>
                <a:gd name="connsiteY3" fmla="*/ 328176 h 339646"/>
                <a:gd name="connsiteX4" fmla="*/ 95048 w 335309"/>
                <a:gd name="connsiteY4" fmla="*/ 328176 h 339646"/>
                <a:gd name="connsiteX5" fmla="*/ 189437 w 335309"/>
                <a:gd name="connsiteY5" fmla="*/ 301773 h 339646"/>
                <a:gd name="connsiteX6" fmla="*/ 318808 w 335309"/>
                <a:gd name="connsiteY6" fmla="*/ 337417 h 339646"/>
                <a:gd name="connsiteX7" fmla="*/ 324088 w 335309"/>
                <a:gd name="connsiteY7" fmla="*/ 161181 h 339646"/>
                <a:gd name="connsiteX8" fmla="*/ 335309 w 335309"/>
                <a:gd name="connsiteY8" fmla="*/ 24549 h 33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309" h="339646">
                  <a:moveTo>
                    <a:pt x="335309" y="24549"/>
                  </a:moveTo>
                  <a:cubicBezTo>
                    <a:pt x="328709" y="19929"/>
                    <a:pt x="283825" y="-1853"/>
                    <a:pt x="260723" y="127"/>
                  </a:cubicBezTo>
                  <a:cubicBezTo>
                    <a:pt x="231020" y="21249"/>
                    <a:pt x="189437" y="68113"/>
                    <a:pt x="168315" y="96496"/>
                  </a:cubicBezTo>
                  <a:cubicBezTo>
                    <a:pt x="163694" y="103096"/>
                    <a:pt x="50824" y="262830"/>
                    <a:pt x="0" y="328176"/>
                  </a:cubicBezTo>
                  <a:cubicBezTo>
                    <a:pt x="31023" y="340717"/>
                    <a:pt x="66006" y="345997"/>
                    <a:pt x="95048" y="328176"/>
                  </a:cubicBezTo>
                  <a:cubicBezTo>
                    <a:pt x="122111" y="311014"/>
                    <a:pt x="158414" y="291213"/>
                    <a:pt x="189437" y="301773"/>
                  </a:cubicBezTo>
                  <a:cubicBezTo>
                    <a:pt x="228380" y="314975"/>
                    <a:pt x="279204" y="327516"/>
                    <a:pt x="318808" y="337417"/>
                  </a:cubicBezTo>
                  <a:lnTo>
                    <a:pt x="324088" y="161181"/>
                  </a:lnTo>
                  <a:lnTo>
                    <a:pt x="335309" y="245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9">
              <a:extLst>
                <a:ext uri="{FF2B5EF4-FFF2-40B4-BE49-F238E27FC236}">
                  <a16:creationId xmlns:a16="http://schemas.microsoft.com/office/drawing/2014/main" id="{B864BDDD-9FAF-428D-8866-4EF0D5362C99}"/>
                </a:ext>
              </a:extLst>
            </p:cNvPr>
            <p:cNvSpPr/>
            <p:nvPr/>
          </p:nvSpPr>
          <p:spPr>
            <a:xfrm>
              <a:off x="1343086" y="6226990"/>
              <a:ext cx="744560" cy="454775"/>
            </a:xfrm>
            <a:custGeom>
              <a:avLst/>
              <a:gdLst>
                <a:gd name="connsiteX0" fmla="*/ 945401 w 983694"/>
                <a:gd name="connsiteY0" fmla="*/ 155299 h 600838"/>
                <a:gd name="connsiteX1" fmla="*/ 811409 w 983694"/>
                <a:gd name="connsiteY1" fmla="*/ 71472 h 600838"/>
                <a:gd name="connsiteX2" fmla="*/ 493261 w 983694"/>
                <a:gd name="connsiteY2" fmla="*/ 10086 h 600838"/>
                <a:gd name="connsiteX3" fmla="*/ 238479 w 983694"/>
                <a:gd name="connsiteY3" fmla="*/ 105795 h 600838"/>
                <a:gd name="connsiteX4" fmla="*/ 139470 w 983694"/>
                <a:gd name="connsiteY4" fmla="*/ 115696 h 600838"/>
                <a:gd name="connsiteX5" fmla="*/ 25280 w 983694"/>
                <a:gd name="connsiteY5" fmla="*/ 132857 h 600838"/>
                <a:gd name="connsiteX6" fmla="*/ 198 w 983694"/>
                <a:gd name="connsiteY6" fmla="*/ 437144 h 600838"/>
                <a:gd name="connsiteX7" fmla="*/ 198 w 983694"/>
                <a:gd name="connsiteY7" fmla="*/ 437144 h 600838"/>
                <a:gd name="connsiteX8" fmla="*/ 198 w 983694"/>
                <a:gd name="connsiteY8" fmla="*/ 437144 h 600838"/>
                <a:gd name="connsiteX9" fmla="*/ 21320 w 983694"/>
                <a:gd name="connsiteY9" fmla="*/ 451005 h 600838"/>
                <a:gd name="connsiteX10" fmla="*/ 272142 w 983694"/>
                <a:gd name="connsiteY10" fmla="*/ 549354 h 600838"/>
                <a:gd name="connsiteX11" fmla="*/ 351349 w 983694"/>
                <a:gd name="connsiteY11" fmla="*/ 580377 h 600838"/>
                <a:gd name="connsiteX12" fmla="*/ 411414 w 983694"/>
                <a:gd name="connsiteY12" fmla="*/ 596218 h 600838"/>
                <a:gd name="connsiteX13" fmla="*/ 783026 w 983694"/>
                <a:gd name="connsiteY13" fmla="*/ 600838 h 600838"/>
                <a:gd name="connsiteX14" fmla="*/ 822630 w 983694"/>
                <a:gd name="connsiteY14" fmla="*/ 583677 h 600838"/>
                <a:gd name="connsiteX15" fmla="*/ 952661 w 983694"/>
                <a:gd name="connsiteY15" fmla="*/ 435164 h 600838"/>
                <a:gd name="connsiteX16" fmla="*/ 978404 w 983694"/>
                <a:gd name="connsiteY16" fmla="*/ 390280 h 600838"/>
                <a:gd name="connsiteX17" fmla="*/ 983684 w 983694"/>
                <a:gd name="connsiteY17" fmla="*/ 218005 h 600838"/>
                <a:gd name="connsiteX18" fmla="*/ 945401 w 983694"/>
                <a:gd name="connsiteY18" fmla="*/ 155299 h 60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83694" h="600838">
                  <a:moveTo>
                    <a:pt x="945401" y="155299"/>
                  </a:moveTo>
                  <a:cubicBezTo>
                    <a:pt x="900517" y="127577"/>
                    <a:pt x="856953" y="97874"/>
                    <a:pt x="811409" y="71472"/>
                  </a:cubicBezTo>
                  <a:cubicBezTo>
                    <a:pt x="713060" y="14707"/>
                    <a:pt x="608111" y="-17636"/>
                    <a:pt x="493261" y="10086"/>
                  </a:cubicBezTo>
                  <a:cubicBezTo>
                    <a:pt x="404153" y="31208"/>
                    <a:pt x="320326" y="65531"/>
                    <a:pt x="238479" y="105795"/>
                  </a:cubicBezTo>
                  <a:cubicBezTo>
                    <a:pt x="206796" y="118996"/>
                    <a:pt x="172473" y="110415"/>
                    <a:pt x="139470" y="115696"/>
                  </a:cubicBezTo>
                  <a:cubicBezTo>
                    <a:pt x="101847" y="121636"/>
                    <a:pt x="63563" y="132857"/>
                    <a:pt x="25280" y="132857"/>
                  </a:cubicBezTo>
                  <a:cubicBezTo>
                    <a:pt x="11419" y="132857"/>
                    <a:pt x="-1782" y="424603"/>
                    <a:pt x="198" y="437144"/>
                  </a:cubicBezTo>
                  <a:cubicBezTo>
                    <a:pt x="198" y="437144"/>
                    <a:pt x="198" y="437144"/>
                    <a:pt x="198" y="437144"/>
                  </a:cubicBezTo>
                  <a:cubicBezTo>
                    <a:pt x="198" y="437144"/>
                    <a:pt x="198" y="437144"/>
                    <a:pt x="198" y="437144"/>
                  </a:cubicBezTo>
                  <a:cubicBezTo>
                    <a:pt x="4818" y="445725"/>
                    <a:pt x="13399" y="448365"/>
                    <a:pt x="21320" y="451005"/>
                  </a:cubicBezTo>
                  <a:cubicBezTo>
                    <a:pt x="105147" y="483348"/>
                    <a:pt x="188974" y="516351"/>
                    <a:pt x="272142" y="549354"/>
                  </a:cubicBezTo>
                  <a:cubicBezTo>
                    <a:pt x="298544" y="559915"/>
                    <a:pt x="324946" y="570476"/>
                    <a:pt x="351349" y="580377"/>
                  </a:cubicBezTo>
                  <a:cubicBezTo>
                    <a:pt x="370490" y="587637"/>
                    <a:pt x="389632" y="596218"/>
                    <a:pt x="411414" y="596218"/>
                  </a:cubicBezTo>
                  <a:cubicBezTo>
                    <a:pt x="535505" y="596878"/>
                    <a:pt x="658936" y="598858"/>
                    <a:pt x="783026" y="600838"/>
                  </a:cubicBezTo>
                  <a:cubicBezTo>
                    <a:pt x="799528" y="600838"/>
                    <a:pt x="811409" y="596878"/>
                    <a:pt x="822630" y="583677"/>
                  </a:cubicBezTo>
                  <a:cubicBezTo>
                    <a:pt x="865534" y="533513"/>
                    <a:pt x="909098" y="484008"/>
                    <a:pt x="952661" y="435164"/>
                  </a:cubicBezTo>
                  <a:cubicBezTo>
                    <a:pt x="964542" y="421963"/>
                    <a:pt x="973783" y="407441"/>
                    <a:pt x="978404" y="390280"/>
                  </a:cubicBezTo>
                  <a:cubicBezTo>
                    <a:pt x="963882" y="353977"/>
                    <a:pt x="983684" y="243747"/>
                    <a:pt x="983684" y="218005"/>
                  </a:cubicBezTo>
                  <a:cubicBezTo>
                    <a:pt x="984344" y="218665"/>
                    <a:pt x="955302" y="161900"/>
                    <a:pt x="945401" y="155299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20">
              <a:extLst>
                <a:ext uri="{FF2B5EF4-FFF2-40B4-BE49-F238E27FC236}">
                  <a16:creationId xmlns:a16="http://schemas.microsoft.com/office/drawing/2014/main" id="{628428D0-D61E-41A5-95A7-D4DBF1A5C0D1}"/>
                </a:ext>
              </a:extLst>
            </p:cNvPr>
            <p:cNvSpPr/>
            <p:nvPr/>
          </p:nvSpPr>
          <p:spPr>
            <a:xfrm>
              <a:off x="1351230" y="6226990"/>
              <a:ext cx="741474" cy="184687"/>
            </a:xfrm>
            <a:custGeom>
              <a:avLst/>
              <a:gdLst>
                <a:gd name="connsiteX0" fmla="*/ 937942 w 979617"/>
                <a:gd name="connsiteY0" fmla="*/ 155299 h 244005"/>
                <a:gd name="connsiteX1" fmla="*/ 803951 w 979617"/>
                <a:gd name="connsiteY1" fmla="*/ 71472 h 244005"/>
                <a:gd name="connsiteX2" fmla="*/ 485803 w 979617"/>
                <a:gd name="connsiteY2" fmla="*/ 10086 h 244005"/>
                <a:gd name="connsiteX3" fmla="*/ 231020 w 979617"/>
                <a:gd name="connsiteY3" fmla="*/ 105795 h 244005"/>
                <a:gd name="connsiteX4" fmla="*/ 132012 w 979617"/>
                <a:gd name="connsiteY4" fmla="*/ 115696 h 244005"/>
                <a:gd name="connsiteX5" fmla="*/ 11221 w 979617"/>
                <a:gd name="connsiteY5" fmla="*/ 125597 h 244005"/>
                <a:gd name="connsiteX6" fmla="*/ 0 w 979617"/>
                <a:gd name="connsiteY6" fmla="*/ 237146 h 244005"/>
                <a:gd name="connsiteX7" fmla="*/ 686460 w 979617"/>
                <a:gd name="connsiteY7" fmla="*/ 243087 h 244005"/>
                <a:gd name="connsiteX8" fmla="*/ 877877 w 979617"/>
                <a:gd name="connsiteY8" fmla="*/ 242427 h 244005"/>
                <a:gd name="connsiteX9" fmla="*/ 976886 w 979617"/>
                <a:gd name="connsiteY9" fmla="*/ 218665 h 244005"/>
                <a:gd name="connsiteX10" fmla="*/ 976886 w 979617"/>
                <a:gd name="connsiteY10" fmla="*/ 218665 h 244005"/>
                <a:gd name="connsiteX11" fmla="*/ 976886 w 979617"/>
                <a:gd name="connsiteY11" fmla="*/ 218665 h 244005"/>
                <a:gd name="connsiteX12" fmla="*/ 937942 w 979617"/>
                <a:gd name="connsiteY12" fmla="*/ 155299 h 2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9617" h="244005">
                  <a:moveTo>
                    <a:pt x="937942" y="155299"/>
                  </a:moveTo>
                  <a:cubicBezTo>
                    <a:pt x="893058" y="127577"/>
                    <a:pt x="849494" y="97874"/>
                    <a:pt x="803951" y="71472"/>
                  </a:cubicBezTo>
                  <a:cubicBezTo>
                    <a:pt x="705602" y="14707"/>
                    <a:pt x="600653" y="-17636"/>
                    <a:pt x="485803" y="10086"/>
                  </a:cubicBezTo>
                  <a:cubicBezTo>
                    <a:pt x="396695" y="31208"/>
                    <a:pt x="312867" y="65531"/>
                    <a:pt x="231020" y="105795"/>
                  </a:cubicBezTo>
                  <a:cubicBezTo>
                    <a:pt x="199338" y="118996"/>
                    <a:pt x="165014" y="110415"/>
                    <a:pt x="132012" y="115696"/>
                  </a:cubicBezTo>
                  <a:cubicBezTo>
                    <a:pt x="94388" y="121636"/>
                    <a:pt x="50164" y="122957"/>
                    <a:pt x="11221" y="125597"/>
                  </a:cubicBezTo>
                  <a:cubicBezTo>
                    <a:pt x="11221" y="142758"/>
                    <a:pt x="4620" y="183022"/>
                    <a:pt x="0" y="237146"/>
                  </a:cubicBezTo>
                  <a:cubicBezTo>
                    <a:pt x="205278" y="233186"/>
                    <a:pt x="480522" y="247707"/>
                    <a:pt x="686460" y="243087"/>
                  </a:cubicBezTo>
                  <a:cubicBezTo>
                    <a:pt x="742565" y="241767"/>
                    <a:pt x="821772" y="245727"/>
                    <a:pt x="877877" y="242427"/>
                  </a:cubicBezTo>
                  <a:cubicBezTo>
                    <a:pt x="905599" y="241107"/>
                    <a:pt x="969625" y="206124"/>
                    <a:pt x="976886" y="218665"/>
                  </a:cubicBezTo>
                  <a:cubicBezTo>
                    <a:pt x="976886" y="218665"/>
                    <a:pt x="976886" y="218665"/>
                    <a:pt x="976886" y="218665"/>
                  </a:cubicBezTo>
                  <a:cubicBezTo>
                    <a:pt x="976886" y="218665"/>
                    <a:pt x="976886" y="218665"/>
                    <a:pt x="976886" y="218665"/>
                  </a:cubicBezTo>
                  <a:cubicBezTo>
                    <a:pt x="990747" y="200183"/>
                    <a:pt x="947843" y="161900"/>
                    <a:pt x="937942" y="155299"/>
                  </a:cubicBezTo>
                  <a:close/>
                </a:path>
              </a:pathLst>
            </a:custGeom>
            <a:solidFill>
              <a:srgbClr val="FEAB77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974B803-FF73-49BA-B918-831925E10185}"/>
              </a:ext>
            </a:extLst>
          </p:cNvPr>
          <p:cNvSpPr txBox="1"/>
          <p:nvPr/>
        </p:nvSpPr>
        <p:spPr>
          <a:xfrm>
            <a:off x="7285135" y="1845138"/>
            <a:ext cx="4073313" cy="110799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Professional </a:t>
            </a:r>
          </a:p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79C07E-34D1-4353-9212-6A6278C56C52}"/>
              </a:ext>
            </a:extLst>
          </p:cNvPr>
          <p:cNvSpPr txBox="1"/>
          <p:nvPr/>
        </p:nvSpPr>
        <p:spPr>
          <a:xfrm>
            <a:off x="7285135" y="3093826"/>
            <a:ext cx="40733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zing.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5" name="Rounded Rectangle 4">
            <a:extLst>
              <a:ext uri="{FF2B5EF4-FFF2-40B4-BE49-F238E27FC236}">
                <a16:creationId xmlns:a16="http://schemas.microsoft.com/office/drawing/2014/main" id="{BC2CEB47-253E-4F09-9B7D-45ED7D2BD826}"/>
              </a:ext>
            </a:extLst>
          </p:cNvPr>
          <p:cNvSpPr/>
          <p:nvPr/>
        </p:nvSpPr>
        <p:spPr>
          <a:xfrm>
            <a:off x="9918448" y="4934973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Rounded Rectangle 6">
            <a:extLst>
              <a:ext uri="{FF2B5EF4-FFF2-40B4-BE49-F238E27FC236}">
                <a16:creationId xmlns:a16="http://schemas.microsoft.com/office/drawing/2014/main" id="{9E84AFAD-1769-4308-9694-71C8F8A5A724}"/>
              </a:ext>
            </a:extLst>
          </p:cNvPr>
          <p:cNvSpPr/>
          <p:nvPr/>
        </p:nvSpPr>
        <p:spPr>
          <a:xfrm>
            <a:off x="8072352" y="4934973"/>
            <a:ext cx="1440000" cy="1368000"/>
          </a:xfrm>
          <a:prstGeom prst="roundRect">
            <a:avLst>
              <a:gd name="adj" fmla="val 8843"/>
            </a:avLst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Rounded Rectangle 8">
            <a:extLst>
              <a:ext uri="{FF2B5EF4-FFF2-40B4-BE49-F238E27FC236}">
                <a16:creationId xmlns:a16="http://schemas.microsoft.com/office/drawing/2014/main" id="{3C76136E-096D-48C0-A7A4-DE7058C01958}"/>
              </a:ext>
            </a:extLst>
          </p:cNvPr>
          <p:cNvSpPr/>
          <p:nvPr/>
        </p:nvSpPr>
        <p:spPr>
          <a:xfrm>
            <a:off x="6226257" y="4934973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3F3279-CF32-4C53-8AB4-86D942B56C0C}"/>
              </a:ext>
            </a:extLst>
          </p:cNvPr>
          <p:cNvSpPr txBox="1"/>
          <p:nvPr/>
        </p:nvSpPr>
        <p:spPr>
          <a:xfrm>
            <a:off x="6365943" y="5689011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D0754E-AD1A-49B3-B748-E016A987E588}"/>
              </a:ext>
            </a:extLst>
          </p:cNvPr>
          <p:cNvSpPr txBox="1"/>
          <p:nvPr/>
        </p:nvSpPr>
        <p:spPr>
          <a:xfrm>
            <a:off x="8212039" y="5689011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A0AED4-5EE0-49D1-9644-FD76A4A85689}"/>
              </a:ext>
            </a:extLst>
          </p:cNvPr>
          <p:cNvSpPr txBox="1"/>
          <p:nvPr/>
        </p:nvSpPr>
        <p:spPr>
          <a:xfrm>
            <a:off x="10058134" y="5689011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rapezoid 3">
            <a:extLst>
              <a:ext uri="{FF2B5EF4-FFF2-40B4-BE49-F238E27FC236}">
                <a16:creationId xmlns:a16="http://schemas.microsoft.com/office/drawing/2014/main" id="{5F46B8C9-BE04-4719-9AD4-5260CC7F91B3}"/>
              </a:ext>
            </a:extLst>
          </p:cNvPr>
          <p:cNvSpPr/>
          <p:nvPr/>
        </p:nvSpPr>
        <p:spPr>
          <a:xfrm>
            <a:off x="8634183" y="5242563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5A9725BF-33B8-4793-8E7F-C8F738FE5902}"/>
              </a:ext>
            </a:extLst>
          </p:cNvPr>
          <p:cNvSpPr/>
          <p:nvPr/>
        </p:nvSpPr>
        <p:spPr>
          <a:xfrm rot="14270044">
            <a:off x="6765745" y="5203393"/>
            <a:ext cx="361027" cy="376077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Donut 15">
            <a:extLst>
              <a:ext uri="{FF2B5EF4-FFF2-40B4-BE49-F238E27FC236}">
                <a16:creationId xmlns:a16="http://schemas.microsoft.com/office/drawing/2014/main" id="{5FCB17C9-FC5E-42E7-833D-AC146548E1F5}"/>
              </a:ext>
            </a:extLst>
          </p:cNvPr>
          <p:cNvSpPr/>
          <p:nvPr/>
        </p:nvSpPr>
        <p:spPr>
          <a:xfrm>
            <a:off x="10471529" y="5200577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4" name="Freeform: Shape 34">
            <a:extLst>
              <a:ext uri="{FF2B5EF4-FFF2-40B4-BE49-F238E27FC236}">
                <a16:creationId xmlns:a16="http://schemas.microsoft.com/office/drawing/2014/main" id="{B97F78E9-542B-47AB-972A-3F4641975F53}"/>
              </a:ext>
            </a:extLst>
          </p:cNvPr>
          <p:cNvSpPr/>
          <p:nvPr/>
        </p:nvSpPr>
        <p:spPr>
          <a:xfrm>
            <a:off x="4690557" y="1540927"/>
            <a:ext cx="733163" cy="733163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39" name="그룹 138">
            <a:extLst>
              <a:ext uri="{FF2B5EF4-FFF2-40B4-BE49-F238E27FC236}">
                <a16:creationId xmlns:a16="http://schemas.microsoft.com/office/drawing/2014/main" id="{5302474B-B3BA-4CA5-A3C0-55C3B6F6841B}"/>
              </a:ext>
            </a:extLst>
          </p:cNvPr>
          <p:cNvGrpSpPr/>
          <p:nvPr/>
        </p:nvGrpSpPr>
        <p:grpSpPr>
          <a:xfrm>
            <a:off x="3283095" y="2227075"/>
            <a:ext cx="6350910" cy="3727152"/>
            <a:chOff x="3283095" y="2227075"/>
            <a:chExt cx="6350910" cy="3727152"/>
          </a:xfrm>
          <a:solidFill>
            <a:schemeClr val="bg1"/>
          </a:solidFill>
        </p:grpSpPr>
        <p:sp>
          <p:nvSpPr>
            <p:cNvPr id="4" name="Freeform: Shape 46">
              <a:extLst>
                <a:ext uri="{FF2B5EF4-FFF2-40B4-BE49-F238E27FC236}">
                  <a16:creationId xmlns:a16="http://schemas.microsoft.com/office/drawing/2014/main" id="{417EE530-197E-430C-8C63-4D9FA588D8A4}"/>
                </a:ext>
              </a:extLst>
            </p:cNvPr>
            <p:cNvSpPr/>
            <p:nvPr/>
          </p:nvSpPr>
          <p:spPr>
            <a:xfrm>
              <a:off x="3330870" y="2915789"/>
              <a:ext cx="2346668" cy="3038438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: Shape 47">
              <a:extLst>
                <a:ext uri="{FF2B5EF4-FFF2-40B4-BE49-F238E27FC236}">
                  <a16:creationId xmlns:a16="http://schemas.microsoft.com/office/drawing/2014/main" id="{DE61AC59-C218-479B-849C-4E70D0035F0C}"/>
                </a:ext>
              </a:extLst>
            </p:cNvPr>
            <p:cNvSpPr/>
            <p:nvPr/>
          </p:nvSpPr>
          <p:spPr>
            <a:xfrm>
              <a:off x="4461780" y="2227075"/>
              <a:ext cx="3684346" cy="1268882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: Shape 48">
              <a:extLst>
                <a:ext uri="{FF2B5EF4-FFF2-40B4-BE49-F238E27FC236}">
                  <a16:creationId xmlns:a16="http://schemas.microsoft.com/office/drawing/2014/main" id="{9468D8A0-047D-4AE1-9E80-E29489C4D817}"/>
                </a:ext>
              </a:extLst>
            </p:cNvPr>
            <p:cNvSpPr/>
            <p:nvPr/>
          </p:nvSpPr>
          <p:spPr>
            <a:xfrm>
              <a:off x="4542040" y="2650547"/>
              <a:ext cx="42041" cy="19109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: Shape 49">
              <a:extLst>
                <a:ext uri="{FF2B5EF4-FFF2-40B4-BE49-F238E27FC236}">
                  <a16:creationId xmlns:a16="http://schemas.microsoft.com/office/drawing/2014/main" id="{793E3702-7920-4756-ADEE-379FEE8FD736}"/>
                </a:ext>
              </a:extLst>
            </p:cNvPr>
            <p:cNvSpPr/>
            <p:nvPr/>
          </p:nvSpPr>
          <p:spPr>
            <a:xfrm>
              <a:off x="4321515" y="2611181"/>
              <a:ext cx="42041" cy="11465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: Shape 50">
              <a:extLst>
                <a:ext uri="{FF2B5EF4-FFF2-40B4-BE49-F238E27FC236}">
                  <a16:creationId xmlns:a16="http://schemas.microsoft.com/office/drawing/2014/main" id="{2F4BE4FD-7D6F-47F9-8E4C-518EBF737A3D}"/>
                </a:ext>
              </a:extLst>
            </p:cNvPr>
            <p:cNvSpPr/>
            <p:nvPr/>
          </p:nvSpPr>
          <p:spPr>
            <a:xfrm>
              <a:off x="4567647" y="2574873"/>
              <a:ext cx="45863" cy="49685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: Shape 51">
              <a:extLst>
                <a:ext uri="{FF2B5EF4-FFF2-40B4-BE49-F238E27FC236}">
                  <a16:creationId xmlns:a16="http://schemas.microsoft.com/office/drawing/2014/main" id="{E80225A6-FF79-4701-849B-9E490DD81B6F}"/>
                </a:ext>
              </a:extLst>
            </p:cNvPr>
            <p:cNvSpPr/>
            <p:nvPr/>
          </p:nvSpPr>
          <p:spPr>
            <a:xfrm>
              <a:off x="4232082" y="2686855"/>
              <a:ext cx="210206" cy="110836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: Shape 52">
              <a:extLst>
                <a:ext uri="{FF2B5EF4-FFF2-40B4-BE49-F238E27FC236}">
                  <a16:creationId xmlns:a16="http://schemas.microsoft.com/office/drawing/2014/main" id="{9ED97C0A-9799-44E3-AB44-4017D5C9A452}"/>
                </a:ext>
              </a:extLst>
            </p:cNvPr>
            <p:cNvSpPr/>
            <p:nvPr/>
          </p:nvSpPr>
          <p:spPr>
            <a:xfrm>
              <a:off x="4058948" y="2778199"/>
              <a:ext cx="171988" cy="187274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: Shape 53">
              <a:extLst>
                <a:ext uri="{FF2B5EF4-FFF2-40B4-BE49-F238E27FC236}">
                  <a16:creationId xmlns:a16="http://schemas.microsoft.com/office/drawing/2014/main" id="{CCAEA718-F896-41F4-A958-8EC04D206B69}"/>
                </a:ext>
              </a:extLst>
            </p:cNvPr>
            <p:cNvSpPr/>
            <p:nvPr/>
          </p:nvSpPr>
          <p:spPr>
            <a:xfrm>
              <a:off x="4616568" y="2625704"/>
              <a:ext cx="30576" cy="1528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: Shape 54">
              <a:extLst>
                <a:ext uri="{FF2B5EF4-FFF2-40B4-BE49-F238E27FC236}">
                  <a16:creationId xmlns:a16="http://schemas.microsoft.com/office/drawing/2014/main" id="{89AE895D-4AF3-408A-A72D-95EFF9582C2B}"/>
                </a:ext>
              </a:extLst>
            </p:cNvPr>
            <p:cNvSpPr/>
            <p:nvPr/>
          </p:nvSpPr>
          <p:spPr>
            <a:xfrm>
              <a:off x="4198449" y="2720870"/>
              <a:ext cx="15288" cy="7644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: Shape 55">
              <a:extLst>
                <a:ext uri="{FF2B5EF4-FFF2-40B4-BE49-F238E27FC236}">
                  <a16:creationId xmlns:a16="http://schemas.microsoft.com/office/drawing/2014/main" id="{40372E26-AEFA-4495-AD04-BE76A443F1C3}"/>
                </a:ext>
              </a:extLst>
            </p:cNvPr>
            <p:cNvSpPr/>
            <p:nvPr/>
          </p:nvSpPr>
          <p:spPr>
            <a:xfrm>
              <a:off x="4120481" y="2659337"/>
              <a:ext cx="118480" cy="72617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: Shape 56">
              <a:extLst>
                <a:ext uri="{FF2B5EF4-FFF2-40B4-BE49-F238E27FC236}">
                  <a16:creationId xmlns:a16="http://schemas.microsoft.com/office/drawing/2014/main" id="{E2A8B4B3-7F6E-4FF5-9708-A335AB56B282}"/>
                </a:ext>
              </a:extLst>
            </p:cNvPr>
            <p:cNvSpPr/>
            <p:nvPr/>
          </p:nvSpPr>
          <p:spPr>
            <a:xfrm>
              <a:off x="4287117" y="2634877"/>
              <a:ext cx="53507" cy="34397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: Shape 57">
              <a:extLst>
                <a:ext uri="{FF2B5EF4-FFF2-40B4-BE49-F238E27FC236}">
                  <a16:creationId xmlns:a16="http://schemas.microsoft.com/office/drawing/2014/main" id="{0574E510-BCAD-470C-8770-D5CD5BBAB905}"/>
                </a:ext>
              </a:extLst>
            </p:cNvPr>
            <p:cNvSpPr/>
            <p:nvPr/>
          </p:nvSpPr>
          <p:spPr>
            <a:xfrm>
              <a:off x="7192170" y="2608887"/>
              <a:ext cx="321042" cy="382194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: Shape 58">
              <a:extLst>
                <a:ext uri="{FF2B5EF4-FFF2-40B4-BE49-F238E27FC236}">
                  <a16:creationId xmlns:a16="http://schemas.microsoft.com/office/drawing/2014/main" id="{9A91FD24-A3B2-43BA-B775-3227F45F1F70}"/>
                </a:ext>
              </a:extLst>
            </p:cNvPr>
            <p:cNvSpPr/>
            <p:nvPr/>
          </p:nvSpPr>
          <p:spPr>
            <a:xfrm>
              <a:off x="8747316" y="2779346"/>
              <a:ext cx="19109" cy="1528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: Shape 59">
              <a:extLst>
                <a:ext uri="{FF2B5EF4-FFF2-40B4-BE49-F238E27FC236}">
                  <a16:creationId xmlns:a16="http://schemas.microsoft.com/office/drawing/2014/main" id="{96C68E89-B3A4-4039-A232-8E658E76BADE}"/>
                </a:ext>
              </a:extLst>
            </p:cNvPr>
            <p:cNvSpPr/>
            <p:nvPr/>
          </p:nvSpPr>
          <p:spPr>
            <a:xfrm>
              <a:off x="4685745" y="2634877"/>
              <a:ext cx="19109" cy="7644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: Shape 60">
              <a:extLst>
                <a:ext uri="{FF2B5EF4-FFF2-40B4-BE49-F238E27FC236}">
                  <a16:creationId xmlns:a16="http://schemas.microsoft.com/office/drawing/2014/main" id="{DF4EB28A-11E6-428C-B400-127BB0C09FD2}"/>
                </a:ext>
              </a:extLst>
            </p:cNvPr>
            <p:cNvSpPr/>
            <p:nvPr/>
          </p:nvSpPr>
          <p:spPr>
            <a:xfrm>
              <a:off x="8854712" y="2705201"/>
              <a:ext cx="87905" cy="6115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: Shape 61">
              <a:extLst>
                <a:ext uri="{FF2B5EF4-FFF2-40B4-BE49-F238E27FC236}">
                  <a16:creationId xmlns:a16="http://schemas.microsoft.com/office/drawing/2014/main" id="{6680CDA9-E6DA-417D-9B65-2ADDCDE9A249}"/>
                </a:ext>
              </a:extLst>
            </p:cNvPr>
            <p:cNvSpPr/>
            <p:nvPr/>
          </p:nvSpPr>
          <p:spPr>
            <a:xfrm>
              <a:off x="8698395" y="2659337"/>
              <a:ext cx="133768" cy="99370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: Shape 62">
              <a:extLst>
                <a:ext uri="{FF2B5EF4-FFF2-40B4-BE49-F238E27FC236}">
                  <a16:creationId xmlns:a16="http://schemas.microsoft.com/office/drawing/2014/main" id="{819C5430-CDB3-4396-B017-6B841117F71B}"/>
                </a:ext>
              </a:extLst>
            </p:cNvPr>
            <p:cNvSpPr/>
            <p:nvPr/>
          </p:nvSpPr>
          <p:spPr>
            <a:xfrm>
              <a:off x="5010227" y="2659337"/>
              <a:ext cx="15288" cy="11465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: Shape 63">
              <a:extLst>
                <a:ext uri="{FF2B5EF4-FFF2-40B4-BE49-F238E27FC236}">
                  <a16:creationId xmlns:a16="http://schemas.microsoft.com/office/drawing/2014/main" id="{8C5A1098-85CE-4373-8F76-FE5DEA1F5FF1}"/>
                </a:ext>
              </a:extLst>
            </p:cNvPr>
            <p:cNvSpPr/>
            <p:nvPr/>
          </p:nvSpPr>
          <p:spPr>
            <a:xfrm>
              <a:off x="7512449" y="2815655"/>
              <a:ext cx="15288" cy="1528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: Shape 64">
              <a:extLst>
                <a:ext uri="{FF2B5EF4-FFF2-40B4-BE49-F238E27FC236}">
                  <a16:creationId xmlns:a16="http://schemas.microsoft.com/office/drawing/2014/main" id="{E8A34A57-2CE5-4F92-9B43-FC67CE91F2A6}"/>
                </a:ext>
              </a:extLst>
            </p:cNvPr>
            <p:cNvSpPr/>
            <p:nvPr/>
          </p:nvSpPr>
          <p:spPr>
            <a:xfrm>
              <a:off x="6053616" y="2724692"/>
              <a:ext cx="19109" cy="7644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: Shape 65">
              <a:extLst>
                <a:ext uri="{FF2B5EF4-FFF2-40B4-BE49-F238E27FC236}">
                  <a16:creationId xmlns:a16="http://schemas.microsoft.com/office/drawing/2014/main" id="{1ACAD869-A046-47F6-A2F6-B5B49D054892}"/>
                </a:ext>
              </a:extLst>
            </p:cNvPr>
            <p:cNvSpPr/>
            <p:nvPr/>
          </p:nvSpPr>
          <p:spPr>
            <a:xfrm>
              <a:off x="6446129" y="3918665"/>
              <a:ext cx="15288" cy="3057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: Shape 66">
              <a:extLst>
                <a:ext uri="{FF2B5EF4-FFF2-40B4-BE49-F238E27FC236}">
                  <a16:creationId xmlns:a16="http://schemas.microsoft.com/office/drawing/2014/main" id="{E2B4DCA0-5D24-495E-B209-3C9370D6B0DD}"/>
                </a:ext>
              </a:extLst>
            </p:cNvPr>
            <p:cNvSpPr/>
            <p:nvPr/>
          </p:nvSpPr>
          <p:spPr>
            <a:xfrm>
              <a:off x="4715174" y="2805336"/>
              <a:ext cx="500674" cy="550359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: Shape 67">
              <a:extLst>
                <a:ext uri="{FF2B5EF4-FFF2-40B4-BE49-F238E27FC236}">
                  <a16:creationId xmlns:a16="http://schemas.microsoft.com/office/drawing/2014/main" id="{6B29899A-7F21-4A1A-8D60-F7BD0DE2B115}"/>
                </a:ext>
              </a:extLst>
            </p:cNvPr>
            <p:cNvSpPr/>
            <p:nvPr/>
          </p:nvSpPr>
          <p:spPr>
            <a:xfrm>
              <a:off x="6701434" y="4077658"/>
              <a:ext cx="53507" cy="19109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: Shape 68">
              <a:extLst>
                <a:ext uri="{FF2B5EF4-FFF2-40B4-BE49-F238E27FC236}">
                  <a16:creationId xmlns:a16="http://schemas.microsoft.com/office/drawing/2014/main" id="{12FAC1FC-3D38-4E99-9566-0938A4C0A5AF}"/>
                </a:ext>
              </a:extLst>
            </p:cNvPr>
            <p:cNvSpPr/>
            <p:nvPr/>
          </p:nvSpPr>
          <p:spPr>
            <a:xfrm>
              <a:off x="6307775" y="3989371"/>
              <a:ext cx="30576" cy="11465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: Shape 69">
              <a:extLst>
                <a:ext uri="{FF2B5EF4-FFF2-40B4-BE49-F238E27FC236}">
                  <a16:creationId xmlns:a16="http://schemas.microsoft.com/office/drawing/2014/main" id="{A9F4A42B-1789-4872-9F99-8357802FB3E4}"/>
                </a:ext>
              </a:extLst>
            </p:cNvPr>
            <p:cNvSpPr/>
            <p:nvPr/>
          </p:nvSpPr>
          <p:spPr>
            <a:xfrm>
              <a:off x="6434663" y="3962999"/>
              <a:ext cx="30576" cy="49685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: Shape 70">
              <a:extLst>
                <a:ext uri="{FF2B5EF4-FFF2-40B4-BE49-F238E27FC236}">
                  <a16:creationId xmlns:a16="http://schemas.microsoft.com/office/drawing/2014/main" id="{E1A83400-92D5-4416-84B4-9C58C79765BA}"/>
                </a:ext>
              </a:extLst>
            </p:cNvPr>
            <p:cNvSpPr/>
            <p:nvPr/>
          </p:nvSpPr>
          <p:spPr>
            <a:xfrm>
              <a:off x="6860426" y="4084154"/>
              <a:ext cx="42041" cy="26753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: Shape 71">
              <a:extLst>
                <a:ext uri="{FF2B5EF4-FFF2-40B4-BE49-F238E27FC236}">
                  <a16:creationId xmlns:a16="http://schemas.microsoft.com/office/drawing/2014/main" id="{D0D003C9-DE6E-46EB-8CB5-1A394E65FC02}"/>
                </a:ext>
              </a:extLst>
            </p:cNvPr>
            <p:cNvSpPr/>
            <p:nvPr/>
          </p:nvSpPr>
          <p:spPr>
            <a:xfrm>
              <a:off x="5980235" y="2553852"/>
              <a:ext cx="3653770" cy="2881739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: Shape 72">
              <a:extLst>
                <a:ext uri="{FF2B5EF4-FFF2-40B4-BE49-F238E27FC236}">
                  <a16:creationId xmlns:a16="http://schemas.microsoft.com/office/drawing/2014/main" id="{53EE3382-A3C3-4585-9180-89B92FEB0E1F}"/>
                </a:ext>
              </a:extLst>
            </p:cNvPr>
            <p:cNvSpPr/>
            <p:nvPr/>
          </p:nvSpPr>
          <p:spPr>
            <a:xfrm>
              <a:off x="4517962" y="2799984"/>
              <a:ext cx="91726" cy="122302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: Shape 73">
              <a:extLst>
                <a:ext uri="{FF2B5EF4-FFF2-40B4-BE49-F238E27FC236}">
                  <a16:creationId xmlns:a16="http://schemas.microsoft.com/office/drawing/2014/main" id="{7EF8CF2E-40CC-4B85-895B-3F33DD47BFDB}"/>
                </a:ext>
              </a:extLst>
            </p:cNvPr>
            <p:cNvSpPr/>
            <p:nvPr/>
          </p:nvSpPr>
          <p:spPr>
            <a:xfrm>
              <a:off x="4595930" y="2724692"/>
              <a:ext cx="49685" cy="42041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: Shape 74">
              <a:extLst>
                <a:ext uri="{FF2B5EF4-FFF2-40B4-BE49-F238E27FC236}">
                  <a16:creationId xmlns:a16="http://schemas.microsoft.com/office/drawing/2014/main" id="{345091A7-F9E4-43FF-B102-C41C8719F0AB}"/>
                </a:ext>
              </a:extLst>
            </p:cNvPr>
            <p:cNvSpPr/>
            <p:nvPr/>
          </p:nvSpPr>
          <p:spPr>
            <a:xfrm>
              <a:off x="4616568" y="2779346"/>
              <a:ext cx="68795" cy="118480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: Shape 75">
              <a:extLst>
                <a:ext uri="{FF2B5EF4-FFF2-40B4-BE49-F238E27FC236}">
                  <a16:creationId xmlns:a16="http://schemas.microsoft.com/office/drawing/2014/main" id="{B3698A72-2D26-49D4-8FF1-6A8B9B055B20}"/>
                </a:ext>
              </a:extLst>
            </p:cNvPr>
            <p:cNvSpPr/>
            <p:nvPr/>
          </p:nvSpPr>
          <p:spPr>
            <a:xfrm>
              <a:off x="4444582" y="2645196"/>
              <a:ext cx="26753" cy="34397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: Shape 76">
              <a:extLst>
                <a:ext uri="{FF2B5EF4-FFF2-40B4-BE49-F238E27FC236}">
                  <a16:creationId xmlns:a16="http://schemas.microsoft.com/office/drawing/2014/main" id="{A13EF4D4-F99A-4ED5-B487-2D66B7C4DC5D}"/>
                </a:ext>
              </a:extLst>
            </p:cNvPr>
            <p:cNvSpPr/>
            <p:nvPr/>
          </p:nvSpPr>
          <p:spPr>
            <a:xfrm>
              <a:off x="4464073" y="2690677"/>
              <a:ext cx="107014" cy="84082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: Shape 77">
              <a:extLst>
                <a:ext uri="{FF2B5EF4-FFF2-40B4-BE49-F238E27FC236}">
                  <a16:creationId xmlns:a16="http://schemas.microsoft.com/office/drawing/2014/main" id="{0CF11E9F-303C-4736-9C44-0CE9B79A01F7}"/>
                </a:ext>
              </a:extLst>
            </p:cNvPr>
            <p:cNvSpPr/>
            <p:nvPr/>
          </p:nvSpPr>
          <p:spPr>
            <a:xfrm>
              <a:off x="4592108" y="2650547"/>
              <a:ext cx="290467" cy="126124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: Shape 78">
              <a:extLst>
                <a:ext uri="{FF2B5EF4-FFF2-40B4-BE49-F238E27FC236}">
                  <a16:creationId xmlns:a16="http://schemas.microsoft.com/office/drawing/2014/main" id="{6AA76226-8904-4673-97B3-721ECDB5091B}"/>
                </a:ext>
              </a:extLst>
            </p:cNvPr>
            <p:cNvSpPr/>
            <p:nvPr/>
          </p:nvSpPr>
          <p:spPr>
            <a:xfrm>
              <a:off x="8415955" y="4293979"/>
              <a:ext cx="30576" cy="72617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: Shape 79">
              <a:extLst>
                <a:ext uri="{FF2B5EF4-FFF2-40B4-BE49-F238E27FC236}">
                  <a16:creationId xmlns:a16="http://schemas.microsoft.com/office/drawing/2014/main" id="{873469E0-4DC9-4E2D-99A5-12E681A85D96}"/>
                </a:ext>
              </a:extLst>
            </p:cNvPr>
            <p:cNvSpPr/>
            <p:nvPr/>
          </p:nvSpPr>
          <p:spPr>
            <a:xfrm>
              <a:off x="8440415" y="4582153"/>
              <a:ext cx="84082" cy="80261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: Shape 80">
              <a:extLst>
                <a:ext uri="{FF2B5EF4-FFF2-40B4-BE49-F238E27FC236}">
                  <a16:creationId xmlns:a16="http://schemas.microsoft.com/office/drawing/2014/main" id="{B8D35061-3723-43A5-8EDD-FFD14B60D290}"/>
                </a:ext>
              </a:extLst>
            </p:cNvPr>
            <p:cNvSpPr/>
            <p:nvPr/>
          </p:nvSpPr>
          <p:spPr>
            <a:xfrm>
              <a:off x="8409457" y="4423160"/>
              <a:ext cx="103192" cy="171988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: Shape 81">
              <a:extLst>
                <a:ext uri="{FF2B5EF4-FFF2-40B4-BE49-F238E27FC236}">
                  <a16:creationId xmlns:a16="http://schemas.microsoft.com/office/drawing/2014/main" id="{CA12920C-D49B-4ADA-8E89-B98DF836EEA3}"/>
                </a:ext>
              </a:extLst>
            </p:cNvPr>
            <p:cNvSpPr/>
            <p:nvPr/>
          </p:nvSpPr>
          <p:spPr>
            <a:xfrm>
              <a:off x="8407164" y="4907782"/>
              <a:ext cx="57329" cy="19109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: Shape 82">
              <a:extLst>
                <a:ext uri="{FF2B5EF4-FFF2-40B4-BE49-F238E27FC236}">
                  <a16:creationId xmlns:a16="http://schemas.microsoft.com/office/drawing/2014/main" id="{C8AF9DCA-C88E-44D8-AC38-35D996D9A1AD}"/>
                </a:ext>
              </a:extLst>
            </p:cNvPr>
            <p:cNvSpPr/>
            <p:nvPr/>
          </p:nvSpPr>
          <p:spPr>
            <a:xfrm>
              <a:off x="8469843" y="4914278"/>
              <a:ext cx="68795" cy="38220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: Shape 83">
              <a:extLst>
                <a:ext uri="{FF2B5EF4-FFF2-40B4-BE49-F238E27FC236}">
                  <a16:creationId xmlns:a16="http://schemas.microsoft.com/office/drawing/2014/main" id="{577A811A-BDC2-430A-8AE7-787698332258}"/>
                </a:ext>
              </a:extLst>
            </p:cNvPr>
            <p:cNvSpPr/>
            <p:nvPr/>
          </p:nvSpPr>
          <p:spPr>
            <a:xfrm>
              <a:off x="8518765" y="4127343"/>
              <a:ext cx="19109" cy="1528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: Shape 84">
              <a:extLst>
                <a:ext uri="{FF2B5EF4-FFF2-40B4-BE49-F238E27FC236}">
                  <a16:creationId xmlns:a16="http://schemas.microsoft.com/office/drawing/2014/main" id="{C7CA7B6C-B19D-4C8B-A36C-30D607ECF5DF}"/>
                </a:ext>
              </a:extLst>
            </p:cNvPr>
            <p:cNvSpPr/>
            <p:nvPr/>
          </p:nvSpPr>
          <p:spPr>
            <a:xfrm>
              <a:off x="8357097" y="4557310"/>
              <a:ext cx="49685" cy="57329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: Shape 85">
              <a:extLst>
                <a:ext uri="{FF2B5EF4-FFF2-40B4-BE49-F238E27FC236}">
                  <a16:creationId xmlns:a16="http://schemas.microsoft.com/office/drawing/2014/main" id="{078BAE3B-6DE3-4AE5-A748-F1B0F2E747EA}"/>
                </a:ext>
              </a:extLst>
            </p:cNvPr>
            <p:cNvSpPr/>
            <p:nvPr/>
          </p:nvSpPr>
          <p:spPr>
            <a:xfrm>
              <a:off x="5107305" y="4423160"/>
              <a:ext cx="30576" cy="1528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: Shape 86">
              <a:extLst>
                <a:ext uri="{FF2B5EF4-FFF2-40B4-BE49-F238E27FC236}">
                  <a16:creationId xmlns:a16="http://schemas.microsoft.com/office/drawing/2014/main" id="{06BB1B54-6689-457E-A889-8FDE1E42F574}"/>
                </a:ext>
              </a:extLst>
            </p:cNvPr>
            <p:cNvSpPr/>
            <p:nvPr/>
          </p:nvSpPr>
          <p:spPr>
            <a:xfrm>
              <a:off x="3432151" y="4306973"/>
              <a:ext cx="34397" cy="19109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: Shape 87">
              <a:extLst>
                <a:ext uri="{FF2B5EF4-FFF2-40B4-BE49-F238E27FC236}">
                  <a16:creationId xmlns:a16="http://schemas.microsoft.com/office/drawing/2014/main" id="{4133D941-67E4-41A9-9277-2B62AADC1DC0}"/>
                </a:ext>
              </a:extLst>
            </p:cNvPr>
            <p:cNvSpPr/>
            <p:nvPr/>
          </p:nvSpPr>
          <p:spPr>
            <a:xfrm>
              <a:off x="4981563" y="3847195"/>
              <a:ext cx="15288" cy="19109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: Shape 88">
              <a:extLst>
                <a:ext uri="{FF2B5EF4-FFF2-40B4-BE49-F238E27FC236}">
                  <a16:creationId xmlns:a16="http://schemas.microsoft.com/office/drawing/2014/main" id="{A05892E6-097D-4006-99C9-78B95824038F}"/>
                </a:ext>
              </a:extLst>
            </p:cNvPr>
            <p:cNvSpPr/>
            <p:nvPr/>
          </p:nvSpPr>
          <p:spPr>
            <a:xfrm>
              <a:off x="5199413" y="3806681"/>
              <a:ext cx="22932" cy="4586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: Shape 89">
              <a:extLst>
                <a:ext uri="{FF2B5EF4-FFF2-40B4-BE49-F238E27FC236}">
                  <a16:creationId xmlns:a16="http://schemas.microsoft.com/office/drawing/2014/main" id="{58CE8C15-D6B8-4AA0-ADB5-376398B1ED72}"/>
                </a:ext>
              </a:extLst>
            </p:cNvPr>
            <p:cNvSpPr/>
            <p:nvPr/>
          </p:nvSpPr>
          <p:spPr>
            <a:xfrm>
              <a:off x="8209570" y="4639482"/>
              <a:ext cx="183453" cy="198741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: Shape 90">
              <a:extLst>
                <a:ext uri="{FF2B5EF4-FFF2-40B4-BE49-F238E27FC236}">
                  <a16:creationId xmlns:a16="http://schemas.microsoft.com/office/drawing/2014/main" id="{9B4E6BCD-7088-4D5B-98E4-ED50D4C3B7CC}"/>
                </a:ext>
              </a:extLst>
            </p:cNvPr>
            <p:cNvSpPr/>
            <p:nvPr/>
          </p:nvSpPr>
          <p:spPr>
            <a:xfrm>
              <a:off x="8545518" y="4727769"/>
              <a:ext cx="19109" cy="57329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: Shape 91">
              <a:extLst>
                <a:ext uri="{FF2B5EF4-FFF2-40B4-BE49-F238E27FC236}">
                  <a16:creationId xmlns:a16="http://schemas.microsoft.com/office/drawing/2014/main" id="{0DD5ABEF-80C7-4145-B55F-A588A27EE987}"/>
                </a:ext>
              </a:extLst>
            </p:cNvPr>
            <p:cNvSpPr/>
            <p:nvPr/>
          </p:nvSpPr>
          <p:spPr>
            <a:xfrm>
              <a:off x="8923890" y="4838604"/>
              <a:ext cx="72617" cy="38220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: Shape 92">
              <a:extLst>
                <a:ext uri="{FF2B5EF4-FFF2-40B4-BE49-F238E27FC236}">
                  <a16:creationId xmlns:a16="http://schemas.microsoft.com/office/drawing/2014/main" id="{D496EC1E-FE8B-4EE3-95E7-0318CA80D741}"/>
                </a:ext>
              </a:extLst>
            </p:cNvPr>
            <p:cNvSpPr/>
            <p:nvPr/>
          </p:nvSpPr>
          <p:spPr>
            <a:xfrm>
              <a:off x="8603229" y="4775925"/>
              <a:ext cx="359262" cy="187274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: Shape 93">
              <a:extLst>
                <a:ext uri="{FF2B5EF4-FFF2-40B4-BE49-F238E27FC236}">
                  <a16:creationId xmlns:a16="http://schemas.microsoft.com/office/drawing/2014/main" id="{E2174857-D4A9-4FA9-9316-61097D1D3391}"/>
                </a:ext>
              </a:extLst>
            </p:cNvPr>
            <p:cNvSpPr/>
            <p:nvPr/>
          </p:nvSpPr>
          <p:spPr>
            <a:xfrm>
              <a:off x="8962491" y="4803443"/>
              <a:ext cx="45863" cy="42041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: Shape 94">
              <a:extLst>
                <a:ext uri="{FF2B5EF4-FFF2-40B4-BE49-F238E27FC236}">
                  <a16:creationId xmlns:a16="http://schemas.microsoft.com/office/drawing/2014/main" id="{A4795E5C-EDF8-4F6E-8790-79EBB6E046F0}"/>
                </a:ext>
              </a:extLst>
            </p:cNvPr>
            <p:cNvSpPr/>
            <p:nvPr/>
          </p:nvSpPr>
          <p:spPr>
            <a:xfrm>
              <a:off x="9212446" y="5139391"/>
              <a:ext cx="53507" cy="42041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: Shape 95">
              <a:extLst>
                <a:ext uri="{FF2B5EF4-FFF2-40B4-BE49-F238E27FC236}">
                  <a16:creationId xmlns:a16="http://schemas.microsoft.com/office/drawing/2014/main" id="{341C2499-6D96-430A-A728-E41B15CA1637}"/>
                </a:ext>
              </a:extLst>
            </p:cNvPr>
            <p:cNvSpPr/>
            <p:nvPr/>
          </p:nvSpPr>
          <p:spPr>
            <a:xfrm>
              <a:off x="9244550" y="5032759"/>
              <a:ext cx="22932" cy="38220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: Shape 96">
              <a:extLst>
                <a:ext uri="{FF2B5EF4-FFF2-40B4-BE49-F238E27FC236}">
                  <a16:creationId xmlns:a16="http://schemas.microsoft.com/office/drawing/2014/main" id="{60F4FF3F-A753-47C6-8ED7-D7C9E93899F5}"/>
                </a:ext>
              </a:extLst>
            </p:cNvPr>
            <p:cNvSpPr/>
            <p:nvPr/>
          </p:nvSpPr>
          <p:spPr>
            <a:xfrm>
              <a:off x="8665909" y="4864593"/>
              <a:ext cx="15288" cy="22932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: Shape 97">
              <a:extLst>
                <a:ext uri="{FF2B5EF4-FFF2-40B4-BE49-F238E27FC236}">
                  <a16:creationId xmlns:a16="http://schemas.microsoft.com/office/drawing/2014/main" id="{0A9445DD-3E8D-4186-801B-C4A0DFFD8D48}"/>
                </a:ext>
              </a:extLst>
            </p:cNvPr>
            <p:cNvSpPr/>
            <p:nvPr/>
          </p:nvSpPr>
          <p:spPr>
            <a:xfrm>
              <a:off x="8391494" y="4932242"/>
              <a:ext cx="30576" cy="19109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: Shape 98">
              <a:extLst>
                <a:ext uri="{FF2B5EF4-FFF2-40B4-BE49-F238E27FC236}">
                  <a16:creationId xmlns:a16="http://schemas.microsoft.com/office/drawing/2014/main" id="{448B08A9-1C98-46CF-81D0-2CEF7B26AECC}"/>
                </a:ext>
              </a:extLst>
            </p:cNvPr>
            <p:cNvSpPr/>
            <p:nvPr/>
          </p:nvSpPr>
          <p:spPr>
            <a:xfrm>
              <a:off x="8518765" y="4819112"/>
              <a:ext cx="22932" cy="11465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: Shape 99">
              <a:extLst>
                <a:ext uri="{FF2B5EF4-FFF2-40B4-BE49-F238E27FC236}">
                  <a16:creationId xmlns:a16="http://schemas.microsoft.com/office/drawing/2014/main" id="{A8473FE0-9123-4C4A-84FE-2EEF4C058FEF}"/>
                </a:ext>
              </a:extLst>
            </p:cNvPr>
            <p:cNvSpPr/>
            <p:nvPr/>
          </p:nvSpPr>
          <p:spPr>
            <a:xfrm>
              <a:off x="8350599" y="4907782"/>
              <a:ext cx="42041" cy="19109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: Shape 100">
              <a:extLst>
                <a:ext uri="{FF2B5EF4-FFF2-40B4-BE49-F238E27FC236}">
                  <a16:creationId xmlns:a16="http://schemas.microsoft.com/office/drawing/2014/main" id="{331BF1F4-B167-4428-8D8F-3AAD5DEDF1BB}"/>
                </a:ext>
              </a:extLst>
            </p:cNvPr>
            <p:cNvSpPr/>
            <p:nvPr/>
          </p:nvSpPr>
          <p:spPr>
            <a:xfrm>
              <a:off x="3506679" y="4327995"/>
              <a:ext cx="42041" cy="1528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: Shape 101">
              <a:extLst>
                <a:ext uri="{FF2B5EF4-FFF2-40B4-BE49-F238E27FC236}">
                  <a16:creationId xmlns:a16="http://schemas.microsoft.com/office/drawing/2014/main" id="{3467AC38-5F84-4324-90D4-126F8E297861}"/>
                </a:ext>
              </a:extLst>
            </p:cNvPr>
            <p:cNvSpPr/>
            <p:nvPr/>
          </p:nvSpPr>
          <p:spPr>
            <a:xfrm>
              <a:off x="8584120" y="3856367"/>
              <a:ext cx="282823" cy="328686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: Shape 102">
              <a:extLst>
                <a:ext uri="{FF2B5EF4-FFF2-40B4-BE49-F238E27FC236}">
                  <a16:creationId xmlns:a16="http://schemas.microsoft.com/office/drawing/2014/main" id="{F5581F4D-FCE3-418A-B67F-5293B9E85C03}"/>
                </a:ext>
              </a:extLst>
            </p:cNvPr>
            <p:cNvSpPr/>
            <p:nvPr/>
          </p:nvSpPr>
          <p:spPr>
            <a:xfrm>
              <a:off x="8554309" y="4813762"/>
              <a:ext cx="53507" cy="22932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: Shape 103">
              <a:extLst>
                <a:ext uri="{FF2B5EF4-FFF2-40B4-BE49-F238E27FC236}">
                  <a16:creationId xmlns:a16="http://schemas.microsoft.com/office/drawing/2014/main" id="{F736F9C1-2069-4589-B3FA-D86EF992C8D6}"/>
                </a:ext>
              </a:extLst>
            </p:cNvPr>
            <p:cNvSpPr/>
            <p:nvPr/>
          </p:nvSpPr>
          <p:spPr>
            <a:xfrm>
              <a:off x="8572272" y="4188494"/>
              <a:ext cx="19109" cy="3057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: Shape 104">
              <a:extLst>
                <a:ext uri="{FF2B5EF4-FFF2-40B4-BE49-F238E27FC236}">
                  <a16:creationId xmlns:a16="http://schemas.microsoft.com/office/drawing/2014/main" id="{B88D5392-9C72-468F-95F3-B553951748AB}"/>
                </a:ext>
              </a:extLst>
            </p:cNvPr>
            <p:cNvSpPr/>
            <p:nvPr/>
          </p:nvSpPr>
          <p:spPr>
            <a:xfrm>
              <a:off x="8386525" y="4731973"/>
              <a:ext cx="122302" cy="133768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: Shape 105">
              <a:extLst>
                <a:ext uri="{FF2B5EF4-FFF2-40B4-BE49-F238E27FC236}">
                  <a16:creationId xmlns:a16="http://schemas.microsoft.com/office/drawing/2014/main" id="{460DA84D-83C4-4FA8-BB04-8C501F31D493}"/>
                </a:ext>
              </a:extLst>
            </p:cNvPr>
            <p:cNvSpPr/>
            <p:nvPr/>
          </p:nvSpPr>
          <p:spPr>
            <a:xfrm>
              <a:off x="9026317" y="4838604"/>
              <a:ext cx="26753" cy="42041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: Shape 106">
              <a:extLst>
                <a:ext uri="{FF2B5EF4-FFF2-40B4-BE49-F238E27FC236}">
                  <a16:creationId xmlns:a16="http://schemas.microsoft.com/office/drawing/2014/main" id="{6EF128AF-D7D9-4C47-BDFE-412AD48B6D9F}"/>
                </a:ext>
              </a:extLst>
            </p:cNvPr>
            <p:cNvSpPr/>
            <p:nvPr/>
          </p:nvSpPr>
          <p:spPr>
            <a:xfrm>
              <a:off x="7692844" y="4609289"/>
              <a:ext cx="30576" cy="68795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: Shape 107">
              <a:extLst>
                <a:ext uri="{FF2B5EF4-FFF2-40B4-BE49-F238E27FC236}">
                  <a16:creationId xmlns:a16="http://schemas.microsoft.com/office/drawing/2014/main" id="{5B39C4E0-E9D3-4757-995F-43ED8DB5158A}"/>
                </a:ext>
              </a:extLst>
            </p:cNvPr>
            <p:cNvSpPr/>
            <p:nvPr/>
          </p:nvSpPr>
          <p:spPr>
            <a:xfrm>
              <a:off x="8287919" y="4947912"/>
              <a:ext cx="737633" cy="577112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: Shape 108">
              <a:extLst>
                <a:ext uri="{FF2B5EF4-FFF2-40B4-BE49-F238E27FC236}">
                  <a16:creationId xmlns:a16="http://schemas.microsoft.com/office/drawing/2014/main" id="{AC1CD30B-F580-4E80-80BD-1B255F1106FC}"/>
                </a:ext>
              </a:extLst>
            </p:cNvPr>
            <p:cNvSpPr/>
            <p:nvPr/>
          </p:nvSpPr>
          <p:spPr>
            <a:xfrm>
              <a:off x="9056128" y="4889436"/>
              <a:ext cx="19109" cy="11465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: Shape 109">
              <a:extLst>
                <a:ext uri="{FF2B5EF4-FFF2-40B4-BE49-F238E27FC236}">
                  <a16:creationId xmlns:a16="http://schemas.microsoft.com/office/drawing/2014/main" id="{5850EB75-CC2A-4BB7-817E-4FA43BD85523}"/>
                </a:ext>
              </a:extLst>
            </p:cNvPr>
            <p:cNvSpPr/>
            <p:nvPr/>
          </p:nvSpPr>
          <p:spPr>
            <a:xfrm>
              <a:off x="3545280" y="4352837"/>
              <a:ext cx="68795" cy="4586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: Shape 110">
              <a:extLst>
                <a:ext uri="{FF2B5EF4-FFF2-40B4-BE49-F238E27FC236}">
                  <a16:creationId xmlns:a16="http://schemas.microsoft.com/office/drawing/2014/main" id="{693BB987-5795-473C-92F9-B8F3BBF4871E}"/>
                </a:ext>
              </a:extLst>
            </p:cNvPr>
            <p:cNvSpPr/>
            <p:nvPr/>
          </p:nvSpPr>
          <p:spPr>
            <a:xfrm>
              <a:off x="7963438" y="4663942"/>
              <a:ext cx="370727" cy="256070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: Shape 111">
              <a:extLst>
                <a:ext uri="{FF2B5EF4-FFF2-40B4-BE49-F238E27FC236}">
                  <a16:creationId xmlns:a16="http://schemas.microsoft.com/office/drawing/2014/main" id="{5210BBEA-79B9-49D1-99B0-1419AC2B0242}"/>
                </a:ext>
              </a:extLst>
            </p:cNvPr>
            <p:cNvSpPr/>
            <p:nvPr/>
          </p:nvSpPr>
          <p:spPr>
            <a:xfrm>
              <a:off x="9089379" y="4898609"/>
              <a:ext cx="30576" cy="26753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: Shape 112">
              <a:extLst>
                <a:ext uri="{FF2B5EF4-FFF2-40B4-BE49-F238E27FC236}">
                  <a16:creationId xmlns:a16="http://schemas.microsoft.com/office/drawing/2014/main" id="{4DECBB79-EE85-4C17-85A7-B22D95C09EF4}"/>
                </a:ext>
              </a:extLst>
            </p:cNvPr>
            <p:cNvSpPr/>
            <p:nvPr/>
          </p:nvSpPr>
          <p:spPr>
            <a:xfrm>
              <a:off x="9293089" y="5377879"/>
              <a:ext cx="114658" cy="179632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: Shape 113">
              <a:extLst>
                <a:ext uri="{FF2B5EF4-FFF2-40B4-BE49-F238E27FC236}">
                  <a16:creationId xmlns:a16="http://schemas.microsoft.com/office/drawing/2014/main" id="{7245C9E3-E973-43E8-896E-7DD84FDC59AD}"/>
                </a:ext>
              </a:extLst>
            </p:cNvPr>
            <p:cNvSpPr/>
            <p:nvPr/>
          </p:nvSpPr>
          <p:spPr>
            <a:xfrm>
              <a:off x="9187985" y="5544898"/>
              <a:ext cx="145233" cy="168165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: Shape 114">
              <a:extLst>
                <a:ext uri="{FF2B5EF4-FFF2-40B4-BE49-F238E27FC236}">
                  <a16:creationId xmlns:a16="http://schemas.microsoft.com/office/drawing/2014/main" id="{CD5FA528-8DD3-4AB7-BAF0-03DFF8D0DA5E}"/>
                </a:ext>
              </a:extLst>
            </p:cNvPr>
            <p:cNvSpPr/>
            <p:nvPr/>
          </p:nvSpPr>
          <p:spPr>
            <a:xfrm>
              <a:off x="9449788" y="5060277"/>
              <a:ext cx="22932" cy="34397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: Shape 115">
              <a:extLst>
                <a:ext uri="{FF2B5EF4-FFF2-40B4-BE49-F238E27FC236}">
                  <a16:creationId xmlns:a16="http://schemas.microsoft.com/office/drawing/2014/main" id="{2341B97E-A4AF-4290-923E-9A898593A5FF}"/>
                </a:ext>
              </a:extLst>
            </p:cNvPr>
            <p:cNvSpPr/>
            <p:nvPr/>
          </p:nvSpPr>
          <p:spPr>
            <a:xfrm>
              <a:off x="9130275" y="4919247"/>
              <a:ext cx="22932" cy="26753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: Shape 116">
              <a:extLst>
                <a:ext uri="{FF2B5EF4-FFF2-40B4-BE49-F238E27FC236}">
                  <a16:creationId xmlns:a16="http://schemas.microsoft.com/office/drawing/2014/main" id="{D7FDF80D-B1D0-4C4F-A232-206319E16DB3}"/>
                </a:ext>
              </a:extLst>
            </p:cNvPr>
            <p:cNvSpPr/>
            <p:nvPr/>
          </p:nvSpPr>
          <p:spPr>
            <a:xfrm>
              <a:off x="9113839" y="4932242"/>
              <a:ext cx="22932" cy="19109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: Shape 117">
              <a:extLst>
                <a:ext uri="{FF2B5EF4-FFF2-40B4-BE49-F238E27FC236}">
                  <a16:creationId xmlns:a16="http://schemas.microsoft.com/office/drawing/2014/main" id="{5A56B98E-7C3C-40D4-9EDA-BE64B794BD8B}"/>
                </a:ext>
              </a:extLst>
            </p:cNvPr>
            <p:cNvSpPr/>
            <p:nvPr/>
          </p:nvSpPr>
          <p:spPr>
            <a:xfrm>
              <a:off x="9145562" y="4953263"/>
              <a:ext cx="15288" cy="1528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: Shape 118">
              <a:extLst>
                <a:ext uri="{FF2B5EF4-FFF2-40B4-BE49-F238E27FC236}">
                  <a16:creationId xmlns:a16="http://schemas.microsoft.com/office/drawing/2014/main" id="{2CFC0659-BF1A-4CF7-A699-42BB2D585DC7}"/>
                </a:ext>
              </a:extLst>
            </p:cNvPr>
            <p:cNvSpPr/>
            <p:nvPr/>
          </p:nvSpPr>
          <p:spPr>
            <a:xfrm>
              <a:off x="8874969" y="5548720"/>
              <a:ext cx="64973" cy="84082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: Shape 119">
              <a:extLst>
                <a:ext uri="{FF2B5EF4-FFF2-40B4-BE49-F238E27FC236}">
                  <a16:creationId xmlns:a16="http://schemas.microsoft.com/office/drawing/2014/main" id="{7B96E652-75AD-4824-ABB0-246428AB5DD4}"/>
                </a:ext>
              </a:extLst>
            </p:cNvPr>
            <p:cNvSpPr/>
            <p:nvPr/>
          </p:nvSpPr>
          <p:spPr>
            <a:xfrm>
              <a:off x="5026280" y="4582153"/>
              <a:ext cx="11465" cy="1528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: Shape 120">
              <a:extLst>
                <a:ext uri="{FF2B5EF4-FFF2-40B4-BE49-F238E27FC236}">
                  <a16:creationId xmlns:a16="http://schemas.microsoft.com/office/drawing/2014/main" id="{F274A6B4-82D0-4154-95E2-BD4E20957F8B}"/>
                </a:ext>
              </a:extLst>
            </p:cNvPr>
            <p:cNvSpPr/>
            <p:nvPr/>
          </p:nvSpPr>
          <p:spPr>
            <a:xfrm>
              <a:off x="4909711" y="4423160"/>
              <a:ext cx="42041" cy="22932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: Shape 121">
              <a:extLst>
                <a:ext uri="{FF2B5EF4-FFF2-40B4-BE49-F238E27FC236}">
                  <a16:creationId xmlns:a16="http://schemas.microsoft.com/office/drawing/2014/main" id="{80A8C64C-3532-4365-B412-F6B33AE7D570}"/>
                </a:ext>
              </a:extLst>
            </p:cNvPr>
            <p:cNvSpPr/>
            <p:nvPr/>
          </p:nvSpPr>
          <p:spPr>
            <a:xfrm>
              <a:off x="4791612" y="4338314"/>
              <a:ext cx="191097" cy="72617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: Shape 122">
              <a:extLst>
                <a:ext uri="{FF2B5EF4-FFF2-40B4-BE49-F238E27FC236}">
                  <a16:creationId xmlns:a16="http://schemas.microsoft.com/office/drawing/2014/main" id="{1DA851A7-6174-4ED3-A686-ED06F857E701}"/>
                </a:ext>
              </a:extLst>
            </p:cNvPr>
            <p:cNvSpPr/>
            <p:nvPr/>
          </p:nvSpPr>
          <p:spPr>
            <a:xfrm>
              <a:off x="4909711" y="4303152"/>
              <a:ext cx="15288" cy="3057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: Shape 123">
              <a:extLst>
                <a:ext uri="{FF2B5EF4-FFF2-40B4-BE49-F238E27FC236}">
                  <a16:creationId xmlns:a16="http://schemas.microsoft.com/office/drawing/2014/main" id="{A86D8BA7-5B2E-4FF6-A28F-7CC923A556B8}"/>
                </a:ext>
              </a:extLst>
            </p:cNvPr>
            <p:cNvSpPr/>
            <p:nvPr/>
          </p:nvSpPr>
          <p:spPr>
            <a:xfrm>
              <a:off x="4899391" y="4273341"/>
              <a:ext cx="34397" cy="19109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: Shape 124">
              <a:extLst>
                <a:ext uri="{FF2B5EF4-FFF2-40B4-BE49-F238E27FC236}">
                  <a16:creationId xmlns:a16="http://schemas.microsoft.com/office/drawing/2014/main" id="{CF9A6B42-E86F-4414-B1E9-DE4A5924180B}"/>
                </a:ext>
              </a:extLst>
            </p:cNvPr>
            <p:cNvSpPr/>
            <p:nvPr/>
          </p:nvSpPr>
          <p:spPr>
            <a:xfrm>
              <a:off x="7046173" y="5023586"/>
              <a:ext cx="122302" cy="256070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: Shape 125">
              <a:extLst>
                <a:ext uri="{FF2B5EF4-FFF2-40B4-BE49-F238E27FC236}">
                  <a16:creationId xmlns:a16="http://schemas.microsoft.com/office/drawing/2014/main" id="{78CF9EC4-73BE-4D53-9CA8-3D9576E3E3D3}"/>
                </a:ext>
              </a:extLst>
            </p:cNvPr>
            <p:cNvSpPr/>
            <p:nvPr/>
          </p:nvSpPr>
          <p:spPr>
            <a:xfrm>
              <a:off x="5190623" y="5835366"/>
              <a:ext cx="91726" cy="38220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: Shape 126">
              <a:extLst>
                <a:ext uri="{FF2B5EF4-FFF2-40B4-BE49-F238E27FC236}">
                  <a16:creationId xmlns:a16="http://schemas.microsoft.com/office/drawing/2014/main" id="{AAE5466D-53D0-4151-A93C-D0BA67A854C5}"/>
                </a:ext>
              </a:extLst>
            </p:cNvPr>
            <p:cNvSpPr/>
            <p:nvPr/>
          </p:nvSpPr>
          <p:spPr>
            <a:xfrm>
              <a:off x="5395861" y="4748789"/>
              <a:ext cx="42041" cy="38220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: Shape 127">
              <a:extLst>
                <a:ext uri="{FF2B5EF4-FFF2-40B4-BE49-F238E27FC236}">
                  <a16:creationId xmlns:a16="http://schemas.microsoft.com/office/drawing/2014/main" id="{078F1504-9E00-40F5-A6CD-1FD18D57D3A7}"/>
                </a:ext>
              </a:extLst>
            </p:cNvPr>
            <p:cNvSpPr/>
            <p:nvPr/>
          </p:nvSpPr>
          <p:spPr>
            <a:xfrm>
              <a:off x="5191769" y="5578531"/>
              <a:ext cx="15288" cy="22932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: Shape 128">
              <a:extLst>
                <a:ext uri="{FF2B5EF4-FFF2-40B4-BE49-F238E27FC236}">
                  <a16:creationId xmlns:a16="http://schemas.microsoft.com/office/drawing/2014/main" id="{4ED5EE67-2DFF-4ADF-A978-9BA6CA22F9E8}"/>
                </a:ext>
              </a:extLst>
            </p:cNvPr>
            <p:cNvSpPr/>
            <p:nvPr/>
          </p:nvSpPr>
          <p:spPr>
            <a:xfrm>
              <a:off x="5086667" y="5874349"/>
              <a:ext cx="72617" cy="64973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: Shape 129">
              <a:extLst>
                <a:ext uri="{FF2B5EF4-FFF2-40B4-BE49-F238E27FC236}">
                  <a16:creationId xmlns:a16="http://schemas.microsoft.com/office/drawing/2014/main" id="{CC7BD1CF-A572-479F-A7A5-80B31A3EFF04}"/>
                </a:ext>
              </a:extLst>
            </p:cNvPr>
            <p:cNvSpPr/>
            <p:nvPr/>
          </p:nvSpPr>
          <p:spPr>
            <a:xfrm>
              <a:off x="4977741" y="4402140"/>
              <a:ext cx="107014" cy="42041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: Shape 130">
              <a:extLst>
                <a:ext uri="{FF2B5EF4-FFF2-40B4-BE49-F238E27FC236}">
                  <a16:creationId xmlns:a16="http://schemas.microsoft.com/office/drawing/2014/main" id="{6D245911-B979-41E7-BE6A-26A951208896}"/>
                </a:ext>
              </a:extLst>
            </p:cNvPr>
            <p:cNvSpPr/>
            <p:nvPr/>
          </p:nvSpPr>
          <p:spPr>
            <a:xfrm>
              <a:off x="5165016" y="4437301"/>
              <a:ext cx="42041" cy="1528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: Shape 131">
              <a:extLst>
                <a:ext uri="{FF2B5EF4-FFF2-40B4-BE49-F238E27FC236}">
                  <a16:creationId xmlns:a16="http://schemas.microsoft.com/office/drawing/2014/main" id="{1497196E-9CB6-4295-8A0E-D7B4E77CBC87}"/>
                </a:ext>
              </a:extLst>
            </p:cNvPr>
            <p:cNvSpPr/>
            <p:nvPr/>
          </p:nvSpPr>
          <p:spPr>
            <a:xfrm>
              <a:off x="4981563" y="3847195"/>
              <a:ext cx="15288" cy="19109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: Shape 132">
              <a:extLst>
                <a:ext uri="{FF2B5EF4-FFF2-40B4-BE49-F238E27FC236}">
                  <a16:creationId xmlns:a16="http://schemas.microsoft.com/office/drawing/2014/main" id="{9A88EB54-E0DA-44B2-9826-9E2BC4D37A5A}"/>
                </a:ext>
              </a:extLst>
            </p:cNvPr>
            <p:cNvSpPr/>
            <p:nvPr/>
          </p:nvSpPr>
          <p:spPr>
            <a:xfrm>
              <a:off x="4538983" y="3016688"/>
              <a:ext cx="68795" cy="53507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: Shape 133">
              <a:extLst>
                <a:ext uri="{FF2B5EF4-FFF2-40B4-BE49-F238E27FC236}">
                  <a16:creationId xmlns:a16="http://schemas.microsoft.com/office/drawing/2014/main" id="{5628977D-11BD-4557-9282-4164EDD8F01D}"/>
                </a:ext>
              </a:extLst>
            </p:cNvPr>
            <p:cNvSpPr/>
            <p:nvPr/>
          </p:nvSpPr>
          <p:spPr>
            <a:xfrm>
              <a:off x="4809576" y="3329323"/>
              <a:ext cx="30576" cy="26753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: Shape 134">
              <a:extLst>
                <a:ext uri="{FF2B5EF4-FFF2-40B4-BE49-F238E27FC236}">
                  <a16:creationId xmlns:a16="http://schemas.microsoft.com/office/drawing/2014/main" id="{99615FE2-A9E0-43E8-ADB3-31CBFD0E90B8}"/>
                </a:ext>
              </a:extLst>
            </p:cNvPr>
            <p:cNvSpPr/>
            <p:nvPr/>
          </p:nvSpPr>
          <p:spPr>
            <a:xfrm>
              <a:off x="4391457" y="2832853"/>
              <a:ext cx="45863" cy="38220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: Shape 135">
              <a:extLst>
                <a:ext uri="{FF2B5EF4-FFF2-40B4-BE49-F238E27FC236}">
                  <a16:creationId xmlns:a16="http://schemas.microsoft.com/office/drawing/2014/main" id="{17AB0086-694C-4556-93CF-19DB02C83481}"/>
                </a:ext>
              </a:extLst>
            </p:cNvPr>
            <p:cNvSpPr/>
            <p:nvPr/>
          </p:nvSpPr>
          <p:spPr>
            <a:xfrm>
              <a:off x="3320167" y="3416080"/>
              <a:ext cx="22932" cy="11465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: Shape 136">
              <a:extLst>
                <a:ext uri="{FF2B5EF4-FFF2-40B4-BE49-F238E27FC236}">
                  <a16:creationId xmlns:a16="http://schemas.microsoft.com/office/drawing/2014/main" id="{41ADB08B-A5D7-42B5-97E1-B10FF95AB4D4}"/>
                </a:ext>
              </a:extLst>
            </p:cNvPr>
            <p:cNvSpPr/>
            <p:nvPr/>
          </p:nvSpPr>
          <p:spPr>
            <a:xfrm>
              <a:off x="3566683" y="3503984"/>
              <a:ext cx="38220" cy="42041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: Shape 137">
              <a:extLst>
                <a:ext uri="{FF2B5EF4-FFF2-40B4-BE49-F238E27FC236}">
                  <a16:creationId xmlns:a16="http://schemas.microsoft.com/office/drawing/2014/main" id="{68D9484F-7E5B-461E-94B1-B635497F80DD}"/>
                </a:ext>
              </a:extLst>
            </p:cNvPr>
            <p:cNvSpPr/>
            <p:nvPr/>
          </p:nvSpPr>
          <p:spPr>
            <a:xfrm>
              <a:off x="4190041" y="2853492"/>
              <a:ext cx="301933" cy="210206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: Shape 138">
              <a:extLst>
                <a:ext uri="{FF2B5EF4-FFF2-40B4-BE49-F238E27FC236}">
                  <a16:creationId xmlns:a16="http://schemas.microsoft.com/office/drawing/2014/main" id="{C79EBCEA-4F42-4D13-8213-7F036F191FED}"/>
                </a:ext>
              </a:extLst>
            </p:cNvPr>
            <p:cNvSpPr/>
            <p:nvPr/>
          </p:nvSpPr>
          <p:spPr>
            <a:xfrm>
              <a:off x="3283095" y="3264731"/>
              <a:ext cx="45863" cy="34397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: Shape 139">
              <a:extLst>
                <a:ext uri="{FF2B5EF4-FFF2-40B4-BE49-F238E27FC236}">
                  <a16:creationId xmlns:a16="http://schemas.microsoft.com/office/drawing/2014/main" id="{296E9A47-3C21-4F4C-971D-5A2566712C4E}"/>
                </a:ext>
              </a:extLst>
            </p:cNvPr>
            <p:cNvSpPr/>
            <p:nvPr/>
          </p:nvSpPr>
          <p:spPr>
            <a:xfrm>
              <a:off x="4749571" y="3210460"/>
              <a:ext cx="114658" cy="107014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: Shape 140">
              <a:extLst>
                <a:ext uri="{FF2B5EF4-FFF2-40B4-BE49-F238E27FC236}">
                  <a16:creationId xmlns:a16="http://schemas.microsoft.com/office/drawing/2014/main" id="{F3D07F51-1074-4EA4-8F2D-13B73B734780}"/>
                </a:ext>
              </a:extLst>
            </p:cNvPr>
            <p:cNvSpPr/>
            <p:nvPr/>
          </p:nvSpPr>
          <p:spPr>
            <a:xfrm>
              <a:off x="5224256" y="3717249"/>
              <a:ext cx="114658" cy="137589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: Shape 141">
              <a:extLst>
                <a:ext uri="{FF2B5EF4-FFF2-40B4-BE49-F238E27FC236}">
                  <a16:creationId xmlns:a16="http://schemas.microsoft.com/office/drawing/2014/main" id="{AA2A4ED5-49CF-4199-B283-13B0B5AD3950}"/>
                </a:ext>
              </a:extLst>
            </p:cNvPr>
            <p:cNvSpPr/>
            <p:nvPr/>
          </p:nvSpPr>
          <p:spPr>
            <a:xfrm>
              <a:off x="4941816" y="3090070"/>
              <a:ext cx="34397" cy="49685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: Shape 142">
              <a:extLst>
                <a:ext uri="{FF2B5EF4-FFF2-40B4-BE49-F238E27FC236}">
                  <a16:creationId xmlns:a16="http://schemas.microsoft.com/office/drawing/2014/main" id="{D3EB31B7-1B92-43D5-B9B9-DC660B58A069}"/>
                </a:ext>
              </a:extLst>
            </p:cNvPr>
            <p:cNvSpPr/>
            <p:nvPr/>
          </p:nvSpPr>
          <p:spPr>
            <a:xfrm>
              <a:off x="4848177" y="3638517"/>
              <a:ext cx="19109" cy="11465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: Shape 143">
              <a:extLst>
                <a:ext uri="{FF2B5EF4-FFF2-40B4-BE49-F238E27FC236}">
                  <a16:creationId xmlns:a16="http://schemas.microsoft.com/office/drawing/2014/main" id="{75F86AC9-A69E-4126-AC46-429D90B1DC46}"/>
                </a:ext>
              </a:extLst>
            </p:cNvPr>
            <p:cNvSpPr/>
            <p:nvPr/>
          </p:nvSpPr>
          <p:spPr>
            <a:xfrm>
              <a:off x="5326685" y="3052614"/>
              <a:ext cx="49685" cy="42041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: Shape 144">
              <a:extLst>
                <a:ext uri="{FF2B5EF4-FFF2-40B4-BE49-F238E27FC236}">
                  <a16:creationId xmlns:a16="http://schemas.microsoft.com/office/drawing/2014/main" id="{8ECCD303-13C5-4CAF-B547-52F0545E3F45}"/>
                </a:ext>
              </a:extLst>
            </p:cNvPr>
            <p:cNvSpPr/>
            <p:nvPr/>
          </p:nvSpPr>
          <p:spPr>
            <a:xfrm>
              <a:off x="4929203" y="3289192"/>
              <a:ext cx="15288" cy="19109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: Shape 145">
              <a:extLst>
                <a:ext uri="{FF2B5EF4-FFF2-40B4-BE49-F238E27FC236}">
                  <a16:creationId xmlns:a16="http://schemas.microsoft.com/office/drawing/2014/main" id="{9A0FFD5B-C819-46DE-98F1-1596AE745503}"/>
                </a:ext>
              </a:extLst>
            </p:cNvPr>
            <p:cNvSpPr/>
            <p:nvPr/>
          </p:nvSpPr>
          <p:spPr>
            <a:xfrm>
              <a:off x="4863465" y="3344992"/>
              <a:ext cx="26753" cy="34397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: Shape 146">
              <a:extLst>
                <a:ext uri="{FF2B5EF4-FFF2-40B4-BE49-F238E27FC236}">
                  <a16:creationId xmlns:a16="http://schemas.microsoft.com/office/drawing/2014/main" id="{82ADF007-3665-4BE3-82BA-0329134E5FDB}"/>
                </a:ext>
              </a:extLst>
            </p:cNvPr>
            <p:cNvSpPr/>
            <p:nvPr/>
          </p:nvSpPr>
          <p:spPr>
            <a:xfrm>
              <a:off x="8789357" y="3611382"/>
              <a:ext cx="53507" cy="233138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: Shape 147">
              <a:extLst>
                <a:ext uri="{FF2B5EF4-FFF2-40B4-BE49-F238E27FC236}">
                  <a16:creationId xmlns:a16="http://schemas.microsoft.com/office/drawing/2014/main" id="{A71B7C34-F914-4818-A620-4F00B3A2CF69}"/>
                </a:ext>
              </a:extLst>
            </p:cNvPr>
            <p:cNvSpPr/>
            <p:nvPr/>
          </p:nvSpPr>
          <p:spPr>
            <a:xfrm>
              <a:off x="3943908" y="3628197"/>
              <a:ext cx="42041" cy="53507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: Shape 148">
              <a:extLst>
                <a:ext uri="{FF2B5EF4-FFF2-40B4-BE49-F238E27FC236}">
                  <a16:creationId xmlns:a16="http://schemas.microsoft.com/office/drawing/2014/main" id="{D8BFB0D6-9B25-44E2-A315-91B28B6A905C}"/>
                </a:ext>
              </a:extLst>
            </p:cNvPr>
            <p:cNvSpPr/>
            <p:nvPr/>
          </p:nvSpPr>
          <p:spPr>
            <a:xfrm>
              <a:off x="6671241" y="3474174"/>
              <a:ext cx="22932" cy="22932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: Shape 149">
              <a:extLst>
                <a:ext uri="{FF2B5EF4-FFF2-40B4-BE49-F238E27FC236}">
                  <a16:creationId xmlns:a16="http://schemas.microsoft.com/office/drawing/2014/main" id="{90D3D2CB-364D-4C7B-984F-C70F9357AF03}"/>
                </a:ext>
              </a:extLst>
            </p:cNvPr>
            <p:cNvSpPr/>
            <p:nvPr/>
          </p:nvSpPr>
          <p:spPr>
            <a:xfrm>
              <a:off x="6178593" y="3462708"/>
              <a:ext cx="137589" cy="267535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: Shape 150">
              <a:extLst>
                <a:ext uri="{FF2B5EF4-FFF2-40B4-BE49-F238E27FC236}">
                  <a16:creationId xmlns:a16="http://schemas.microsoft.com/office/drawing/2014/main" id="{4CD50AF0-A290-4800-97DE-561C4EE6504F}"/>
                </a:ext>
              </a:extLst>
            </p:cNvPr>
            <p:cNvSpPr/>
            <p:nvPr/>
          </p:nvSpPr>
          <p:spPr>
            <a:xfrm>
              <a:off x="6473647" y="3558257"/>
              <a:ext cx="30576" cy="42041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: Shape 151">
              <a:extLst>
                <a:ext uri="{FF2B5EF4-FFF2-40B4-BE49-F238E27FC236}">
                  <a16:creationId xmlns:a16="http://schemas.microsoft.com/office/drawing/2014/main" id="{BD55373F-70EE-4163-84EE-BB94222C6706}"/>
                </a:ext>
              </a:extLst>
            </p:cNvPr>
            <p:cNvSpPr/>
            <p:nvPr/>
          </p:nvSpPr>
          <p:spPr>
            <a:xfrm>
              <a:off x="9440997" y="2953244"/>
              <a:ext cx="61151" cy="34397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: Shape 152">
              <a:extLst>
                <a:ext uri="{FF2B5EF4-FFF2-40B4-BE49-F238E27FC236}">
                  <a16:creationId xmlns:a16="http://schemas.microsoft.com/office/drawing/2014/main" id="{F30D0E3F-0659-4481-8BCC-BCB9C0D92A2B}"/>
                </a:ext>
              </a:extLst>
            </p:cNvPr>
            <p:cNvSpPr/>
            <p:nvPr/>
          </p:nvSpPr>
          <p:spPr>
            <a:xfrm>
              <a:off x="7084391" y="3043824"/>
              <a:ext cx="19109" cy="11465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: Shape 153">
              <a:extLst>
                <a:ext uri="{FF2B5EF4-FFF2-40B4-BE49-F238E27FC236}">
                  <a16:creationId xmlns:a16="http://schemas.microsoft.com/office/drawing/2014/main" id="{9D645848-CB05-4481-AE8C-052F12CAADA3}"/>
                </a:ext>
              </a:extLst>
            </p:cNvPr>
            <p:cNvSpPr/>
            <p:nvPr/>
          </p:nvSpPr>
          <p:spPr>
            <a:xfrm>
              <a:off x="8756106" y="2823680"/>
              <a:ext cx="68795" cy="26753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: Shape 154">
              <a:extLst>
                <a:ext uri="{FF2B5EF4-FFF2-40B4-BE49-F238E27FC236}">
                  <a16:creationId xmlns:a16="http://schemas.microsoft.com/office/drawing/2014/main" id="{A358E6C2-C1F7-4E16-AB92-7847C066F07E}"/>
                </a:ext>
              </a:extLst>
            </p:cNvPr>
            <p:cNvSpPr/>
            <p:nvPr/>
          </p:nvSpPr>
          <p:spPr>
            <a:xfrm>
              <a:off x="6587923" y="3507807"/>
              <a:ext cx="22932" cy="34397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: Shape 155">
              <a:extLst>
                <a:ext uri="{FF2B5EF4-FFF2-40B4-BE49-F238E27FC236}">
                  <a16:creationId xmlns:a16="http://schemas.microsoft.com/office/drawing/2014/main" id="{C2245CE8-2E72-4034-BB77-0F69C77F7A14}"/>
                </a:ext>
              </a:extLst>
            </p:cNvPr>
            <p:cNvSpPr/>
            <p:nvPr/>
          </p:nvSpPr>
          <p:spPr>
            <a:xfrm>
              <a:off x="6110563" y="3593418"/>
              <a:ext cx="64973" cy="99370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: Shape 156">
              <a:extLst>
                <a:ext uri="{FF2B5EF4-FFF2-40B4-BE49-F238E27FC236}">
                  <a16:creationId xmlns:a16="http://schemas.microsoft.com/office/drawing/2014/main" id="{5A5DD8EE-9FF2-452E-B538-92B7BD90815B}"/>
                </a:ext>
              </a:extLst>
            </p:cNvPr>
            <p:cNvSpPr/>
            <p:nvPr/>
          </p:nvSpPr>
          <p:spPr>
            <a:xfrm>
              <a:off x="5167691" y="3743239"/>
              <a:ext cx="38220" cy="22932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: Shape 157">
              <a:extLst>
                <a:ext uri="{FF2B5EF4-FFF2-40B4-BE49-F238E27FC236}">
                  <a16:creationId xmlns:a16="http://schemas.microsoft.com/office/drawing/2014/main" id="{1CEF9EF2-D6CD-42A9-98C6-5ECC48E839EC}"/>
                </a:ext>
              </a:extLst>
            </p:cNvPr>
            <p:cNvSpPr/>
            <p:nvPr/>
          </p:nvSpPr>
          <p:spPr>
            <a:xfrm>
              <a:off x="5857933" y="3171859"/>
              <a:ext cx="194918" cy="145233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E408C390-CEDF-422E-8788-587EFF89F4CD}"/>
              </a:ext>
            </a:extLst>
          </p:cNvPr>
          <p:cNvSpPr txBox="1"/>
          <p:nvPr/>
        </p:nvSpPr>
        <p:spPr>
          <a:xfrm>
            <a:off x="774385" y="4341020"/>
            <a:ext cx="32876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117" name="Text Placeholder 27">
            <a:extLst>
              <a:ext uri="{FF2B5EF4-FFF2-40B4-BE49-F238E27FC236}">
                <a16:creationId xmlns:a16="http://schemas.microsoft.com/office/drawing/2014/main" id="{6B46D843-5F33-4AA4-8DCB-2796EA5F040C}"/>
              </a:ext>
            </a:extLst>
          </p:cNvPr>
          <p:cNvSpPr txBox="1">
            <a:spLocks/>
          </p:cNvSpPr>
          <p:nvPr/>
        </p:nvSpPr>
        <p:spPr>
          <a:xfrm>
            <a:off x="774385" y="5879710"/>
            <a:ext cx="2597428" cy="43204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800" dirty="0"/>
              <a:t>INFOGRAPHIC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7D7EDE2-6C00-4E95-8473-03E791DF1353}"/>
              </a:ext>
            </a:extLst>
          </p:cNvPr>
          <p:cNvSpPr txBox="1"/>
          <p:nvPr/>
        </p:nvSpPr>
        <p:spPr>
          <a:xfrm>
            <a:off x="774385" y="1685788"/>
            <a:ext cx="284077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3200" dirty="0"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Clean Text </a:t>
            </a:r>
            <a:r>
              <a:rPr lang="en-GB" altLang="ko-KR" sz="3200" dirty="0">
                <a:cs typeface="Arial" pitchFamily="34" charset="0"/>
              </a:rPr>
              <a:t>Slide 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119" name="Arrow: Curved Left 23">
            <a:extLst>
              <a:ext uri="{FF2B5EF4-FFF2-40B4-BE49-F238E27FC236}">
                <a16:creationId xmlns:a16="http://schemas.microsoft.com/office/drawing/2014/main" id="{412F5D2F-E694-4394-AE9F-B454B8F84876}"/>
              </a:ext>
            </a:extLst>
          </p:cNvPr>
          <p:cNvSpPr/>
          <p:nvPr/>
        </p:nvSpPr>
        <p:spPr>
          <a:xfrm rot="15573287">
            <a:off x="8141012" y="1306302"/>
            <a:ext cx="1195968" cy="2792169"/>
          </a:xfrm>
          <a:prstGeom prst="curvedLeftArrow">
            <a:avLst>
              <a:gd name="adj1" fmla="val 18320"/>
              <a:gd name="adj2" fmla="val 43599"/>
              <a:gd name="adj3" fmla="val 4807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0" name="Arrow: Curved Left 24">
            <a:extLst>
              <a:ext uri="{FF2B5EF4-FFF2-40B4-BE49-F238E27FC236}">
                <a16:creationId xmlns:a16="http://schemas.microsoft.com/office/drawing/2014/main" id="{FA4D7CCF-15F8-47B5-95B4-F5B54A011724}"/>
              </a:ext>
            </a:extLst>
          </p:cNvPr>
          <p:cNvSpPr/>
          <p:nvPr/>
        </p:nvSpPr>
        <p:spPr>
          <a:xfrm rot="15986588">
            <a:off x="8484131" y="3570218"/>
            <a:ext cx="881553" cy="2058119"/>
          </a:xfrm>
          <a:prstGeom prst="curvedLeftArrow">
            <a:avLst>
              <a:gd name="adj1" fmla="val 18320"/>
              <a:gd name="adj2" fmla="val 43599"/>
              <a:gd name="adj3" fmla="val 4874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1" name="Arrow: Curved Left 25">
            <a:extLst>
              <a:ext uri="{FF2B5EF4-FFF2-40B4-BE49-F238E27FC236}">
                <a16:creationId xmlns:a16="http://schemas.microsoft.com/office/drawing/2014/main" id="{50DE56E0-EFC9-4C4B-AE5D-1C9DAB99D3BC}"/>
              </a:ext>
            </a:extLst>
          </p:cNvPr>
          <p:cNvSpPr/>
          <p:nvPr/>
        </p:nvSpPr>
        <p:spPr>
          <a:xfrm rot="7560674" flipH="1">
            <a:off x="4330035" y="473529"/>
            <a:ext cx="1585887" cy="3702494"/>
          </a:xfrm>
          <a:prstGeom prst="curvedLeftArrow">
            <a:avLst>
              <a:gd name="adj1" fmla="val 18320"/>
              <a:gd name="adj2" fmla="val 43599"/>
              <a:gd name="adj3" fmla="val 4807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" name="Arrow: Curved Left 26">
            <a:extLst>
              <a:ext uri="{FF2B5EF4-FFF2-40B4-BE49-F238E27FC236}">
                <a16:creationId xmlns:a16="http://schemas.microsoft.com/office/drawing/2014/main" id="{F9A188EC-37ED-407D-91E2-1C574D6D9330}"/>
              </a:ext>
            </a:extLst>
          </p:cNvPr>
          <p:cNvSpPr/>
          <p:nvPr/>
        </p:nvSpPr>
        <p:spPr>
          <a:xfrm rot="3098838" flipH="1">
            <a:off x="4903979" y="4309318"/>
            <a:ext cx="881553" cy="2058119"/>
          </a:xfrm>
          <a:prstGeom prst="curvedLeftArrow">
            <a:avLst>
              <a:gd name="adj1" fmla="val 18320"/>
              <a:gd name="adj2" fmla="val 43599"/>
              <a:gd name="adj3" fmla="val 4874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3" name="Group 316">
            <a:extLst>
              <a:ext uri="{FF2B5EF4-FFF2-40B4-BE49-F238E27FC236}">
                <a16:creationId xmlns:a16="http://schemas.microsoft.com/office/drawing/2014/main" id="{72F18627-1A3B-418B-8D68-289353002304}"/>
              </a:ext>
            </a:extLst>
          </p:cNvPr>
          <p:cNvGrpSpPr/>
          <p:nvPr/>
        </p:nvGrpSpPr>
        <p:grpSpPr>
          <a:xfrm>
            <a:off x="9705854" y="504968"/>
            <a:ext cx="2132115" cy="6267094"/>
            <a:chOff x="7013832" y="2122467"/>
            <a:chExt cx="1741136" cy="5117859"/>
          </a:xfrm>
        </p:grpSpPr>
        <p:sp>
          <p:nvSpPr>
            <p:cNvPr id="124" name="Oval 317">
              <a:extLst>
                <a:ext uri="{FF2B5EF4-FFF2-40B4-BE49-F238E27FC236}">
                  <a16:creationId xmlns:a16="http://schemas.microsoft.com/office/drawing/2014/main" id="{FA778CBF-595C-4BFD-B507-DBD05D1B30CA}"/>
                </a:ext>
              </a:extLst>
            </p:cNvPr>
            <p:cNvSpPr/>
            <p:nvPr/>
          </p:nvSpPr>
          <p:spPr>
            <a:xfrm rot="1887332">
              <a:off x="7013832" y="6205716"/>
              <a:ext cx="1741136" cy="103461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5" name="Freeform 10">
              <a:extLst>
                <a:ext uri="{FF2B5EF4-FFF2-40B4-BE49-F238E27FC236}">
                  <a16:creationId xmlns:a16="http://schemas.microsoft.com/office/drawing/2014/main" id="{817A60BB-2457-48F4-9110-1B18FEBC8A4F}"/>
                </a:ext>
              </a:extLst>
            </p:cNvPr>
            <p:cNvSpPr/>
            <p:nvPr/>
          </p:nvSpPr>
          <p:spPr>
            <a:xfrm>
              <a:off x="7871492" y="6511811"/>
              <a:ext cx="338819" cy="383243"/>
            </a:xfrm>
            <a:custGeom>
              <a:avLst/>
              <a:gdLst>
                <a:gd name="connsiteX0" fmla="*/ 295625 w 372189"/>
                <a:gd name="connsiteY0" fmla="*/ 926 h 457140"/>
                <a:gd name="connsiteX1" fmla="*/ 147988 w 372189"/>
                <a:gd name="connsiteY1" fmla="*/ 53313 h 457140"/>
                <a:gd name="connsiteX2" fmla="*/ 114650 w 372189"/>
                <a:gd name="connsiteY2" fmla="*/ 91413 h 457140"/>
                <a:gd name="connsiteX3" fmla="*/ 100363 w 372189"/>
                <a:gd name="connsiteY3" fmla="*/ 134276 h 457140"/>
                <a:gd name="connsiteX4" fmla="*/ 67025 w 372189"/>
                <a:gd name="connsiteY4" fmla="*/ 181901 h 457140"/>
                <a:gd name="connsiteX5" fmla="*/ 81313 w 372189"/>
                <a:gd name="connsiteY5" fmla="*/ 239051 h 457140"/>
                <a:gd name="connsiteX6" fmla="*/ 57500 w 372189"/>
                <a:gd name="connsiteY6" fmla="*/ 286676 h 457140"/>
                <a:gd name="connsiteX7" fmla="*/ 38450 w 372189"/>
                <a:gd name="connsiteY7" fmla="*/ 310488 h 457140"/>
                <a:gd name="connsiteX8" fmla="*/ 24163 w 372189"/>
                <a:gd name="connsiteY8" fmla="*/ 348588 h 457140"/>
                <a:gd name="connsiteX9" fmla="*/ 5113 w 372189"/>
                <a:gd name="connsiteY9" fmla="*/ 391451 h 457140"/>
                <a:gd name="connsiteX10" fmla="*/ 14638 w 372189"/>
                <a:gd name="connsiteY10" fmla="*/ 453363 h 457140"/>
                <a:gd name="connsiteX11" fmla="*/ 152750 w 372189"/>
                <a:gd name="connsiteY11" fmla="*/ 448601 h 457140"/>
                <a:gd name="connsiteX12" fmla="*/ 276575 w 372189"/>
                <a:gd name="connsiteY12" fmla="*/ 434313 h 457140"/>
                <a:gd name="connsiteX13" fmla="*/ 333725 w 372189"/>
                <a:gd name="connsiteY13" fmla="*/ 391451 h 457140"/>
                <a:gd name="connsiteX14" fmla="*/ 338488 w 372189"/>
                <a:gd name="connsiteY14" fmla="*/ 320013 h 457140"/>
                <a:gd name="connsiteX15" fmla="*/ 357538 w 372189"/>
                <a:gd name="connsiteY15" fmla="*/ 339063 h 457140"/>
                <a:gd name="connsiteX16" fmla="*/ 371825 w 372189"/>
                <a:gd name="connsiteY16" fmla="*/ 310488 h 457140"/>
                <a:gd name="connsiteX17" fmla="*/ 367063 w 372189"/>
                <a:gd name="connsiteY17" fmla="*/ 229526 h 457140"/>
                <a:gd name="connsiteX18" fmla="*/ 357538 w 372189"/>
                <a:gd name="connsiteY18" fmla="*/ 177138 h 457140"/>
                <a:gd name="connsiteX19" fmla="*/ 343250 w 372189"/>
                <a:gd name="connsiteY19" fmla="*/ 100938 h 457140"/>
                <a:gd name="connsiteX20" fmla="*/ 295625 w 372189"/>
                <a:gd name="connsiteY20" fmla="*/ 926 h 45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2189" h="457140">
                  <a:moveTo>
                    <a:pt x="295625" y="926"/>
                  </a:moveTo>
                  <a:cubicBezTo>
                    <a:pt x="263081" y="-7012"/>
                    <a:pt x="178150" y="38232"/>
                    <a:pt x="147988" y="53313"/>
                  </a:cubicBezTo>
                  <a:cubicBezTo>
                    <a:pt x="117826" y="68394"/>
                    <a:pt x="122587" y="77919"/>
                    <a:pt x="114650" y="91413"/>
                  </a:cubicBezTo>
                  <a:cubicBezTo>
                    <a:pt x="106713" y="104907"/>
                    <a:pt x="108300" y="119195"/>
                    <a:pt x="100363" y="134276"/>
                  </a:cubicBezTo>
                  <a:cubicBezTo>
                    <a:pt x="92425" y="149357"/>
                    <a:pt x="70200" y="164439"/>
                    <a:pt x="67025" y="181901"/>
                  </a:cubicBezTo>
                  <a:cubicBezTo>
                    <a:pt x="63850" y="199364"/>
                    <a:pt x="82900" y="221589"/>
                    <a:pt x="81313" y="239051"/>
                  </a:cubicBezTo>
                  <a:cubicBezTo>
                    <a:pt x="79726" y="256513"/>
                    <a:pt x="64644" y="274770"/>
                    <a:pt x="57500" y="286676"/>
                  </a:cubicBezTo>
                  <a:cubicBezTo>
                    <a:pt x="50356" y="298582"/>
                    <a:pt x="44006" y="300169"/>
                    <a:pt x="38450" y="310488"/>
                  </a:cubicBezTo>
                  <a:cubicBezTo>
                    <a:pt x="32894" y="320807"/>
                    <a:pt x="29719" y="335094"/>
                    <a:pt x="24163" y="348588"/>
                  </a:cubicBezTo>
                  <a:cubicBezTo>
                    <a:pt x="18607" y="362082"/>
                    <a:pt x="6700" y="373989"/>
                    <a:pt x="5113" y="391451"/>
                  </a:cubicBezTo>
                  <a:cubicBezTo>
                    <a:pt x="3526" y="408913"/>
                    <a:pt x="-9968" y="443838"/>
                    <a:pt x="14638" y="453363"/>
                  </a:cubicBezTo>
                  <a:cubicBezTo>
                    <a:pt x="39244" y="462888"/>
                    <a:pt x="109094" y="451776"/>
                    <a:pt x="152750" y="448601"/>
                  </a:cubicBezTo>
                  <a:cubicBezTo>
                    <a:pt x="196406" y="445426"/>
                    <a:pt x="246413" y="443838"/>
                    <a:pt x="276575" y="434313"/>
                  </a:cubicBezTo>
                  <a:cubicBezTo>
                    <a:pt x="306737" y="424788"/>
                    <a:pt x="323406" y="410501"/>
                    <a:pt x="333725" y="391451"/>
                  </a:cubicBezTo>
                  <a:cubicBezTo>
                    <a:pt x="344044" y="372401"/>
                    <a:pt x="334519" y="328744"/>
                    <a:pt x="338488" y="320013"/>
                  </a:cubicBezTo>
                  <a:cubicBezTo>
                    <a:pt x="342457" y="311282"/>
                    <a:pt x="351982" y="340650"/>
                    <a:pt x="357538" y="339063"/>
                  </a:cubicBezTo>
                  <a:cubicBezTo>
                    <a:pt x="363094" y="337476"/>
                    <a:pt x="370238" y="328744"/>
                    <a:pt x="371825" y="310488"/>
                  </a:cubicBezTo>
                  <a:cubicBezTo>
                    <a:pt x="373413" y="292232"/>
                    <a:pt x="369444" y="251751"/>
                    <a:pt x="367063" y="229526"/>
                  </a:cubicBezTo>
                  <a:cubicBezTo>
                    <a:pt x="364682" y="207301"/>
                    <a:pt x="361507" y="198569"/>
                    <a:pt x="357538" y="177138"/>
                  </a:cubicBezTo>
                  <a:cubicBezTo>
                    <a:pt x="353569" y="155707"/>
                    <a:pt x="353569" y="130307"/>
                    <a:pt x="343250" y="100938"/>
                  </a:cubicBezTo>
                  <a:cubicBezTo>
                    <a:pt x="332931" y="71569"/>
                    <a:pt x="328169" y="8864"/>
                    <a:pt x="295625" y="92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700" dirty="0"/>
                <a:t> </a:t>
              </a:r>
              <a:endParaRPr lang="ko-KR" altLang="en-US" sz="2700" dirty="0"/>
            </a:p>
          </p:txBody>
        </p:sp>
        <p:sp>
          <p:nvSpPr>
            <p:cNvPr id="126" name="Freeform 11">
              <a:extLst>
                <a:ext uri="{FF2B5EF4-FFF2-40B4-BE49-F238E27FC236}">
                  <a16:creationId xmlns:a16="http://schemas.microsoft.com/office/drawing/2014/main" id="{2B0D49ED-1B0B-4E88-B27E-BA94A8AA9017}"/>
                </a:ext>
              </a:extLst>
            </p:cNvPr>
            <p:cNvSpPr/>
            <p:nvPr/>
          </p:nvSpPr>
          <p:spPr>
            <a:xfrm>
              <a:off x="7527368" y="6114256"/>
              <a:ext cx="318048" cy="522103"/>
            </a:xfrm>
            <a:custGeom>
              <a:avLst/>
              <a:gdLst>
                <a:gd name="connsiteX0" fmla="*/ 245016 w 349372"/>
                <a:gd name="connsiteY0" fmla="*/ 3649 h 622774"/>
                <a:gd name="connsiteX1" fmla="*/ 325979 w 349372"/>
                <a:gd name="connsiteY1" fmla="*/ 32224 h 622774"/>
                <a:gd name="connsiteX2" fmla="*/ 345029 w 349372"/>
                <a:gd name="connsiteY2" fmla="*/ 136999 h 622774"/>
                <a:gd name="connsiteX3" fmla="*/ 345029 w 349372"/>
                <a:gd name="connsiteY3" fmla="*/ 160812 h 622774"/>
                <a:gd name="connsiteX4" fmla="*/ 297404 w 349372"/>
                <a:gd name="connsiteY4" fmla="*/ 251299 h 622774"/>
                <a:gd name="connsiteX5" fmla="*/ 283116 w 349372"/>
                <a:gd name="connsiteY5" fmla="*/ 256062 h 622774"/>
                <a:gd name="connsiteX6" fmla="*/ 273591 w 349372"/>
                <a:gd name="connsiteY6" fmla="*/ 313212 h 622774"/>
                <a:gd name="connsiteX7" fmla="*/ 273591 w 349372"/>
                <a:gd name="connsiteY7" fmla="*/ 360837 h 622774"/>
                <a:gd name="connsiteX8" fmla="*/ 278354 w 349372"/>
                <a:gd name="connsiteY8" fmla="*/ 413224 h 622774"/>
                <a:gd name="connsiteX9" fmla="*/ 259304 w 349372"/>
                <a:gd name="connsiteY9" fmla="*/ 498949 h 622774"/>
                <a:gd name="connsiteX10" fmla="*/ 235491 w 349372"/>
                <a:gd name="connsiteY10" fmla="*/ 551337 h 622774"/>
                <a:gd name="connsiteX11" fmla="*/ 168816 w 349372"/>
                <a:gd name="connsiteY11" fmla="*/ 598962 h 622774"/>
                <a:gd name="connsiteX12" fmla="*/ 92616 w 349372"/>
                <a:gd name="connsiteY12" fmla="*/ 622774 h 622774"/>
                <a:gd name="connsiteX13" fmla="*/ 21179 w 349372"/>
                <a:gd name="connsiteY13" fmla="*/ 598962 h 622774"/>
                <a:gd name="connsiteX14" fmla="*/ 2129 w 349372"/>
                <a:gd name="connsiteY14" fmla="*/ 556099 h 622774"/>
                <a:gd name="connsiteX15" fmla="*/ 6891 w 349372"/>
                <a:gd name="connsiteY15" fmla="*/ 465612 h 622774"/>
                <a:gd name="connsiteX16" fmla="*/ 59279 w 349372"/>
                <a:gd name="connsiteY16" fmla="*/ 346549 h 622774"/>
                <a:gd name="connsiteX17" fmla="*/ 106904 w 349372"/>
                <a:gd name="connsiteY17" fmla="*/ 227487 h 622774"/>
                <a:gd name="connsiteX18" fmla="*/ 130716 w 349372"/>
                <a:gd name="connsiteY18" fmla="*/ 151287 h 622774"/>
                <a:gd name="connsiteX19" fmla="*/ 168816 w 349372"/>
                <a:gd name="connsiteY19" fmla="*/ 17937 h 622774"/>
                <a:gd name="connsiteX20" fmla="*/ 245016 w 349372"/>
                <a:gd name="connsiteY20" fmla="*/ 3649 h 62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9372" h="622774">
                  <a:moveTo>
                    <a:pt x="245016" y="3649"/>
                  </a:moveTo>
                  <a:cubicBezTo>
                    <a:pt x="271210" y="6030"/>
                    <a:pt x="309310" y="9999"/>
                    <a:pt x="325979" y="32224"/>
                  </a:cubicBezTo>
                  <a:cubicBezTo>
                    <a:pt x="342648" y="54449"/>
                    <a:pt x="341854" y="115568"/>
                    <a:pt x="345029" y="136999"/>
                  </a:cubicBezTo>
                  <a:cubicBezTo>
                    <a:pt x="348204" y="158430"/>
                    <a:pt x="352966" y="141762"/>
                    <a:pt x="345029" y="160812"/>
                  </a:cubicBezTo>
                  <a:cubicBezTo>
                    <a:pt x="337092" y="179862"/>
                    <a:pt x="307723" y="235424"/>
                    <a:pt x="297404" y="251299"/>
                  </a:cubicBezTo>
                  <a:cubicBezTo>
                    <a:pt x="287085" y="267174"/>
                    <a:pt x="287085" y="245743"/>
                    <a:pt x="283116" y="256062"/>
                  </a:cubicBezTo>
                  <a:cubicBezTo>
                    <a:pt x="279147" y="266381"/>
                    <a:pt x="275178" y="295750"/>
                    <a:pt x="273591" y="313212"/>
                  </a:cubicBezTo>
                  <a:cubicBezTo>
                    <a:pt x="272004" y="330674"/>
                    <a:pt x="272797" y="344168"/>
                    <a:pt x="273591" y="360837"/>
                  </a:cubicBezTo>
                  <a:cubicBezTo>
                    <a:pt x="274385" y="377506"/>
                    <a:pt x="280735" y="390205"/>
                    <a:pt x="278354" y="413224"/>
                  </a:cubicBezTo>
                  <a:cubicBezTo>
                    <a:pt x="275973" y="436243"/>
                    <a:pt x="266448" y="475930"/>
                    <a:pt x="259304" y="498949"/>
                  </a:cubicBezTo>
                  <a:cubicBezTo>
                    <a:pt x="252160" y="521968"/>
                    <a:pt x="250572" y="534668"/>
                    <a:pt x="235491" y="551337"/>
                  </a:cubicBezTo>
                  <a:cubicBezTo>
                    <a:pt x="220410" y="568006"/>
                    <a:pt x="192628" y="587056"/>
                    <a:pt x="168816" y="598962"/>
                  </a:cubicBezTo>
                  <a:cubicBezTo>
                    <a:pt x="145004" y="610868"/>
                    <a:pt x="117222" y="622774"/>
                    <a:pt x="92616" y="622774"/>
                  </a:cubicBezTo>
                  <a:cubicBezTo>
                    <a:pt x="68010" y="622774"/>
                    <a:pt x="36260" y="610075"/>
                    <a:pt x="21179" y="598962"/>
                  </a:cubicBezTo>
                  <a:cubicBezTo>
                    <a:pt x="6098" y="587849"/>
                    <a:pt x="4510" y="578324"/>
                    <a:pt x="2129" y="556099"/>
                  </a:cubicBezTo>
                  <a:cubicBezTo>
                    <a:pt x="-252" y="533874"/>
                    <a:pt x="-2634" y="500537"/>
                    <a:pt x="6891" y="465612"/>
                  </a:cubicBezTo>
                  <a:cubicBezTo>
                    <a:pt x="16416" y="430687"/>
                    <a:pt x="42610" y="386236"/>
                    <a:pt x="59279" y="346549"/>
                  </a:cubicBezTo>
                  <a:cubicBezTo>
                    <a:pt x="75948" y="306862"/>
                    <a:pt x="94998" y="260031"/>
                    <a:pt x="106904" y="227487"/>
                  </a:cubicBezTo>
                  <a:cubicBezTo>
                    <a:pt x="118810" y="194943"/>
                    <a:pt x="120397" y="186212"/>
                    <a:pt x="130716" y="151287"/>
                  </a:cubicBezTo>
                  <a:cubicBezTo>
                    <a:pt x="141035" y="116362"/>
                    <a:pt x="150560" y="44131"/>
                    <a:pt x="168816" y="17937"/>
                  </a:cubicBezTo>
                  <a:cubicBezTo>
                    <a:pt x="187072" y="-8257"/>
                    <a:pt x="218822" y="1268"/>
                    <a:pt x="245016" y="364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7" name="Freeform 12">
              <a:extLst>
                <a:ext uri="{FF2B5EF4-FFF2-40B4-BE49-F238E27FC236}">
                  <a16:creationId xmlns:a16="http://schemas.microsoft.com/office/drawing/2014/main" id="{FCC17DA5-92F5-4053-B134-5C8EE55467F3}"/>
                </a:ext>
              </a:extLst>
            </p:cNvPr>
            <p:cNvSpPr/>
            <p:nvPr/>
          </p:nvSpPr>
          <p:spPr>
            <a:xfrm>
              <a:off x="7555077" y="4361350"/>
              <a:ext cx="899136" cy="2260582"/>
            </a:xfrm>
            <a:custGeom>
              <a:avLst/>
              <a:gdLst>
                <a:gd name="connsiteX0" fmla="*/ 905141 w 987690"/>
                <a:gd name="connsiteY0" fmla="*/ 46672 h 2696464"/>
                <a:gd name="connsiteX1" fmla="*/ 786078 w 987690"/>
                <a:gd name="connsiteY1" fmla="*/ 3810 h 2696464"/>
                <a:gd name="connsiteX2" fmla="*/ 409841 w 987690"/>
                <a:gd name="connsiteY2" fmla="*/ 8572 h 2696464"/>
                <a:gd name="connsiteX3" fmla="*/ 166953 w 987690"/>
                <a:gd name="connsiteY3" fmla="*/ 60960 h 2696464"/>
                <a:gd name="connsiteX4" fmla="*/ 52653 w 987690"/>
                <a:gd name="connsiteY4" fmla="*/ 137160 h 2696464"/>
                <a:gd name="connsiteX5" fmla="*/ 28841 w 987690"/>
                <a:gd name="connsiteY5" fmla="*/ 284797 h 2696464"/>
                <a:gd name="connsiteX6" fmla="*/ 266 w 987690"/>
                <a:gd name="connsiteY6" fmla="*/ 513397 h 2696464"/>
                <a:gd name="connsiteX7" fmla="*/ 14553 w 987690"/>
                <a:gd name="connsiteY7" fmla="*/ 589597 h 2696464"/>
                <a:gd name="connsiteX8" fmla="*/ 14553 w 987690"/>
                <a:gd name="connsiteY8" fmla="*/ 661035 h 2696464"/>
                <a:gd name="connsiteX9" fmla="*/ 28841 w 987690"/>
                <a:gd name="connsiteY9" fmla="*/ 761047 h 2696464"/>
                <a:gd name="connsiteX10" fmla="*/ 38366 w 987690"/>
                <a:gd name="connsiteY10" fmla="*/ 861060 h 2696464"/>
                <a:gd name="connsiteX11" fmla="*/ 43128 w 987690"/>
                <a:gd name="connsiteY11" fmla="*/ 956310 h 2696464"/>
                <a:gd name="connsiteX12" fmla="*/ 52653 w 987690"/>
                <a:gd name="connsiteY12" fmla="*/ 1046797 h 2696464"/>
                <a:gd name="connsiteX13" fmla="*/ 38366 w 987690"/>
                <a:gd name="connsiteY13" fmla="*/ 1122997 h 2696464"/>
                <a:gd name="connsiteX14" fmla="*/ 66941 w 987690"/>
                <a:gd name="connsiteY14" fmla="*/ 1175385 h 2696464"/>
                <a:gd name="connsiteX15" fmla="*/ 76466 w 987690"/>
                <a:gd name="connsiteY15" fmla="*/ 1265872 h 2696464"/>
                <a:gd name="connsiteX16" fmla="*/ 43128 w 987690"/>
                <a:gd name="connsiteY16" fmla="*/ 1389697 h 2696464"/>
                <a:gd name="connsiteX17" fmla="*/ 47891 w 987690"/>
                <a:gd name="connsiteY17" fmla="*/ 1442085 h 2696464"/>
                <a:gd name="connsiteX18" fmla="*/ 28841 w 987690"/>
                <a:gd name="connsiteY18" fmla="*/ 1537335 h 2696464"/>
                <a:gd name="connsiteX19" fmla="*/ 19316 w 987690"/>
                <a:gd name="connsiteY19" fmla="*/ 1642110 h 2696464"/>
                <a:gd name="connsiteX20" fmla="*/ 38366 w 987690"/>
                <a:gd name="connsiteY20" fmla="*/ 1780222 h 2696464"/>
                <a:gd name="connsiteX21" fmla="*/ 38366 w 987690"/>
                <a:gd name="connsiteY21" fmla="*/ 1942147 h 2696464"/>
                <a:gd name="connsiteX22" fmla="*/ 52653 w 987690"/>
                <a:gd name="connsiteY22" fmla="*/ 2042160 h 2696464"/>
                <a:gd name="connsiteX23" fmla="*/ 43128 w 987690"/>
                <a:gd name="connsiteY23" fmla="*/ 2085022 h 2696464"/>
                <a:gd name="connsiteX24" fmla="*/ 76466 w 987690"/>
                <a:gd name="connsiteY24" fmla="*/ 2189797 h 2696464"/>
                <a:gd name="connsiteX25" fmla="*/ 109803 w 987690"/>
                <a:gd name="connsiteY25" fmla="*/ 2299335 h 2696464"/>
                <a:gd name="connsiteX26" fmla="*/ 166953 w 987690"/>
                <a:gd name="connsiteY26" fmla="*/ 2337435 h 2696464"/>
                <a:gd name="connsiteX27" fmla="*/ 243153 w 987690"/>
                <a:gd name="connsiteY27" fmla="*/ 2246947 h 2696464"/>
                <a:gd name="connsiteX28" fmla="*/ 300303 w 987690"/>
                <a:gd name="connsiteY28" fmla="*/ 2142172 h 2696464"/>
                <a:gd name="connsiteX29" fmla="*/ 295541 w 987690"/>
                <a:gd name="connsiteY29" fmla="*/ 2032635 h 2696464"/>
                <a:gd name="connsiteX30" fmla="*/ 319353 w 987690"/>
                <a:gd name="connsiteY30" fmla="*/ 1842135 h 2696464"/>
                <a:gd name="connsiteX31" fmla="*/ 328878 w 987690"/>
                <a:gd name="connsiteY31" fmla="*/ 1723072 h 2696464"/>
                <a:gd name="connsiteX32" fmla="*/ 328878 w 987690"/>
                <a:gd name="connsiteY32" fmla="*/ 1604010 h 2696464"/>
                <a:gd name="connsiteX33" fmla="*/ 343166 w 987690"/>
                <a:gd name="connsiteY33" fmla="*/ 1503997 h 2696464"/>
                <a:gd name="connsiteX34" fmla="*/ 362216 w 987690"/>
                <a:gd name="connsiteY34" fmla="*/ 1475422 h 2696464"/>
                <a:gd name="connsiteX35" fmla="*/ 366978 w 987690"/>
                <a:gd name="connsiteY35" fmla="*/ 1432560 h 2696464"/>
                <a:gd name="connsiteX36" fmla="*/ 381266 w 987690"/>
                <a:gd name="connsiteY36" fmla="*/ 1418272 h 2696464"/>
                <a:gd name="connsiteX37" fmla="*/ 362216 w 987690"/>
                <a:gd name="connsiteY37" fmla="*/ 1337310 h 2696464"/>
                <a:gd name="connsiteX38" fmla="*/ 390791 w 987690"/>
                <a:gd name="connsiteY38" fmla="*/ 1237297 h 2696464"/>
                <a:gd name="connsiteX39" fmla="*/ 419366 w 987690"/>
                <a:gd name="connsiteY39" fmla="*/ 1199197 h 2696464"/>
                <a:gd name="connsiteX40" fmla="*/ 419366 w 987690"/>
                <a:gd name="connsiteY40" fmla="*/ 1046797 h 2696464"/>
                <a:gd name="connsiteX41" fmla="*/ 438416 w 987690"/>
                <a:gd name="connsiteY41" fmla="*/ 994410 h 2696464"/>
                <a:gd name="connsiteX42" fmla="*/ 443178 w 987690"/>
                <a:gd name="connsiteY42" fmla="*/ 899160 h 2696464"/>
                <a:gd name="connsiteX43" fmla="*/ 462228 w 987690"/>
                <a:gd name="connsiteY43" fmla="*/ 822960 h 2696464"/>
                <a:gd name="connsiteX44" fmla="*/ 481278 w 987690"/>
                <a:gd name="connsiteY44" fmla="*/ 784860 h 2696464"/>
                <a:gd name="connsiteX45" fmla="*/ 486041 w 987690"/>
                <a:gd name="connsiteY45" fmla="*/ 913447 h 2696464"/>
                <a:gd name="connsiteX46" fmla="*/ 509853 w 987690"/>
                <a:gd name="connsiteY46" fmla="*/ 1027747 h 2696464"/>
                <a:gd name="connsiteX47" fmla="*/ 519378 w 987690"/>
                <a:gd name="connsiteY47" fmla="*/ 1127760 h 2696464"/>
                <a:gd name="connsiteX48" fmla="*/ 500328 w 987690"/>
                <a:gd name="connsiteY48" fmla="*/ 1284922 h 2696464"/>
                <a:gd name="connsiteX49" fmla="*/ 519378 w 987690"/>
                <a:gd name="connsiteY49" fmla="*/ 1323022 h 2696464"/>
                <a:gd name="connsiteX50" fmla="*/ 514616 w 987690"/>
                <a:gd name="connsiteY50" fmla="*/ 1437322 h 2696464"/>
                <a:gd name="connsiteX51" fmla="*/ 509853 w 987690"/>
                <a:gd name="connsiteY51" fmla="*/ 1503997 h 2696464"/>
                <a:gd name="connsiteX52" fmla="*/ 538428 w 987690"/>
                <a:gd name="connsiteY52" fmla="*/ 1556385 h 2696464"/>
                <a:gd name="connsiteX53" fmla="*/ 524141 w 987690"/>
                <a:gd name="connsiteY53" fmla="*/ 1637347 h 2696464"/>
                <a:gd name="connsiteX54" fmla="*/ 543191 w 987690"/>
                <a:gd name="connsiteY54" fmla="*/ 1718310 h 2696464"/>
                <a:gd name="connsiteX55" fmla="*/ 519378 w 987690"/>
                <a:gd name="connsiteY55" fmla="*/ 1799272 h 2696464"/>
                <a:gd name="connsiteX56" fmla="*/ 514616 w 987690"/>
                <a:gd name="connsiteY56" fmla="*/ 2004060 h 2696464"/>
                <a:gd name="connsiteX57" fmla="*/ 486041 w 987690"/>
                <a:gd name="connsiteY57" fmla="*/ 2170747 h 2696464"/>
                <a:gd name="connsiteX58" fmla="*/ 481278 w 987690"/>
                <a:gd name="connsiteY58" fmla="*/ 2256472 h 2696464"/>
                <a:gd name="connsiteX59" fmla="*/ 514616 w 987690"/>
                <a:gd name="connsiteY59" fmla="*/ 2351722 h 2696464"/>
                <a:gd name="connsiteX60" fmla="*/ 524141 w 987690"/>
                <a:gd name="connsiteY60" fmla="*/ 2385060 h 2696464"/>
                <a:gd name="connsiteX61" fmla="*/ 462228 w 987690"/>
                <a:gd name="connsiteY61" fmla="*/ 2475547 h 2696464"/>
                <a:gd name="connsiteX62" fmla="*/ 428891 w 987690"/>
                <a:gd name="connsiteY62" fmla="*/ 2513647 h 2696464"/>
                <a:gd name="connsiteX63" fmla="*/ 457466 w 987690"/>
                <a:gd name="connsiteY63" fmla="*/ 2570797 h 2696464"/>
                <a:gd name="connsiteX64" fmla="*/ 438416 w 987690"/>
                <a:gd name="connsiteY64" fmla="*/ 2642235 h 2696464"/>
                <a:gd name="connsiteX65" fmla="*/ 505091 w 987690"/>
                <a:gd name="connsiteY65" fmla="*/ 2651760 h 2696464"/>
                <a:gd name="connsiteX66" fmla="*/ 614628 w 987690"/>
                <a:gd name="connsiteY66" fmla="*/ 2675572 h 2696464"/>
                <a:gd name="connsiteX67" fmla="*/ 690828 w 987690"/>
                <a:gd name="connsiteY67" fmla="*/ 2694622 h 2696464"/>
                <a:gd name="connsiteX68" fmla="*/ 743216 w 987690"/>
                <a:gd name="connsiteY68" fmla="*/ 2627947 h 2696464"/>
                <a:gd name="connsiteX69" fmla="*/ 757503 w 987690"/>
                <a:gd name="connsiteY69" fmla="*/ 2532697 h 2696464"/>
                <a:gd name="connsiteX70" fmla="*/ 743216 w 987690"/>
                <a:gd name="connsiteY70" fmla="*/ 2485072 h 2696464"/>
                <a:gd name="connsiteX71" fmla="*/ 743216 w 987690"/>
                <a:gd name="connsiteY71" fmla="*/ 2437447 h 2696464"/>
                <a:gd name="connsiteX72" fmla="*/ 795603 w 987690"/>
                <a:gd name="connsiteY72" fmla="*/ 2356485 h 2696464"/>
                <a:gd name="connsiteX73" fmla="*/ 809891 w 987690"/>
                <a:gd name="connsiteY73" fmla="*/ 2223135 h 2696464"/>
                <a:gd name="connsiteX74" fmla="*/ 819416 w 987690"/>
                <a:gd name="connsiteY74" fmla="*/ 2094547 h 2696464"/>
                <a:gd name="connsiteX75" fmla="*/ 838466 w 987690"/>
                <a:gd name="connsiteY75" fmla="*/ 1913572 h 2696464"/>
                <a:gd name="connsiteX76" fmla="*/ 862278 w 987690"/>
                <a:gd name="connsiteY76" fmla="*/ 1699260 h 2696464"/>
                <a:gd name="connsiteX77" fmla="*/ 857516 w 987690"/>
                <a:gd name="connsiteY77" fmla="*/ 1608772 h 2696464"/>
                <a:gd name="connsiteX78" fmla="*/ 871803 w 987690"/>
                <a:gd name="connsiteY78" fmla="*/ 1484947 h 2696464"/>
                <a:gd name="connsiteX79" fmla="*/ 895616 w 987690"/>
                <a:gd name="connsiteY79" fmla="*/ 1170622 h 2696464"/>
                <a:gd name="connsiteX80" fmla="*/ 924191 w 987690"/>
                <a:gd name="connsiteY80" fmla="*/ 908685 h 2696464"/>
                <a:gd name="connsiteX81" fmla="*/ 914666 w 987690"/>
                <a:gd name="connsiteY81" fmla="*/ 780097 h 2696464"/>
                <a:gd name="connsiteX82" fmla="*/ 948003 w 987690"/>
                <a:gd name="connsiteY82" fmla="*/ 613410 h 2696464"/>
                <a:gd name="connsiteX83" fmla="*/ 981341 w 987690"/>
                <a:gd name="connsiteY83" fmla="*/ 441960 h 2696464"/>
                <a:gd name="connsiteX84" fmla="*/ 981341 w 987690"/>
                <a:gd name="connsiteY84" fmla="*/ 337185 h 2696464"/>
                <a:gd name="connsiteX85" fmla="*/ 981341 w 987690"/>
                <a:gd name="connsiteY85" fmla="*/ 137160 h 2696464"/>
                <a:gd name="connsiteX86" fmla="*/ 905141 w 987690"/>
                <a:gd name="connsiteY86" fmla="*/ 46672 h 269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987690" h="2696464">
                  <a:moveTo>
                    <a:pt x="905141" y="46672"/>
                  </a:moveTo>
                  <a:cubicBezTo>
                    <a:pt x="872597" y="24447"/>
                    <a:pt x="868628" y="10160"/>
                    <a:pt x="786078" y="3810"/>
                  </a:cubicBezTo>
                  <a:cubicBezTo>
                    <a:pt x="703528" y="-2540"/>
                    <a:pt x="513028" y="-953"/>
                    <a:pt x="409841" y="8572"/>
                  </a:cubicBezTo>
                  <a:cubicBezTo>
                    <a:pt x="306654" y="18097"/>
                    <a:pt x="226484" y="39529"/>
                    <a:pt x="166953" y="60960"/>
                  </a:cubicBezTo>
                  <a:cubicBezTo>
                    <a:pt x="107422" y="82391"/>
                    <a:pt x="75672" y="99854"/>
                    <a:pt x="52653" y="137160"/>
                  </a:cubicBezTo>
                  <a:cubicBezTo>
                    <a:pt x="29634" y="174466"/>
                    <a:pt x="37572" y="222091"/>
                    <a:pt x="28841" y="284797"/>
                  </a:cubicBezTo>
                  <a:cubicBezTo>
                    <a:pt x="20110" y="347503"/>
                    <a:pt x="2647" y="462597"/>
                    <a:pt x="266" y="513397"/>
                  </a:cubicBezTo>
                  <a:cubicBezTo>
                    <a:pt x="-2115" y="564197"/>
                    <a:pt x="12172" y="564991"/>
                    <a:pt x="14553" y="589597"/>
                  </a:cubicBezTo>
                  <a:cubicBezTo>
                    <a:pt x="16934" y="614203"/>
                    <a:pt x="12172" y="632460"/>
                    <a:pt x="14553" y="661035"/>
                  </a:cubicBezTo>
                  <a:cubicBezTo>
                    <a:pt x="16934" y="689610"/>
                    <a:pt x="24872" y="727710"/>
                    <a:pt x="28841" y="761047"/>
                  </a:cubicBezTo>
                  <a:cubicBezTo>
                    <a:pt x="32810" y="794384"/>
                    <a:pt x="35985" y="828516"/>
                    <a:pt x="38366" y="861060"/>
                  </a:cubicBezTo>
                  <a:cubicBezTo>
                    <a:pt x="40747" y="893604"/>
                    <a:pt x="40747" y="925354"/>
                    <a:pt x="43128" y="956310"/>
                  </a:cubicBezTo>
                  <a:cubicBezTo>
                    <a:pt x="45509" y="987266"/>
                    <a:pt x="53447" y="1019016"/>
                    <a:pt x="52653" y="1046797"/>
                  </a:cubicBezTo>
                  <a:cubicBezTo>
                    <a:pt x="51859" y="1074578"/>
                    <a:pt x="35985" y="1101566"/>
                    <a:pt x="38366" y="1122997"/>
                  </a:cubicBezTo>
                  <a:cubicBezTo>
                    <a:pt x="40747" y="1144428"/>
                    <a:pt x="60591" y="1151573"/>
                    <a:pt x="66941" y="1175385"/>
                  </a:cubicBezTo>
                  <a:cubicBezTo>
                    <a:pt x="73291" y="1199197"/>
                    <a:pt x="80435" y="1230153"/>
                    <a:pt x="76466" y="1265872"/>
                  </a:cubicBezTo>
                  <a:cubicBezTo>
                    <a:pt x="72497" y="1301591"/>
                    <a:pt x="47890" y="1360328"/>
                    <a:pt x="43128" y="1389697"/>
                  </a:cubicBezTo>
                  <a:cubicBezTo>
                    <a:pt x="38366" y="1419066"/>
                    <a:pt x="50272" y="1417479"/>
                    <a:pt x="47891" y="1442085"/>
                  </a:cubicBezTo>
                  <a:cubicBezTo>
                    <a:pt x="45510" y="1466691"/>
                    <a:pt x="33603" y="1503998"/>
                    <a:pt x="28841" y="1537335"/>
                  </a:cubicBezTo>
                  <a:cubicBezTo>
                    <a:pt x="24079" y="1570672"/>
                    <a:pt x="17729" y="1601629"/>
                    <a:pt x="19316" y="1642110"/>
                  </a:cubicBezTo>
                  <a:cubicBezTo>
                    <a:pt x="20903" y="1682591"/>
                    <a:pt x="35191" y="1730216"/>
                    <a:pt x="38366" y="1780222"/>
                  </a:cubicBezTo>
                  <a:cubicBezTo>
                    <a:pt x="41541" y="1830228"/>
                    <a:pt x="35985" y="1898491"/>
                    <a:pt x="38366" y="1942147"/>
                  </a:cubicBezTo>
                  <a:cubicBezTo>
                    <a:pt x="40747" y="1985803"/>
                    <a:pt x="51859" y="2018348"/>
                    <a:pt x="52653" y="2042160"/>
                  </a:cubicBezTo>
                  <a:cubicBezTo>
                    <a:pt x="53447" y="2065972"/>
                    <a:pt x="39159" y="2060416"/>
                    <a:pt x="43128" y="2085022"/>
                  </a:cubicBezTo>
                  <a:cubicBezTo>
                    <a:pt x="47097" y="2109628"/>
                    <a:pt x="65353" y="2154078"/>
                    <a:pt x="76466" y="2189797"/>
                  </a:cubicBezTo>
                  <a:cubicBezTo>
                    <a:pt x="87578" y="2225516"/>
                    <a:pt x="94722" y="2274729"/>
                    <a:pt x="109803" y="2299335"/>
                  </a:cubicBezTo>
                  <a:cubicBezTo>
                    <a:pt x="124884" y="2323941"/>
                    <a:pt x="144728" y="2346166"/>
                    <a:pt x="166953" y="2337435"/>
                  </a:cubicBezTo>
                  <a:cubicBezTo>
                    <a:pt x="189178" y="2328704"/>
                    <a:pt x="220928" y="2279491"/>
                    <a:pt x="243153" y="2246947"/>
                  </a:cubicBezTo>
                  <a:cubicBezTo>
                    <a:pt x="265378" y="2214403"/>
                    <a:pt x="291572" y="2177891"/>
                    <a:pt x="300303" y="2142172"/>
                  </a:cubicBezTo>
                  <a:cubicBezTo>
                    <a:pt x="309034" y="2106453"/>
                    <a:pt x="292366" y="2082641"/>
                    <a:pt x="295541" y="2032635"/>
                  </a:cubicBezTo>
                  <a:cubicBezTo>
                    <a:pt x="298716" y="1982629"/>
                    <a:pt x="313797" y="1893729"/>
                    <a:pt x="319353" y="1842135"/>
                  </a:cubicBezTo>
                  <a:cubicBezTo>
                    <a:pt x="324909" y="1790541"/>
                    <a:pt x="327291" y="1762759"/>
                    <a:pt x="328878" y="1723072"/>
                  </a:cubicBezTo>
                  <a:cubicBezTo>
                    <a:pt x="330465" y="1683385"/>
                    <a:pt x="326497" y="1640522"/>
                    <a:pt x="328878" y="1604010"/>
                  </a:cubicBezTo>
                  <a:cubicBezTo>
                    <a:pt x="331259" y="1567498"/>
                    <a:pt x="337610" y="1525428"/>
                    <a:pt x="343166" y="1503997"/>
                  </a:cubicBezTo>
                  <a:cubicBezTo>
                    <a:pt x="348722" y="1482566"/>
                    <a:pt x="358247" y="1487328"/>
                    <a:pt x="362216" y="1475422"/>
                  </a:cubicBezTo>
                  <a:cubicBezTo>
                    <a:pt x="366185" y="1463516"/>
                    <a:pt x="363803" y="1442085"/>
                    <a:pt x="366978" y="1432560"/>
                  </a:cubicBezTo>
                  <a:cubicBezTo>
                    <a:pt x="370153" y="1423035"/>
                    <a:pt x="382060" y="1434147"/>
                    <a:pt x="381266" y="1418272"/>
                  </a:cubicBezTo>
                  <a:cubicBezTo>
                    <a:pt x="380472" y="1402397"/>
                    <a:pt x="360629" y="1367472"/>
                    <a:pt x="362216" y="1337310"/>
                  </a:cubicBezTo>
                  <a:cubicBezTo>
                    <a:pt x="363803" y="1307148"/>
                    <a:pt x="381266" y="1260316"/>
                    <a:pt x="390791" y="1237297"/>
                  </a:cubicBezTo>
                  <a:cubicBezTo>
                    <a:pt x="400316" y="1214278"/>
                    <a:pt x="414604" y="1230947"/>
                    <a:pt x="419366" y="1199197"/>
                  </a:cubicBezTo>
                  <a:cubicBezTo>
                    <a:pt x="424128" y="1167447"/>
                    <a:pt x="416191" y="1080928"/>
                    <a:pt x="419366" y="1046797"/>
                  </a:cubicBezTo>
                  <a:cubicBezTo>
                    <a:pt x="422541" y="1012666"/>
                    <a:pt x="434447" y="1019016"/>
                    <a:pt x="438416" y="994410"/>
                  </a:cubicBezTo>
                  <a:cubicBezTo>
                    <a:pt x="442385" y="969804"/>
                    <a:pt x="439209" y="927735"/>
                    <a:pt x="443178" y="899160"/>
                  </a:cubicBezTo>
                  <a:cubicBezTo>
                    <a:pt x="447147" y="870585"/>
                    <a:pt x="455878" y="842010"/>
                    <a:pt x="462228" y="822960"/>
                  </a:cubicBezTo>
                  <a:cubicBezTo>
                    <a:pt x="468578" y="803910"/>
                    <a:pt x="477309" y="769779"/>
                    <a:pt x="481278" y="784860"/>
                  </a:cubicBezTo>
                  <a:cubicBezTo>
                    <a:pt x="485247" y="799941"/>
                    <a:pt x="481279" y="872966"/>
                    <a:pt x="486041" y="913447"/>
                  </a:cubicBezTo>
                  <a:cubicBezTo>
                    <a:pt x="490803" y="953928"/>
                    <a:pt x="504297" y="992028"/>
                    <a:pt x="509853" y="1027747"/>
                  </a:cubicBezTo>
                  <a:cubicBezTo>
                    <a:pt x="515409" y="1063466"/>
                    <a:pt x="520965" y="1084898"/>
                    <a:pt x="519378" y="1127760"/>
                  </a:cubicBezTo>
                  <a:cubicBezTo>
                    <a:pt x="517791" y="1170622"/>
                    <a:pt x="500328" y="1252378"/>
                    <a:pt x="500328" y="1284922"/>
                  </a:cubicBezTo>
                  <a:cubicBezTo>
                    <a:pt x="500328" y="1317466"/>
                    <a:pt x="516997" y="1297622"/>
                    <a:pt x="519378" y="1323022"/>
                  </a:cubicBezTo>
                  <a:cubicBezTo>
                    <a:pt x="521759" y="1348422"/>
                    <a:pt x="516203" y="1407160"/>
                    <a:pt x="514616" y="1437322"/>
                  </a:cubicBezTo>
                  <a:cubicBezTo>
                    <a:pt x="513029" y="1467484"/>
                    <a:pt x="505884" y="1484153"/>
                    <a:pt x="509853" y="1503997"/>
                  </a:cubicBezTo>
                  <a:cubicBezTo>
                    <a:pt x="513822" y="1523841"/>
                    <a:pt x="536047" y="1534160"/>
                    <a:pt x="538428" y="1556385"/>
                  </a:cubicBezTo>
                  <a:cubicBezTo>
                    <a:pt x="540809" y="1578610"/>
                    <a:pt x="523347" y="1610360"/>
                    <a:pt x="524141" y="1637347"/>
                  </a:cubicBezTo>
                  <a:cubicBezTo>
                    <a:pt x="524935" y="1664334"/>
                    <a:pt x="543985" y="1691323"/>
                    <a:pt x="543191" y="1718310"/>
                  </a:cubicBezTo>
                  <a:cubicBezTo>
                    <a:pt x="542397" y="1745297"/>
                    <a:pt x="524140" y="1751647"/>
                    <a:pt x="519378" y="1799272"/>
                  </a:cubicBezTo>
                  <a:cubicBezTo>
                    <a:pt x="514616" y="1846897"/>
                    <a:pt x="520172" y="1942147"/>
                    <a:pt x="514616" y="2004060"/>
                  </a:cubicBezTo>
                  <a:cubicBezTo>
                    <a:pt x="509060" y="2065973"/>
                    <a:pt x="491597" y="2128678"/>
                    <a:pt x="486041" y="2170747"/>
                  </a:cubicBezTo>
                  <a:cubicBezTo>
                    <a:pt x="480485" y="2212816"/>
                    <a:pt x="476515" y="2226310"/>
                    <a:pt x="481278" y="2256472"/>
                  </a:cubicBezTo>
                  <a:cubicBezTo>
                    <a:pt x="486040" y="2286635"/>
                    <a:pt x="507472" y="2330291"/>
                    <a:pt x="514616" y="2351722"/>
                  </a:cubicBezTo>
                  <a:cubicBezTo>
                    <a:pt x="521760" y="2373153"/>
                    <a:pt x="532872" y="2364422"/>
                    <a:pt x="524141" y="2385060"/>
                  </a:cubicBezTo>
                  <a:cubicBezTo>
                    <a:pt x="515410" y="2405698"/>
                    <a:pt x="478103" y="2454116"/>
                    <a:pt x="462228" y="2475547"/>
                  </a:cubicBezTo>
                  <a:cubicBezTo>
                    <a:pt x="446353" y="2496978"/>
                    <a:pt x="429685" y="2497772"/>
                    <a:pt x="428891" y="2513647"/>
                  </a:cubicBezTo>
                  <a:cubicBezTo>
                    <a:pt x="428097" y="2529522"/>
                    <a:pt x="455878" y="2549366"/>
                    <a:pt x="457466" y="2570797"/>
                  </a:cubicBezTo>
                  <a:cubicBezTo>
                    <a:pt x="459054" y="2592228"/>
                    <a:pt x="430479" y="2628741"/>
                    <a:pt x="438416" y="2642235"/>
                  </a:cubicBezTo>
                  <a:cubicBezTo>
                    <a:pt x="446353" y="2655729"/>
                    <a:pt x="475722" y="2646204"/>
                    <a:pt x="505091" y="2651760"/>
                  </a:cubicBezTo>
                  <a:cubicBezTo>
                    <a:pt x="534460" y="2657316"/>
                    <a:pt x="583672" y="2668428"/>
                    <a:pt x="614628" y="2675572"/>
                  </a:cubicBezTo>
                  <a:cubicBezTo>
                    <a:pt x="645584" y="2682716"/>
                    <a:pt x="669397" y="2702559"/>
                    <a:pt x="690828" y="2694622"/>
                  </a:cubicBezTo>
                  <a:cubicBezTo>
                    <a:pt x="712259" y="2686685"/>
                    <a:pt x="732104" y="2654934"/>
                    <a:pt x="743216" y="2627947"/>
                  </a:cubicBezTo>
                  <a:cubicBezTo>
                    <a:pt x="754328" y="2600960"/>
                    <a:pt x="757503" y="2556509"/>
                    <a:pt x="757503" y="2532697"/>
                  </a:cubicBezTo>
                  <a:cubicBezTo>
                    <a:pt x="757503" y="2508885"/>
                    <a:pt x="745597" y="2500947"/>
                    <a:pt x="743216" y="2485072"/>
                  </a:cubicBezTo>
                  <a:cubicBezTo>
                    <a:pt x="740835" y="2469197"/>
                    <a:pt x="734485" y="2458878"/>
                    <a:pt x="743216" y="2437447"/>
                  </a:cubicBezTo>
                  <a:cubicBezTo>
                    <a:pt x="751947" y="2416016"/>
                    <a:pt x="784490" y="2392204"/>
                    <a:pt x="795603" y="2356485"/>
                  </a:cubicBezTo>
                  <a:cubicBezTo>
                    <a:pt x="806715" y="2320766"/>
                    <a:pt x="805922" y="2266791"/>
                    <a:pt x="809891" y="2223135"/>
                  </a:cubicBezTo>
                  <a:cubicBezTo>
                    <a:pt x="813860" y="2179479"/>
                    <a:pt x="814654" y="2146141"/>
                    <a:pt x="819416" y="2094547"/>
                  </a:cubicBezTo>
                  <a:cubicBezTo>
                    <a:pt x="824178" y="2042953"/>
                    <a:pt x="831322" y="1979453"/>
                    <a:pt x="838466" y="1913572"/>
                  </a:cubicBezTo>
                  <a:cubicBezTo>
                    <a:pt x="845610" y="1847691"/>
                    <a:pt x="859103" y="1750060"/>
                    <a:pt x="862278" y="1699260"/>
                  </a:cubicBezTo>
                  <a:cubicBezTo>
                    <a:pt x="865453" y="1648460"/>
                    <a:pt x="855929" y="1644491"/>
                    <a:pt x="857516" y="1608772"/>
                  </a:cubicBezTo>
                  <a:cubicBezTo>
                    <a:pt x="859103" y="1573053"/>
                    <a:pt x="865453" y="1557972"/>
                    <a:pt x="871803" y="1484947"/>
                  </a:cubicBezTo>
                  <a:cubicBezTo>
                    <a:pt x="878153" y="1411922"/>
                    <a:pt x="886885" y="1266665"/>
                    <a:pt x="895616" y="1170622"/>
                  </a:cubicBezTo>
                  <a:cubicBezTo>
                    <a:pt x="904347" y="1074579"/>
                    <a:pt x="921016" y="973773"/>
                    <a:pt x="924191" y="908685"/>
                  </a:cubicBezTo>
                  <a:cubicBezTo>
                    <a:pt x="927366" y="843598"/>
                    <a:pt x="910697" y="829309"/>
                    <a:pt x="914666" y="780097"/>
                  </a:cubicBezTo>
                  <a:cubicBezTo>
                    <a:pt x="918635" y="730885"/>
                    <a:pt x="936891" y="669766"/>
                    <a:pt x="948003" y="613410"/>
                  </a:cubicBezTo>
                  <a:cubicBezTo>
                    <a:pt x="959115" y="557054"/>
                    <a:pt x="975785" y="487998"/>
                    <a:pt x="981341" y="441960"/>
                  </a:cubicBezTo>
                  <a:cubicBezTo>
                    <a:pt x="986897" y="395923"/>
                    <a:pt x="981341" y="337185"/>
                    <a:pt x="981341" y="337185"/>
                  </a:cubicBezTo>
                  <a:cubicBezTo>
                    <a:pt x="981341" y="286385"/>
                    <a:pt x="995628" y="189547"/>
                    <a:pt x="981341" y="137160"/>
                  </a:cubicBezTo>
                  <a:cubicBezTo>
                    <a:pt x="967054" y="84773"/>
                    <a:pt x="937685" y="68897"/>
                    <a:pt x="905141" y="4667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8" name="Freeform 13">
              <a:extLst>
                <a:ext uri="{FF2B5EF4-FFF2-40B4-BE49-F238E27FC236}">
                  <a16:creationId xmlns:a16="http://schemas.microsoft.com/office/drawing/2014/main" id="{4BD55A7E-BFCB-4E0E-A740-3A115CFE31DA}"/>
                </a:ext>
              </a:extLst>
            </p:cNvPr>
            <p:cNvSpPr/>
            <p:nvPr/>
          </p:nvSpPr>
          <p:spPr>
            <a:xfrm>
              <a:off x="8412262" y="4660678"/>
              <a:ext cx="213927" cy="439042"/>
            </a:xfrm>
            <a:custGeom>
              <a:avLst/>
              <a:gdLst/>
              <a:ahLst/>
              <a:cxnLst/>
              <a:rect l="l" t="t" r="r" b="b"/>
              <a:pathLst>
                <a:path w="221335" h="493253">
                  <a:moveTo>
                    <a:pt x="77834" y="328437"/>
                  </a:moveTo>
                  <a:cubicBezTo>
                    <a:pt x="65239" y="329495"/>
                    <a:pt x="52963" y="333729"/>
                    <a:pt x="50846" y="340502"/>
                  </a:cubicBezTo>
                  <a:cubicBezTo>
                    <a:pt x="46613" y="354049"/>
                    <a:pt x="50846" y="372675"/>
                    <a:pt x="50846" y="386222"/>
                  </a:cubicBezTo>
                  <a:cubicBezTo>
                    <a:pt x="50846" y="386222"/>
                    <a:pt x="44073" y="417549"/>
                    <a:pt x="50846" y="421782"/>
                  </a:cubicBezTo>
                  <a:cubicBezTo>
                    <a:pt x="57619" y="426015"/>
                    <a:pt x="82173" y="426015"/>
                    <a:pt x="91486" y="411622"/>
                  </a:cubicBezTo>
                  <a:cubicBezTo>
                    <a:pt x="100799" y="397229"/>
                    <a:pt x="113499" y="347275"/>
                    <a:pt x="106726" y="335422"/>
                  </a:cubicBezTo>
                  <a:cubicBezTo>
                    <a:pt x="103340" y="329496"/>
                    <a:pt x="90428" y="327379"/>
                    <a:pt x="77834" y="328437"/>
                  </a:cubicBezTo>
                  <a:close/>
                  <a:moveTo>
                    <a:pt x="121966" y="142"/>
                  </a:moveTo>
                  <a:cubicBezTo>
                    <a:pt x="139746" y="4375"/>
                    <a:pt x="172766" y="90735"/>
                    <a:pt x="188006" y="132222"/>
                  </a:cubicBezTo>
                  <a:cubicBezTo>
                    <a:pt x="203246" y="173709"/>
                    <a:pt x="208326" y="212655"/>
                    <a:pt x="213406" y="249062"/>
                  </a:cubicBezTo>
                  <a:cubicBezTo>
                    <a:pt x="218486" y="285469"/>
                    <a:pt x="225259" y="315102"/>
                    <a:pt x="218486" y="350662"/>
                  </a:cubicBezTo>
                  <a:cubicBezTo>
                    <a:pt x="211713" y="386222"/>
                    <a:pt x="186313" y="438715"/>
                    <a:pt x="172766" y="462422"/>
                  </a:cubicBezTo>
                  <a:cubicBezTo>
                    <a:pt x="159219" y="486129"/>
                    <a:pt x="154139" y="490362"/>
                    <a:pt x="137206" y="492902"/>
                  </a:cubicBezTo>
                  <a:cubicBezTo>
                    <a:pt x="120273" y="495442"/>
                    <a:pt x="88946" y="483589"/>
                    <a:pt x="71166" y="477662"/>
                  </a:cubicBezTo>
                  <a:cubicBezTo>
                    <a:pt x="53386" y="471735"/>
                    <a:pt x="39839" y="466655"/>
                    <a:pt x="30526" y="457342"/>
                  </a:cubicBezTo>
                  <a:cubicBezTo>
                    <a:pt x="21213" y="448029"/>
                    <a:pt x="20366" y="428555"/>
                    <a:pt x="15286" y="421782"/>
                  </a:cubicBezTo>
                  <a:cubicBezTo>
                    <a:pt x="10206" y="415009"/>
                    <a:pt x="-801" y="425169"/>
                    <a:pt x="46" y="416702"/>
                  </a:cubicBezTo>
                  <a:cubicBezTo>
                    <a:pt x="893" y="408235"/>
                    <a:pt x="16133" y="391302"/>
                    <a:pt x="20366" y="370982"/>
                  </a:cubicBezTo>
                  <a:cubicBezTo>
                    <a:pt x="24599" y="350662"/>
                    <a:pt x="22059" y="316795"/>
                    <a:pt x="25446" y="294782"/>
                  </a:cubicBezTo>
                  <a:cubicBezTo>
                    <a:pt x="28833" y="272769"/>
                    <a:pt x="29679" y="266842"/>
                    <a:pt x="40686" y="238902"/>
                  </a:cubicBezTo>
                  <a:cubicBezTo>
                    <a:pt x="51693" y="210962"/>
                    <a:pt x="77939" y="166935"/>
                    <a:pt x="91486" y="127142"/>
                  </a:cubicBezTo>
                  <a:cubicBezTo>
                    <a:pt x="105033" y="87349"/>
                    <a:pt x="104186" y="-4091"/>
                    <a:pt x="121966" y="142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9" name="Freeform 14">
              <a:extLst>
                <a:ext uri="{FF2B5EF4-FFF2-40B4-BE49-F238E27FC236}">
                  <a16:creationId xmlns:a16="http://schemas.microsoft.com/office/drawing/2014/main" id="{E696AFF6-2713-405D-BE1E-C337393A56E0}"/>
                </a:ext>
              </a:extLst>
            </p:cNvPr>
            <p:cNvSpPr/>
            <p:nvPr/>
          </p:nvSpPr>
          <p:spPr>
            <a:xfrm>
              <a:off x="7222050" y="2122467"/>
              <a:ext cx="311628" cy="627483"/>
            </a:xfrm>
            <a:custGeom>
              <a:avLst/>
              <a:gdLst>
                <a:gd name="connsiteX0" fmla="*/ 108599 w 342320"/>
                <a:gd name="connsiteY0" fmla="*/ 748119 h 748473"/>
                <a:gd name="connsiteX1" fmla="*/ 154319 w 342320"/>
                <a:gd name="connsiteY1" fmla="*/ 529679 h 748473"/>
                <a:gd name="connsiteX2" fmla="*/ 149239 w 342320"/>
                <a:gd name="connsiteY2" fmla="*/ 443319 h 748473"/>
                <a:gd name="connsiteX3" fmla="*/ 159399 w 342320"/>
                <a:gd name="connsiteY3" fmla="*/ 377279 h 748473"/>
                <a:gd name="connsiteX4" fmla="*/ 179719 w 342320"/>
                <a:gd name="connsiteY4" fmla="*/ 341719 h 748473"/>
                <a:gd name="connsiteX5" fmla="*/ 210199 w 342320"/>
                <a:gd name="connsiteY5" fmla="*/ 301079 h 748473"/>
                <a:gd name="connsiteX6" fmla="*/ 230519 w 342320"/>
                <a:gd name="connsiteY6" fmla="*/ 295999 h 748473"/>
                <a:gd name="connsiteX7" fmla="*/ 276239 w 342320"/>
                <a:gd name="connsiteY7" fmla="*/ 255359 h 748473"/>
                <a:gd name="connsiteX8" fmla="*/ 306719 w 342320"/>
                <a:gd name="connsiteY8" fmla="*/ 219799 h 748473"/>
                <a:gd name="connsiteX9" fmla="*/ 337199 w 342320"/>
                <a:gd name="connsiteY9" fmla="*/ 148679 h 748473"/>
                <a:gd name="connsiteX10" fmla="*/ 342279 w 342320"/>
                <a:gd name="connsiteY10" fmla="*/ 87719 h 748473"/>
                <a:gd name="connsiteX11" fmla="*/ 337199 w 342320"/>
                <a:gd name="connsiteY11" fmla="*/ 67399 h 748473"/>
                <a:gd name="connsiteX12" fmla="*/ 311799 w 342320"/>
                <a:gd name="connsiteY12" fmla="*/ 52159 h 748473"/>
                <a:gd name="connsiteX13" fmla="*/ 281319 w 342320"/>
                <a:gd name="connsiteY13" fmla="*/ 21679 h 748473"/>
                <a:gd name="connsiteX14" fmla="*/ 260999 w 342320"/>
                <a:gd name="connsiteY14" fmla="*/ 16599 h 748473"/>
                <a:gd name="connsiteX15" fmla="*/ 225439 w 342320"/>
                <a:gd name="connsiteY15" fmla="*/ 16599 h 748473"/>
                <a:gd name="connsiteX16" fmla="*/ 154319 w 342320"/>
                <a:gd name="connsiteY16" fmla="*/ 6439 h 748473"/>
                <a:gd name="connsiteX17" fmla="*/ 113679 w 342320"/>
                <a:gd name="connsiteY17" fmla="*/ 1359 h 748473"/>
                <a:gd name="connsiteX18" fmla="*/ 93359 w 342320"/>
                <a:gd name="connsiteY18" fmla="*/ 31839 h 748473"/>
                <a:gd name="connsiteX19" fmla="*/ 93359 w 342320"/>
                <a:gd name="connsiteY19" fmla="*/ 67399 h 748473"/>
                <a:gd name="connsiteX20" fmla="*/ 78119 w 342320"/>
                <a:gd name="connsiteY20" fmla="*/ 123279 h 748473"/>
                <a:gd name="connsiteX21" fmla="*/ 47639 w 342320"/>
                <a:gd name="connsiteY21" fmla="*/ 168999 h 748473"/>
                <a:gd name="connsiteX22" fmla="*/ 37479 w 342320"/>
                <a:gd name="connsiteY22" fmla="*/ 265519 h 748473"/>
                <a:gd name="connsiteX23" fmla="*/ 22239 w 342320"/>
                <a:gd name="connsiteY23" fmla="*/ 321399 h 748473"/>
                <a:gd name="connsiteX24" fmla="*/ 6999 w 342320"/>
                <a:gd name="connsiteY24" fmla="*/ 397599 h 748473"/>
                <a:gd name="connsiteX25" fmla="*/ 6999 w 342320"/>
                <a:gd name="connsiteY25" fmla="*/ 473799 h 748473"/>
                <a:gd name="connsiteX26" fmla="*/ 108599 w 342320"/>
                <a:gd name="connsiteY26" fmla="*/ 748119 h 74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2320" h="748473">
                  <a:moveTo>
                    <a:pt x="108599" y="748119"/>
                  </a:moveTo>
                  <a:cubicBezTo>
                    <a:pt x="133152" y="757432"/>
                    <a:pt x="147546" y="580479"/>
                    <a:pt x="154319" y="529679"/>
                  </a:cubicBezTo>
                  <a:cubicBezTo>
                    <a:pt x="161092" y="478879"/>
                    <a:pt x="148392" y="468719"/>
                    <a:pt x="149239" y="443319"/>
                  </a:cubicBezTo>
                  <a:cubicBezTo>
                    <a:pt x="150086" y="417919"/>
                    <a:pt x="154319" y="394212"/>
                    <a:pt x="159399" y="377279"/>
                  </a:cubicBezTo>
                  <a:cubicBezTo>
                    <a:pt x="164479" y="360346"/>
                    <a:pt x="171252" y="354419"/>
                    <a:pt x="179719" y="341719"/>
                  </a:cubicBezTo>
                  <a:cubicBezTo>
                    <a:pt x="188186" y="329019"/>
                    <a:pt x="201732" y="308699"/>
                    <a:pt x="210199" y="301079"/>
                  </a:cubicBezTo>
                  <a:cubicBezTo>
                    <a:pt x="218666" y="293459"/>
                    <a:pt x="219512" y="303619"/>
                    <a:pt x="230519" y="295999"/>
                  </a:cubicBezTo>
                  <a:cubicBezTo>
                    <a:pt x="241526" y="288379"/>
                    <a:pt x="263539" y="268059"/>
                    <a:pt x="276239" y="255359"/>
                  </a:cubicBezTo>
                  <a:cubicBezTo>
                    <a:pt x="288939" y="242659"/>
                    <a:pt x="296559" y="237579"/>
                    <a:pt x="306719" y="219799"/>
                  </a:cubicBezTo>
                  <a:cubicBezTo>
                    <a:pt x="316879" y="202019"/>
                    <a:pt x="331272" y="170692"/>
                    <a:pt x="337199" y="148679"/>
                  </a:cubicBezTo>
                  <a:cubicBezTo>
                    <a:pt x="343126" y="126666"/>
                    <a:pt x="342279" y="101266"/>
                    <a:pt x="342279" y="87719"/>
                  </a:cubicBezTo>
                  <a:cubicBezTo>
                    <a:pt x="342279" y="74172"/>
                    <a:pt x="342279" y="73326"/>
                    <a:pt x="337199" y="67399"/>
                  </a:cubicBezTo>
                  <a:cubicBezTo>
                    <a:pt x="332119" y="61472"/>
                    <a:pt x="321112" y="59779"/>
                    <a:pt x="311799" y="52159"/>
                  </a:cubicBezTo>
                  <a:cubicBezTo>
                    <a:pt x="302486" y="44539"/>
                    <a:pt x="289786" y="27606"/>
                    <a:pt x="281319" y="21679"/>
                  </a:cubicBezTo>
                  <a:cubicBezTo>
                    <a:pt x="272852" y="15752"/>
                    <a:pt x="270312" y="17446"/>
                    <a:pt x="260999" y="16599"/>
                  </a:cubicBezTo>
                  <a:cubicBezTo>
                    <a:pt x="251686" y="15752"/>
                    <a:pt x="243219" y="18292"/>
                    <a:pt x="225439" y="16599"/>
                  </a:cubicBezTo>
                  <a:cubicBezTo>
                    <a:pt x="207659" y="14906"/>
                    <a:pt x="172946" y="8979"/>
                    <a:pt x="154319" y="6439"/>
                  </a:cubicBezTo>
                  <a:cubicBezTo>
                    <a:pt x="135692" y="3899"/>
                    <a:pt x="123839" y="-2874"/>
                    <a:pt x="113679" y="1359"/>
                  </a:cubicBezTo>
                  <a:cubicBezTo>
                    <a:pt x="103519" y="5592"/>
                    <a:pt x="96746" y="20832"/>
                    <a:pt x="93359" y="31839"/>
                  </a:cubicBezTo>
                  <a:cubicBezTo>
                    <a:pt x="89972" y="42846"/>
                    <a:pt x="95899" y="52159"/>
                    <a:pt x="93359" y="67399"/>
                  </a:cubicBezTo>
                  <a:cubicBezTo>
                    <a:pt x="90819" y="82639"/>
                    <a:pt x="85739" y="106346"/>
                    <a:pt x="78119" y="123279"/>
                  </a:cubicBezTo>
                  <a:cubicBezTo>
                    <a:pt x="70499" y="140212"/>
                    <a:pt x="54412" y="145292"/>
                    <a:pt x="47639" y="168999"/>
                  </a:cubicBezTo>
                  <a:cubicBezTo>
                    <a:pt x="40866" y="192706"/>
                    <a:pt x="41712" y="240119"/>
                    <a:pt x="37479" y="265519"/>
                  </a:cubicBezTo>
                  <a:cubicBezTo>
                    <a:pt x="33246" y="290919"/>
                    <a:pt x="27319" y="299386"/>
                    <a:pt x="22239" y="321399"/>
                  </a:cubicBezTo>
                  <a:cubicBezTo>
                    <a:pt x="17159" y="343412"/>
                    <a:pt x="9539" y="372199"/>
                    <a:pt x="6999" y="397599"/>
                  </a:cubicBezTo>
                  <a:cubicBezTo>
                    <a:pt x="4459" y="422999"/>
                    <a:pt x="-7394" y="414532"/>
                    <a:pt x="6999" y="473799"/>
                  </a:cubicBezTo>
                  <a:cubicBezTo>
                    <a:pt x="21392" y="533066"/>
                    <a:pt x="84046" y="738806"/>
                    <a:pt x="108599" y="748119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0" name="Freeform 15">
              <a:extLst>
                <a:ext uri="{FF2B5EF4-FFF2-40B4-BE49-F238E27FC236}">
                  <a16:creationId xmlns:a16="http://schemas.microsoft.com/office/drawing/2014/main" id="{C2FF8248-A198-42E1-9152-2E35C9602F41}"/>
                </a:ext>
              </a:extLst>
            </p:cNvPr>
            <p:cNvSpPr/>
            <p:nvPr/>
          </p:nvSpPr>
          <p:spPr>
            <a:xfrm>
              <a:off x="7789698" y="2761073"/>
              <a:ext cx="476261" cy="639635"/>
            </a:xfrm>
            <a:custGeom>
              <a:avLst/>
              <a:gdLst>
                <a:gd name="connsiteX0" fmla="*/ 17663 w 523167"/>
                <a:gd name="connsiteY0" fmla="*/ 221230 h 762969"/>
                <a:gd name="connsiteX1" fmla="*/ 79 w 523167"/>
                <a:gd name="connsiteY1" fmla="*/ 268123 h 762969"/>
                <a:gd name="connsiteX2" fmla="*/ 11802 w 523167"/>
                <a:gd name="connsiteY2" fmla="*/ 332600 h 762969"/>
                <a:gd name="connsiteX3" fmla="*/ 26456 w 523167"/>
                <a:gd name="connsiteY3" fmla="*/ 370700 h 762969"/>
                <a:gd name="connsiteX4" fmla="*/ 58694 w 523167"/>
                <a:gd name="connsiteY4" fmla="*/ 385353 h 762969"/>
                <a:gd name="connsiteX5" fmla="*/ 67487 w 523167"/>
                <a:gd name="connsiteY5" fmla="*/ 432246 h 762969"/>
                <a:gd name="connsiteX6" fmla="*/ 85071 w 523167"/>
                <a:gd name="connsiteY6" fmla="*/ 485000 h 762969"/>
                <a:gd name="connsiteX7" fmla="*/ 108517 w 523167"/>
                <a:gd name="connsiteY7" fmla="*/ 523100 h 762969"/>
                <a:gd name="connsiteX8" fmla="*/ 102656 w 523167"/>
                <a:gd name="connsiteY8" fmla="*/ 549476 h 762969"/>
                <a:gd name="connsiteX9" fmla="*/ 140756 w 523167"/>
                <a:gd name="connsiteY9" fmla="*/ 678430 h 762969"/>
                <a:gd name="connsiteX10" fmla="*/ 249194 w 523167"/>
                <a:gd name="connsiteY10" fmla="*/ 760492 h 762969"/>
                <a:gd name="connsiteX11" fmla="*/ 351771 w 523167"/>
                <a:gd name="connsiteY11" fmla="*/ 734115 h 762969"/>
                <a:gd name="connsiteX12" fmla="*/ 404525 w 523167"/>
                <a:gd name="connsiteY12" fmla="*/ 657915 h 762969"/>
                <a:gd name="connsiteX13" fmla="*/ 392802 w 523167"/>
                <a:gd name="connsiteY13" fmla="*/ 602230 h 762969"/>
                <a:gd name="connsiteX14" fmla="*/ 389871 w 523167"/>
                <a:gd name="connsiteY14" fmla="*/ 567061 h 762969"/>
                <a:gd name="connsiteX15" fmla="*/ 404525 w 523167"/>
                <a:gd name="connsiteY15" fmla="*/ 517238 h 762969"/>
                <a:gd name="connsiteX16" fmla="*/ 433833 w 523167"/>
                <a:gd name="connsiteY16" fmla="*/ 461553 h 762969"/>
                <a:gd name="connsiteX17" fmla="*/ 454348 w 523167"/>
                <a:gd name="connsiteY17" fmla="*/ 414661 h 762969"/>
                <a:gd name="connsiteX18" fmla="*/ 460210 w 523167"/>
                <a:gd name="connsiteY18" fmla="*/ 376561 h 762969"/>
                <a:gd name="connsiteX19" fmla="*/ 480725 w 523167"/>
                <a:gd name="connsiteY19" fmla="*/ 379492 h 762969"/>
                <a:gd name="connsiteX20" fmla="*/ 501240 w 523167"/>
                <a:gd name="connsiteY20" fmla="*/ 353115 h 762969"/>
                <a:gd name="connsiteX21" fmla="*/ 521756 w 523167"/>
                <a:gd name="connsiteY21" fmla="*/ 297430 h 762969"/>
                <a:gd name="connsiteX22" fmla="*/ 518825 w 523167"/>
                <a:gd name="connsiteY22" fmla="*/ 238815 h 762969"/>
                <a:gd name="connsiteX23" fmla="*/ 498310 w 523167"/>
                <a:gd name="connsiteY23" fmla="*/ 203646 h 762969"/>
                <a:gd name="connsiteX24" fmla="*/ 489517 w 523167"/>
                <a:gd name="connsiteY24" fmla="*/ 206576 h 762969"/>
                <a:gd name="connsiteX25" fmla="*/ 445556 w 523167"/>
                <a:gd name="connsiteY25" fmla="*/ 142100 h 762969"/>
                <a:gd name="connsiteX26" fmla="*/ 445556 w 523167"/>
                <a:gd name="connsiteY26" fmla="*/ 80553 h 762969"/>
                <a:gd name="connsiteX27" fmla="*/ 369356 w 523167"/>
                <a:gd name="connsiteY27" fmla="*/ 24869 h 762969"/>
                <a:gd name="connsiteX28" fmla="*/ 211094 w 523167"/>
                <a:gd name="connsiteY28" fmla="*/ 1423 h 762969"/>
                <a:gd name="connsiteX29" fmla="*/ 82140 w 523167"/>
                <a:gd name="connsiteY29" fmla="*/ 16076 h 762969"/>
                <a:gd name="connsiteX30" fmla="*/ 41110 w 523167"/>
                <a:gd name="connsiteY30" fmla="*/ 124515 h 762969"/>
                <a:gd name="connsiteX31" fmla="*/ 17663 w 523167"/>
                <a:gd name="connsiteY31" fmla="*/ 221230 h 76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23167" h="762969">
                  <a:moveTo>
                    <a:pt x="17663" y="221230"/>
                  </a:moveTo>
                  <a:cubicBezTo>
                    <a:pt x="10825" y="245165"/>
                    <a:pt x="1056" y="249561"/>
                    <a:pt x="79" y="268123"/>
                  </a:cubicBezTo>
                  <a:cubicBezTo>
                    <a:pt x="-898" y="286685"/>
                    <a:pt x="7406" y="315504"/>
                    <a:pt x="11802" y="332600"/>
                  </a:cubicBezTo>
                  <a:cubicBezTo>
                    <a:pt x="16198" y="349696"/>
                    <a:pt x="18641" y="361908"/>
                    <a:pt x="26456" y="370700"/>
                  </a:cubicBezTo>
                  <a:cubicBezTo>
                    <a:pt x="34271" y="379492"/>
                    <a:pt x="51856" y="375095"/>
                    <a:pt x="58694" y="385353"/>
                  </a:cubicBezTo>
                  <a:cubicBezTo>
                    <a:pt x="65533" y="395611"/>
                    <a:pt x="63091" y="415638"/>
                    <a:pt x="67487" y="432246"/>
                  </a:cubicBezTo>
                  <a:cubicBezTo>
                    <a:pt x="71883" y="448854"/>
                    <a:pt x="78233" y="469858"/>
                    <a:pt x="85071" y="485000"/>
                  </a:cubicBezTo>
                  <a:cubicBezTo>
                    <a:pt x="91909" y="500142"/>
                    <a:pt x="105586" y="512354"/>
                    <a:pt x="108517" y="523100"/>
                  </a:cubicBezTo>
                  <a:cubicBezTo>
                    <a:pt x="111448" y="533846"/>
                    <a:pt x="97283" y="523588"/>
                    <a:pt x="102656" y="549476"/>
                  </a:cubicBezTo>
                  <a:cubicBezTo>
                    <a:pt x="108029" y="575364"/>
                    <a:pt x="116333" y="643261"/>
                    <a:pt x="140756" y="678430"/>
                  </a:cubicBezTo>
                  <a:cubicBezTo>
                    <a:pt x="165179" y="713599"/>
                    <a:pt x="214025" y="751211"/>
                    <a:pt x="249194" y="760492"/>
                  </a:cubicBezTo>
                  <a:cubicBezTo>
                    <a:pt x="284363" y="769773"/>
                    <a:pt x="325882" y="751211"/>
                    <a:pt x="351771" y="734115"/>
                  </a:cubicBezTo>
                  <a:cubicBezTo>
                    <a:pt x="377660" y="717019"/>
                    <a:pt x="397687" y="679896"/>
                    <a:pt x="404525" y="657915"/>
                  </a:cubicBezTo>
                  <a:cubicBezTo>
                    <a:pt x="411364" y="635934"/>
                    <a:pt x="395244" y="617372"/>
                    <a:pt x="392802" y="602230"/>
                  </a:cubicBezTo>
                  <a:cubicBezTo>
                    <a:pt x="390360" y="587088"/>
                    <a:pt x="387917" y="581226"/>
                    <a:pt x="389871" y="567061"/>
                  </a:cubicBezTo>
                  <a:cubicBezTo>
                    <a:pt x="391825" y="552896"/>
                    <a:pt x="397198" y="534823"/>
                    <a:pt x="404525" y="517238"/>
                  </a:cubicBezTo>
                  <a:cubicBezTo>
                    <a:pt x="411852" y="499653"/>
                    <a:pt x="425529" y="478649"/>
                    <a:pt x="433833" y="461553"/>
                  </a:cubicBezTo>
                  <a:cubicBezTo>
                    <a:pt x="442137" y="444457"/>
                    <a:pt x="449952" y="428826"/>
                    <a:pt x="454348" y="414661"/>
                  </a:cubicBezTo>
                  <a:cubicBezTo>
                    <a:pt x="458744" y="400496"/>
                    <a:pt x="455814" y="382422"/>
                    <a:pt x="460210" y="376561"/>
                  </a:cubicBezTo>
                  <a:cubicBezTo>
                    <a:pt x="464606" y="370700"/>
                    <a:pt x="473887" y="383400"/>
                    <a:pt x="480725" y="379492"/>
                  </a:cubicBezTo>
                  <a:cubicBezTo>
                    <a:pt x="487563" y="375584"/>
                    <a:pt x="494401" y="366792"/>
                    <a:pt x="501240" y="353115"/>
                  </a:cubicBezTo>
                  <a:cubicBezTo>
                    <a:pt x="508079" y="339438"/>
                    <a:pt x="518825" y="316480"/>
                    <a:pt x="521756" y="297430"/>
                  </a:cubicBezTo>
                  <a:cubicBezTo>
                    <a:pt x="524687" y="278380"/>
                    <a:pt x="522733" y="254446"/>
                    <a:pt x="518825" y="238815"/>
                  </a:cubicBezTo>
                  <a:cubicBezTo>
                    <a:pt x="514917" y="223184"/>
                    <a:pt x="503195" y="209019"/>
                    <a:pt x="498310" y="203646"/>
                  </a:cubicBezTo>
                  <a:cubicBezTo>
                    <a:pt x="493425" y="198273"/>
                    <a:pt x="498309" y="216834"/>
                    <a:pt x="489517" y="206576"/>
                  </a:cubicBezTo>
                  <a:cubicBezTo>
                    <a:pt x="480725" y="196318"/>
                    <a:pt x="452883" y="163104"/>
                    <a:pt x="445556" y="142100"/>
                  </a:cubicBezTo>
                  <a:cubicBezTo>
                    <a:pt x="438229" y="121096"/>
                    <a:pt x="458256" y="100091"/>
                    <a:pt x="445556" y="80553"/>
                  </a:cubicBezTo>
                  <a:cubicBezTo>
                    <a:pt x="432856" y="61014"/>
                    <a:pt x="408433" y="38057"/>
                    <a:pt x="369356" y="24869"/>
                  </a:cubicBezTo>
                  <a:cubicBezTo>
                    <a:pt x="330279" y="11681"/>
                    <a:pt x="258963" y="2888"/>
                    <a:pt x="211094" y="1423"/>
                  </a:cubicBezTo>
                  <a:cubicBezTo>
                    <a:pt x="163225" y="-43"/>
                    <a:pt x="110471" y="-4439"/>
                    <a:pt x="82140" y="16076"/>
                  </a:cubicBezTo>
                  <a:cubicBezTo>
                    <a:pt x="53809" y="36591"/>
                    <a:pt x="51368" y="95207"/>
                    <a:pt x="41110" y="124515"/>
                  </a:cubicBezTo>
                  <a:cubicBezTo>
                    <a:pt x="30852" y="153823"/>
                    <a:pt x="24501" y="197295"/>
                    <a:pt x="17663" y="221230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1" name="Freeform 16">
              <a:extLst>
                <a:ext uri="{FF2B5EF4-FFF2-40B4-BE49-F238E27FC236}">
                  <a16:creationId xmlns:a16="http://schemas.microsoft.com/office/drawing/2014/main" id="{55B0BA15-7D28-4F79-A23E-21A23A127618}"/>
                </a:ext>
              </a:extLst>
            </p:cNvPr>
            <p:cNvSpPr/>
            <p:nvPr/>
          </p:nvSpPr>
          <p:spPr>
            <a:xfrm>
              <a:off x="7784162" y="2634935"/>
              <a:ext cx="469926" cy="400821"/>
            </a:xfrm>
            <a:custGeom>
              <a:avLst/>
              <a:gdLst>
                <a:gd name="connsiteX0" fmla="*/ 50121 w 516208"/>
                <a:gd name="connsiteY0" fmla="*/ 477197 h 478107"/>
                <a:gd name="connsiteX1" fmla="*/ 26675 w 516208"/>
                <a:gd name="connsiteY1" fmla="*/ 371689 h 478107"/>
                <a:gd name="connsiteX2" fmla="*/ 12021 w 516208"/>
                <a:gd name="connsiteY2" fmla="*/ 345312 h 478107"/>
                <a:gd name="connsiteX3" fmla="*/ 298 w 516208"/>
                <a:gd name="connsiteY3" fmla="*/ 313074 h 478107"/>
                <a:gd name="connsiteX4" fmla="*/ 3229 w 516208"/>
                <a:gd name="connsiteY4" fmla="*/ 277905 h 478107"/>
                <a:gd name="connsiteX5" fmla="*/ 298 w 516208"/>
                <a:gd name="connsiteY5" fmla="*/ 231012 h 478107"/>
                <a:gd name="connsiteX6" fmla="*/ 6160 w 516208"/>
                <a:gd name="connsiteY6" fmla="*/ 184120 h 478107"/>
                <a:gd name="connsiteX7" fmla="*/ 23744 w 516208"/>
                <a:gd name="connsiteY7" fmla="*/ 134297 h 478107"/>
                <a:gd name="connsiteX8" fmla="*/ 64775 w 516208"/>
                <a:gd name="connsiteY8" fmla="*/ 90335 h 478107"/>
                <a:gd name="connsiteX9" fmla="*/ 102875 w 516208"/>
                <a:gd name="connsiteY9" fmla="*/ 52235 h 478107"/>
                <a:gd name="connsiteX10" fmla="*/ 179075 w 516208"/>
                <a:gd name="connsiteY10" fmla="*/ 25859 h 478107"/>
                <a:gd name="connsiteX11" fmla="*/ 214244 w 516208"/>
                <a:gd name="connsiteY11" fmla="*/ 2412 h 478107"/>
                <a:gd name="connsiteX12" fmla="*/ 281652 w 516208"/>
                <a:gd name="connsiteY12" fmla="*/ 2412 h 478107"/>
                <a:gd name="connsiteX13" fmla="*/ 357852 w 516208"/>
                <a:gd name="connsiteY13" fmla="*/ 17066 h 478107"/>
                <a:gd name="connsiteX14" fmla="*/ 401814 w 516208"/>
                <a:gd name="connsiteY14" fmla="*/ 52235 h 478107"/>
                <a:gd name="connsiteX15" fmla="*/ 454568 w 516208"/>
                <a:gd name="connsiteY15" fmla="*/ 81543 h 478107"/>
                <a:gd name="connsiteX16" fmla="*/ 498529 w 516208"/>
                <a:gd name="connsiteY16" fmla="*/ 140159 h 478107"/>
                <a:gd name="connsiteX17" fmla="*/ 507321 w 516208"/>
                <a:gd name="connsiteY17" fmla="*/ 207566 h 478107"/>
                <a:gd name="connsiteX18" fmla="*/ 516114 w 516208"/>
                <a:gd name="connsiteY18" fmla="*/ 266182 h 478107"/>
                <a:gd name="connsiteX19" fmla="*/ 501460 w 516208"/>
                <a:gd name="connsiteY19" fmla="*/ 324797 h 478107"/>
                <a:gd name="connsiteX20" fmla="*/ 495598 w 516208"/>
                <a:gd name="connsiteY20" fmla="*/ 354105 h 478107"/>
                <a:gd name="connsiteX21" fmla="*/ 489737 w 516208"/>
                <a:gd name="connsiteY21" fmla="*/ 403928 h 478107"/>
                <a:gd name="connsiteX22" fmla="*/ 475083 w 516208"/>
                <a:gd name="connsiteY22" fmla="*/ 444959 h 478107"/>
                <a:gd name="connsiteX23" fmla="*/ 457498 w 516208"/>
                <a:gd name="connsiteY23" fmla="*/ 380482 h 478107"/>
                <a:gd name="connsiteX24" fmla="*/ 448706 w 516208"/>
                <a:gd name="connsiteY24" fmla="*/ 351174 h 478107"/>
                <a:gd name="connsiteX25" fmla="*/ 422329 w 516208"/>
                <a:gd name="connsiteY25" fmla="*/ 304282 h 478107"/>
                <a:gd name="connsiteX26" fmla="*/ 419398 w 516208"/>
                <a:gd name="connsiteY26" fmla="*/ 248597 h 478107"/>
                <a:gd name="connsiteX27" fmla="*/ 381298 w 516208"/>
                <a:gd name="connsiteY27" fmla="*/ 225151 h 478107"/>
                <a:gd name="connsiteX28" fmla="*/ 357852 w 516208"/>
                <a:gd name="connsiteY28" fmla="*/ 233943 h 478107"/>
                <a:gd name="connsiteX29" fmla="*/ 322683 w 516208"/>
                <a:gd name="connsiteY29" fmla="*/ 216359 h 478107"/>
                <a:gd name="connsiteX30" fmla="*/ 278721 w 516208"/>
                <a:gd name="connsiteY30" fmla="*/ 228082 h 478107"/>
                <a:gd name="connsiteX31" fmla="*/ 249414 w 516208"/>
                <a:gd name="connsiteY31" fmla="*/ 236874 h 478107"/>
                <a:gd name="connsiteX32" fmla="*/ 199591 w 516208"/>
                <a:gd name="connsiteY32" fmla="*/ 231012 h 478107"/>
                <a:gd name="connsiteX33" fmla="*/ 143906 w 516208"/>
                <a:gd name="connsiteY33" fmla="*/ 242735 h 478107"/>
                <a:gd name="connsiteX34" fmla="*/ 111668 w 516208"/>
                <a:gd name="connsiteY34" fmla="*/ 245666 h 478107"/>
                <a:gd name="connsiteX35" fmla="*/ 94083 w 516208"/>
                <a:gd name="connsiteY35" fmla="*/ 260320 h 478107"/>
                <a:gd name="connsiteX36" fmla="*/ 88221 w 516208"/>
                <a:gd name="connsiteY36" fmla="*/ 304282 h 478107"/>
                <a:gd name="connsiteX37" fmla="*/ 67706 w 516208"/>
                <a:gd name="connsiteY37" fmla="*/ 333589 h 478107"/>
                <a:gd name="connsiteX38" fmla="*/ 67706 w 516208"/>
                <a:gd name="connsiteY38" fmla="*/ 418582 h 478107"/>
                <a:gd name="connsiteX39" fmla="*/ 50121 w 516208"/>
                <a:gd name="connsiteY39" fmla="*/ 477197 h 47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16208" h="478107">
                  <a:moveTo>
                    <a:pt x="50121" y="477197"/>
                  </a:moveTo>
                  <a:cubicBezTo>
                    <a:pt x="43283" y="469382"/>
                    <a:pt x="33025" y="393670"/>
                    <a:pt x="26675" y="371689"/>
                  </a:cubicBezTo>
                  <a:cubicBezTo>
                    <a:pt x="20325" y="349708"/>
                    <a:pt x="16417" y="355081"/>
                    <a:pt x="12021" y="345312"/>
                  </a:cubicBezTo>
                  <a:cubicBezTo>
                    <a:pt x="7625" y="335543"/>
                    <a:pt x="1763" y="324308"/>
                    <a:pt x="298" y="313074"/>
                  </a:cubicBezTo>
                  <a:cubicBezTo>
                    <a:pt x="-1167" y="301840"/>
                    <a:pt x="3229" y="291582"/>
                    <a:pt x="3229" y="277905"/>
                  </a:cubicBezTo>
                  <a:cubicBezTo>
                    <a:pt x="3229" y="264228"/>
                    <a:pt x="-191" y="246643"/>
                    <a:pt x="298" y="231012"/>
                  </a:cubicBezTo>
                  <a:cubicBezTo>
                    <a:pt x="786" y="215381"/>
                    <a:pt x="2252" y="200239"/>
                    <a:pt x="6160" y="184120"/>
                  </a:cubicBezTo>
                  <a:cubicBezTo>
                    <a:pt x="10068" y="168001"/>
                    <a:pt x="13975" y="149928"/>
                    <a:pt x="23744" y="134297"/>
                  </a:cubicBezTo>
                  <a:cubicBezTo>
                    <a:pt x="33513" y="118666"/>
                    <a:pt x="51587" y="104012"/>
                    <a:pt x="64775" y="90335"/>
                  </a:cubicBezTo>
                  <a:cubicBezTo>
                    <a:pt x="77964" y="76658"/>
                    <a:pt x="83825" y="62981"/>
                    <a:pt x="102875" y="52235"/>
                  </a:cubicBezTo>
                  <a:cubicBezTo>
                    <a:pt x="121925" y="41489"/>
                    <a:pt x="160513" y="34163"/>
                    <a:pt x="179075" y="25859"/>
                  </a:cubicBezTo>
                  <a:cubicBezTo>
                    <a:pt x="197637" y="17555"/>
                    <a:pt x="197148" y="6320"/>
                    <a:pt x="214244" y="2412"/>
                  </a:cubicBezTo>
                  <a:cubicBezTo>
                    <a:pt x="231340" y="-1496"/>
                    <a:pt x="257717" y="-30"/>
                    <a:pt x="281652" y="2412"/>
                  </a:cubicBezTo>
                  <a:cubicBezTo>
                    <a:pt x="305587" y="4854"/>
                    <a:pt x="337825" y="8762"/>
                    <a:pt x="357852" y="17066"/>
                  </a:cubicBezTo>
                  <a:cubicBezTo>
                    <a:pt x="377879" y="25370"/>
                    <a:pt x="385695" y="41489"/>
                    <a:pt x="401814" y="52235"/>
                  </a:cubicBezTo>
                  <a:cubicBezTo>
                    <a:pt x="417933" y="62981"/>
                    <a:pt x="438449" y="66889"/>
                    <a:pt x="454568" y="81543"/>
                  </a:cubicBezTo>
                  <a:cubicBezTo>
                    <a:pt x="470687" y="96197"/>
                    <a:pt x="489737" y="119155"/>
                    <a:pt x="498529" y="140159"/>
                  </a:cubicBezTo>
                  <a:cubicBezTo>
                    <a:pt x="507321" y="161163"/>
                    <a:pt x="504390" y="186562"/>
                    <a:pt x="507321" y="207566"/>
                  </a:cubicBezTo>
                  <a:cubicBezTo>
                    <a:pt x="510252" y="228570"/>
                    <a:pt x="517091" y="246644"/>
                    <a:pt x="516114" y="266182"/>
                  </a:cubicBezTo>
                  <a:cubicBezTo>
                    <a:pt x="515137" y="285720"/>
                    <a:pt x="504879" y="310143"/>
                    <a:pt x="501460" y="324797"/>
                  </a:cubicBezTo>
                  <a:cubicBezTo>
                    <a:pt x="498041" y="339451"/>
                    <a:pt x="497552" y="340917"/>
                    <a:pt x="495598" y="354105"/>
                  </a:cubicBezTo>
                  <a:cubicBezTo>
                    <a:pt x="493644" y="367293"/>
                    <a:pt x="493156" y="388786"/>
                    <a:pt x="489737" y="403928"/>
                  </a:cubicBezTo>
                  <a:cubicBezTo>
                    <a:pt x="486318" y="419070"/>
                    <a:pt x="480456" y="448867"/>
                    <a:pt x="475083" y="444959"/>
                  </a:cubicBezTo>
                  <a:cubicBezTo>
                    <a:pt x="469710" y="441051"/>
                    <a:pt x="461894" y="396113"/>
                    <a:pt x="457498" y="380482"/>
                  </a:cubicBezTo>
                  <a:cubicBezTo>
                    <a:pt x="453102" y="364851"/>
                    <a:pt x="454567" y="363874"/>
                    <a:pt x="448706" y="351174"/>
                  </a:cubicBezTo>
                  <a:cubicBezTo>
                    <a:pt x="442845" y="338474"/>
                    <a:pt x="427214" y="321378"/>
                    <a:pt x="422329" y="304282"/>
                  </a:cubicBezTo>
                  <a:cubicBezTo>
                    <a:pt x="417444" y="287186"/>
                    <a:pt x="426236" y="261785"/>
                    <a:pt x="419398" y="248597"/>
                  </a:cubicBezTo>
                  <a:cubicBezTo>
                    <a:pt x="412560" y="235409"/>
                    <a:pt x="391556" y="227593"/>
                    <a:pt x="381298" y="225151"/>
                  </a:cubicBezTo>
                  <a:cubicBezTo>
                    <a:pt x="371040" y="222709"/>
                    <a:pt x="367621" y="235408"/>
                    <a:pt x="357852" y="233943"/>
                  </a:cubicBezTo>
                  <a:cubicBezTo>
                    <a:pt x="348083" y="232478"/>
                    <a:pt x="335871" y="217336"/>
                    <a:pt x="322683" y="216359"/>
                  </a:cubicBezTo>
                  <a:cubicBezTo>
                    <a:pt x="309495" y="215382"/>
                    <a:pt x="290933" y="224663"/>
                    <a:pt x="278721" y="228082"/>
                  </a:cubicBezTo>
                  <a:cubicBezTo>
                    <a:pt x="266509" y="231501"/>
                    <a:pt x="262602" y="236386"/>
                    <a:pt x="249414" y="236874"/>
                  </a:cubicBezTo>
                  <a:cubicBezTo>
                    <a:pt x="236226" y="237362"/>
                    <a:pt x="217176" y="230035"/>
                    <a:pt x="199591" y="231012"/>
                  </a:cubicBezTo>
                  <a:cubicBezTo>
                    <a:pt x="182006" y="231989"/>
                    <a:pt x="158560" y="240293"/>
                    <a:pt x="143906" y="242735"/>
                  </a:cubicBezTo>
                  <a:cubicBezTo>
                    <a:pt x="129252" y="245177"/>
                    <a:pt x="119972" y="242735"/>
                    <a:pt x="111668" y="245666"/>
                  </a:cubicBezTo>
                  <a:cubicBezTo>
                    <a:pt x="103364" y="248597"/>
                    <a:pt x="97991" y="250551"/>
                    <a:pt x="94083" y="260320"/>
                  </a:cubicBezTo>
                  <a:cubicBezTo>
                    <a:pt x="90175" y="270089"/>
                    <a:pt x="92617" y="292071"/>
                    <a:pt x="88221" y="304282"/>
                  </a:cubicBezTo>
                  <a:cubicBezTo>
                    <a:pt x="83825" y="316493"/>
                    <a:pt x="71125" y="314539"/>
                    <a:pt x="67706" y="333589"/>
                  </a:cubicBezTo>
                  <a:cubicBezTo>
                    <a:pt x="64287" y="352639"/>
                    <a:pt x="69171" y="396601"/>
                    <a:pt x="67706" y="418582"/>
                  </a:cubicBezTo>
                  <a:cubicBezTo>
                    <a:pt x="66241" y="440563"/>
                    <a:pt x="56959" y="485012"/>
                    <a:pt x="50121" y="47719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2" name="Freeform 17">
              <a:extLst>
                <a:ext uri="{FF2B5EF4-FFF2-40B4-BE49-F238E27FC236}">
                  <a16:creationId xmlns:a16="http://schemas.microsoft.com/office/drawing/2014/main" id="{6091C066-2249-46F8-88D5-62E74779B739}"/>
                </a:ext>
              </a:extLst>
            </p:cNvPr>
            <p:cNvSpPr/>
            <p:nvPr/>
          </p:nvSpPr>
          <p:spPr>
            <a:xfrm>
              <a:off x="7623292" y="3200026"/>
              <a:ext cx="821698" cy="1266733"/>
            </a:xfrm>
            <a:custGeom>
              <a:avLst/>
              <a:gdLst>
                <a:gd name="connsiteX0" fmla="*/ 285568 w 902625"/>
                <a:gd name="connsiteY0" fmla="*/ 1267 h 1510983"/>
                <a:gd name="connsiteX1" fmla="*/ 294712 w 902625"/>
                <a:gd name="connsiteY1" fmla="*/ 68323 h 1510983"/>
                <a:gd name="connsiteX2" fmla="*/ 352624 w 902625"/>
                <a:gd name="connsiteY2" fmla="*/ 117091 h 1510983"/>
                <a:gd name="connsiteX3" fmla="*/ 410536 w 902625"/>
                <a:gd name="connsiteY3" fmla="*/ 171955 h 1510983"/>
                <a:gd name="connsiteX4" fmla="*/ 462352 w 902625"/>
                <a:gd name="connsiteY4" fmla="*/ 184147 h 1510983"/>
                <a:gd name="connsiteX5" fmla="*/ 529408 w 902625"/>
                <a:gd name="connsiteY5" fmla="*/ 150619 h 1510983"/>
                <a:gd name="connsiteX6" fmla="*/ 584272 w 902625"/>
                <a:gd name="connsiteY6" fmla="*/ 104899 h 1510983"/>
                <a:gd name="connsiteX7" fmla="*/ 593416 w 902625"/>
                <a:gd name="connsiteY7" fmla="*/ 83563 h 1510983"/>
                <a:gd name="connsiteX8" fmla="*/ 581224 w 902625"/>
                <a:gd name="connsiteY8" fmla="*/ 65275 h 1510983"/>
                <a:gd name="connsiteX9" fmla="*/ 608656 w 902625"/>
                <a:gd name="connsiteY9" fmla="*/ 101851 h 1510983"/>
                <a:gd name="connsiteX10" fmla="*/ 608656 w 902625"/>
                <a:gd name="connsiteY10" fmla="*/ 138427 h 1510983"/>
                <a:gd name="connsiteX11" fmla="*/ 605608 w 902625"/>
                <a:gd name="connsiteY11" fmla="*/ 175003 h 1510983"/>
                <a:gd name="connsiteX12" fmla="*/ 654376 w 902625"/>
                <a:gd name="connsiteY12" fmla="*/ 217675 h 1510983"/>
                <a:gd name="connsiteX13" fmla="*/ 761056 w 902625"/>
                <a:gd name="connsiteY13" fmla="*/ 406651 h 1510983"/>
                <a:gd name="connsiteX14" fmla="*/ 773248 w 902625"/>
                <a:gd name="connsiteY14" fmla="*/ 836419 h 1510983"/>
                <a:gd name="connsiteX15" fmla="*/ 861640 w 902625"/>
                <a:gd name="connsiteY15" fmla="*/ 1214371 h 1510983"/>
                <a:gd name="connsiteX16" fmla="*/ 901264 w 902625"/>
                <a:gd name="connsiteY16" fmla="*/ 1397251 h 1510983"/>
                <a:gd name="connsiteX17" fmla="*/ 815920 w 902625"/>
                <a:gd name="connsiteY17" fmla="*/ 1427731 h 1510983"/>
                <a:gd name="connsiteX18" fmla="*/ 742768 w 902625"/>
                <a:gd name="connsiteY18" fmla="*/ 1436875 h 1510983"/>
                <a:gd name="connsiteX19" fmla="*/ 681808 w 902625"/>
                <a:gd name="connsiteY19" fmla="*/ 1433827 h 1510983"/>
                <a:gd name="connsiteX20" fmla="*/ 559888 w 902625"/>
                <a:gd name="connsiteY20" fmla="*/ 1461259 h 1510983"/>
                <a:gd name="connsiteX21" fmla="*/ 434920 w 902625"/>
                <a:gd name="connsiteY21" fmla="*/ 1491739 h 1510983"/>
                <a:gd name="connsiteX22" fmla="*/ 355672 w 902625"/>
                <a:gd name="connsiteY22" fmla="*/ 1506979 h 1510983"/>
                <a:gd name="connsiteX23" fmla="*/ 230704 w 902625"/>
                <a:gd name="connsiteY23" fmla="*/ 1510027 h 1510983"/>
                <a:gd name="connsiteX24" fmla="*/ 133168 w 902625"/>
                <a:gd name="connsiteY24" fmla="*/ 1506979 h 1510983"/>
                <a:gd name="connsiteX25" fmla="*/ 14296 w 902625"/>
                <a:gd name="connsiteY25" fmla="*/ 1470403 h 1510983"/>
                <a:gd name="connsiteX26" fmla="*/ 5152 w 902625"/>
                <a:gd name="connsiteY26" fmla="*/ 1196083 h 1510983"/>
                <a:gd name="connsiteX27" fmla="*/ 41728 w 902625"/>
                <a:gd name="connsiteY27" fmla="*/ 702307 h 1510983"/>
                <a:gd name="connsiteX28" fmla="*/ 145360 w 902625"/>
                <a:gd name="connsiteY28" fmla="*/ 226819 h 1510983"/>
                <a:gd name="connsiteX29" fmla="*/ 245944 w 902625"/>
                <a:gd name="connsiteY29" fmla="*/ 40891 h 1510983"/>
                <a:gd name="connsiteX30" fmla="*/ 285568 w 902625"/>
                <a:gd name="connsiteY30" fmla="*/ 1267 h 151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2625" h="1510983">
                  <a:moveTo>
                    <a:pt x="285568" y="1267"/>
                  </a:moveTo>
                  <a:cubicBezTo>
                    <a:pt x="293696" y="5839"/>
                    <a:pt x="283536" y="49019"/>
                    <a:pt x="294712" y="68323"/>
                  </a:cubicBezTo>
                  <a:cubicBezTo>
                    <a:pt x="305888" y="87627"/>
                    <a:pt x="333320" y="99819"/>
                    <a:pt x="352624" y="117091"/>
                  </a:cubicBezTo>
                  <a:cubicBezTo>
                    <a:pt x="371928" y="134363"/>
                    <a:pt x="392248" y="160779"/>
                    <a:pt x="410536" y="171955"/>
                  </a:cubicBezTo>
                  <a:cubicBezTo>
                    <a:pt x="428824" y="183131"/>
                    <a:pt x="442540" y="187703"/>
                    <a:pt x="462352" y="184147"/>
                  </a:cubicBezTo>
                  <a:cubicBezTo>
                    <a:pt x="482164" y="180591"/>
                    <a:pt x="509088" y="163827"/>
                    <a:pt x="529408" y="150619"/>
                  </a:cubicBezTo>
                  <a:cubicBezTo>
                    <a:pt x="549728" y="137411"/>
                    <a:pt x="573604" y="116075"/>
                    <a:pt x="584272" y="104899"/>
                  </a:cubicBezTo>
                  <a:cubicBezTo>
                    <a:pt x="594940" y="93723"/>
                    <a:pt x="593924" y="90167"/>
                    <a:pt x="593416" y="83563"/>
                  </a:cubicBezTo>
                  <a:cubicBezTo>
                    <a:pt x="592908" y="76959"/>
                    <a:pt x="578684" y="62227"/>
                    <a:pt x="581224" y="65275"/>
                  </a:cubicBezTo>
                  <a:cubicBezTo>
                    <a:pt x="583764" y="68323"/>
                    <a:pt x="604084" y="89659"/>
                    <a:pt x="608656" y="101851"/>
                  </a:cubicBezTo>
                  <a:cubicBezTo>
                    <a:pt x="613228" y="114043"/>
                    <a:pt x="609164" y="126235"/>
                    <a:pt x="608656" y="138427"/>
                  </a:cubicBezTo>
                  <a:cubicBezTo>
                    <a:pt x="608148" y="150619"/>
                    <a:pt x="597988" y="161795"/>
                    <a:pt x="605608" y="175003"/>
                  </a:cubicBezTo>
                  <a:cubicBezTo>
                    <a:pt x="613228" y="188211"/>
                    <a:pt x="628468" y="179067"/>
                    <a:pt x="654376" y="217675"/>
                  </a:cubicBezTo>
                  <a:cubicBezTo>
                    <a:pt x="680284" y="256283"/>
                    <a:pt x="741244" y="303527"/>
                    <a:pt x="761056" y="406651"/>
                  </a:cubicBezTo>
                  <a:cubicBezTo>
                    <a:pt x="780868" y="509775"/>
                    <a:pt x="756484" y="701799"/>
                    <a:pt x="773248" y="836419"/>
                  </a:cubicBezTo>
                  <a:cubicBezTo>
                    <a:pt x="790012" y="971039"/>
                    <a:pt x="840304" y="1120899"/>
                    <a:pt x="861640" y="1214371"/>
                  </a:cubicBezTo>
                  <a:cubicBezTo>
                    <a:pt x="882976" y="1307843"/>
                    <a:pt x="908884" y="1361691"/>
                    <a:pt x="901264" y="1397251"/>
                  </a:cubicBezTo>
                  <a:cubicBezTo>
                    <a:pt x="893644" y="1432811"/>
                    <a:pt x="842336" y="1421127"/>
                    <a:pt x="815920" y="1427731"/>
                  </a:cubicBezTo>
                  <a:cubicBezTo>
                    <a:pt x="789504" y="1434335"/>
                    <a:pt x="765120" y="1435859"/>
                    <a:pt x="742768" y="1436875"/>
                  </a:cubicBezTo>
                  <a:cubicBezTo>
                    <a:pt x="720416" y="1437891"/>
                    <a:pt x="712288" y="1429763"/>
                    <a:pt x="681808" y="1433827"/>
                  </a:cubicBezTo>
                  <a:cubicBezTo>
                    <a:pt x="651328" y="1437891"/>
                    <a:pt x="559888" y="1461259"/>
                    <a:pt x="559888" y="1461259"/>
                  </a:cubicBezTo>
                  <a:lnTo>
                    <a:pt x="434920" y="1491739"/>
                  </a:lnTo>
                  <a:cubicBezTo>
                    <a:pt x="400884" y="1499359"/>
                    <a:pt x="389708" y="1503931"/>
                    <a:pt x="355672" y="1506979"/>
                  </a:cubicBezTo>
                  <a:cubicBezTo>
                    <a:pt x="321636" y="1510027"/>
                    <a:pt x="267788" y="1510027"/>
                    <a:pt x="230704" y="1510027"/>
                  </a:cubicBezTo>
                  <a:cubicBezTo>
                    <a:pt x="193620" y="1510027"/>
                    <a:pt x="169236" y="1513583"/>
                    <a:pt x="133168" y="1506979"/>
                  </a:cubicBezTo>
                  <a:cubicBezTo>
                    <a:pt x="97100" y="1500375"/>
                    <a:pt x="35632" y="1522219"/>
                    <a:pt x="14296" y="1470403"/>
                  </a:cubicBezTo>
                  <a:cubicBezTo>
                    <a:pt x="-7040" y="1418587"/>
                    <a:pt x="580" y="1324099"/>
                    <a:pt x="5152" y="1196083"/>
                  </a:cubicBezTo>
                  <a:cubicBezTo>
                    <a:pt x="9724" y="1068067"/>
                    <a:pt x="18360" y="863851"/>
                    <a:pt x="41728" y="702307"/>
                  </a:cubicBezTo>
                  <a:cubicBezTo>
                    <a:pt x="65096" y="540763"/>
                    <a:pt x="111324" y="337055"/>
                    <a:pt x="145360" y="226819"/>
                  </a:cubicBezTo>
                  <a:cubicBezTo>
                    <a:pt x="179396" y="116583"/>
                    <a:pt x="222068" y="78483"/>
                    <a:pt x="245944" y="40891"/>
                  </a:cubicBezTo>
                  <a:cubicBezTo>
                    <a:pt x="269820" y="3299"/>
                    <a:pt x="277440" y="-3305"/>
                    <a:pt x="285568" y="12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3" name="Freeform 18">
              <a:extLst>
                <a:ext uri="{FF2B5EF4-FFF2-40B4-BE49-F238E27FC236}">
                  <a16:creationId xmlns:a16="http://schemas.microsoft.com/office/drawing/2014/main" id="{3FCB6DCD-99C0-43DD-B952-17E55D5FEC64}"/>
                </a:ext>
              </a:extLst>
            </p:cNvPr>
            <p:cNvSpPr/>
            <p:nvPr/>
          </p:nvSpPr>
          <p:spPr>
            <a:xfrm>
              <a:off x="7953489" y="3344091"/>
              <a:ext cx="338943" cy="1011835"/>
            </a:xfrm>
            <a:custGeom>
              <a:avLst/>
              <a:gdLst>
                <a:gd name="connsiteX0" fmla="*/ 60010 w 372325"/>
                <a:gd name="connsiteY0" fmla="*/ 111 h 1206936"/>
                <a:gd name="connsiteX1" fmla="*/ 2098 w 372325"/>
                <a:gd name="connsiteY1" fmla="*/ 42783 h 1206936"/>
                <a:gd name="connsiteX2" fmla="*/ 14290 w 372325"/>
                <a:gd name="connsiteY2" fmla="*/ 79359 h 1206936"/>
                <a:gd name="connsiteX3" fmla="*/ 29530 w 372325"/>
                <a:gd name="connsiteY3" fmla="*/ 97647 h 1206936"/>
                <a:gd name="connsiteX4" fmla="*/ 44770 w 372325"/>
                <a:gd name="connsiteY4" fmla="*/ 122031 h 1206936"/>
                <a:gd name="connsiteX5" fmla="*/ 29530 w 372325"/>
                <a:gd name="connsiteY5" fmla="*/ 170799 h 1206936"/>
                <a:gd name="connsiteX6" fmla="*/ 32578 w 372325"/>
                <a:gd name="connsiteY6" fmla="*/ 259191 h 1206936"/>
                <a:gd name="connsiteX7" fmla="*/ 50866 w 372325"/>
                <a:gd name="connsiteY7" fmla="*/ 393303 h 1206936"/>
                <a:gd name="connsiteX8" fmla="*/ 133162 w 372325"/>
                <a:gd name="connsiteY8" fmla="*/ 926703 h 1206936"/>
                <a:gd name="connsiteX9" fmla="*/ 166690 w 372325"/>
                <a:gd name="connsiteY9" fmla="*/ 1097391 h 1206936"/>
                <a:gd name="connsiteX10" fmla="*/ 178882 w 372325"/>
                <a:gd name="connsiteY10" fmla="*/ 1124823 h 1206936"/>
                <a:gd name="connsiteX11" fmla="*/ 227650 w 372325"/>
                <a:gd name="connsiteY11" fmla="*/ 1158351 h 1206936"/>
                <a:gd name="connsiteX12" fmla="*/ 297754 w 372325"/>
                <a:gd name="connsiteY12" fmla="*/ 1201023 h 1206936"/>
                <a:gd name="connsiteX13" fmla="*/ 316042 w 372325"/>
                <a:gd name="connsiteY13" fmla="*/ 1191879 h 1206936"/>
                <a:gd name="connsiteX14" fmla="*/ 367858 w 372325"/>
                <a:gd name="connsiteY14" fmla="*/ 1066911 h 1206936"/>
                <a:gd name="connsiteX15" fmla="*/ 367858 w 372325"/>
                <a:gd name="connsiteY15" fmla="*/ 1036431 h 1206936"/>
                <a:gd name="connsiteX16" fmla="*/ 352618 w 372325"/>
                <a:gd name="connsiteY16" fmla="*/ 990711 h 1206936"/>
                <a:gd name="connsiteX17" fmla="*/ 306898 w 372325"/>
                <a:gd name="connsiteY17" fmla="*/ 810879 h 1206936"/>
                <a:gd name="connsiteX18" fmla="*/ 230698 w 372325"/>
                <a:gd name="connsiteY18" fmla="*/ 457311 h 1206936"/>
                <a:gd name="connsiteX19" fmla="*/ 188026 w 372325"/>
                <a:gd name="connsiteY19" fmla="*/ 289671 h 1206936"/>
                <a:gd name="connsiteX20" fmla="*/ 166690 w 372325"/>
                <a:gd name="connsiteY20" fmla="*/ 210423 h 1206936"/>
                <a:gd name="connsiteX21" fmla="*/ 142306 w 372325"/>
                <a:gd name="connsiteY21" fmla="*/ 173847 h 1206936"/>
                <a:gd name="connsiteX22" fmla="*/ 124018 w 372325"/>
                <a:gd name="connsiteY22" fmla="*/ 131175 h 1206936"/>
                <a:gd name="connsiteX23" fmla="*/ 117922 w 372325"/>
                <a:gd name="connsiteY23" fmla="*/ 100695 h 1206936"/>
                <a:gd name="connsiteX24" fmla="*/ 148402 w 372325"/>
                <a:gd name="connsiteY24" fmla="*/ 82407 h 1206936"/>
                <a:gd name="connsiteX25" fmla="*/ 154498 w 372325"/>
                <a:gd name="connsiteY25" fmla="*/ 54975 h 1206936"/>
                <a:gd name="connsiteX26" fmla="*/ 136210 w 372325"/>
                <a:gd name="connsiteY26" fmla="*/ 30591 h 1206936"/>
                <a:gd name="connsiteX27" fmla="*/ 60010 w 372325"/>
                <a:gd name="connsiteY27" fmla="*/ 111 h 12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2325" h="1206936">
                  <a:moveTo>
                    <a:pt x="60010" y="111"/>
                  </a:moveTo>
                  <a:cubicBezTo>
                    <a:pt x="37658" y="2143"/>
                    <a:pt x="9718" y="29575"/>
                    <a:pt x="2098" y="42783"/>
                  </a:cubicBezTo>
                  <a:cubicBezTo>
                    <a:pt x="-5522" y="55991"/>
                    <a:pt x="9718" y="70215"/>
                    <a:pt x="14290" y="79359"/>
                  </a:cubicBezTo>
                  <a:cubicBezTo>
                    <a:pt x="18862" y="88503"/>
                    <a:pt x="24450" y="90535"/>
                    <a:pt x="29530" y="97647"/>
                  </a:cubicBezTo>
                  <a:cubicBezTo>
                    <a:pt x="34610" y="104759"/>
                    <a:pt x="44770" y="109839"/>
                    <a:pt x="44770" y="122031"/>
                  </a:cubicBezTo>
                  <a:cubicBezTo>
                    <a:pt x="44770" y="134223"/>
                    <a:pt x="31562" y="147939"/>
                    <a:pt x="29530" y="170799"/>
                  </a:cubicBezTo>
                  <a:cubicBezTo>
                    <a:pt x="27498" y="193659"/>
                    <a:pt x="29022" y="222107"/>
                    <a:pt x="32578" y="259191"/>
                  </a:cubicBezTo>
                  <a:cubicBezTo>
                    <a:pt x="36134" y="296275"/>
                    <a:pt x="34102" y="282051"/>
                    <a:pt x="50866" y="393303"/>
                  </a:cubicBezTo>
                  <a:cubicBezTo>
                    <a:pt x="67630" y="504555"/>
                    <a:pt x="113858" y="809355"/>
                    <a:pt x="133162" y="926703"/>
                  </a:cubicBezTo>
                  <a:cubicBezTo>
                    <a:pt x="152466" y="1044051"/>
                    <a:pt x="159070" y="1064371"/>
                    <a:pt x="166690" y="1097391"/>
                  </a:cubicBezTo>
                  <a:cubicBezTo>
                    <a:pt x="174310" y="1130411"/>
                    <a:pt x="168722" y="1114663"/>
                    <a:pt x="178882" y="1124823"/>
                  </a:cubicBezTo>
                  <a:cubicBezTo>
                    <a:pt x="189042" y="1134983"/>
                    <a:pt x="207838" y="1145651"/>
                    <a:pt x="227650" y="1158351"/>
                  </a:cubicBezTo>
                  <a:cubicBezTo>
                    <a:pt x="247462" y="1171051"/>
                    <a:pt x="283022" y="1195435"/>
                    <a:pt x="297754" y="1201023"/>
                  </a:cubicBezTo>
                  <a:cubicBezTo>
                    <a:pt x="312486" y="1206611"/>
                    <a:pt x="304358" y="1214231"/>
                    <a:pt x="316042" y="1191879"/>
                  </a:cubicBezTo>
                  <a:cubicBezTo>
                    <a:pt x="327726" y="1169527"/>
                    <a:pt x="359222" y="1092819"/>
                    <a:pt x="367858" y="1066911"/>
                  </a:cubicBezTo>
                  <a:cubicBezTo>
                    <a:pt x="376494" y="1041003"/>
                    <a:pt x="370398" y="1049131"/>
                    <a:pt x="367858" y="1036431"/>
                  </a:cubicBezTo>
                  <a:cubicBezTo>
                    <a:pt x="365318" y="1023731"/>
                    <a:pt x="362778" y="1028303"/>
                    <a:pt x="352618" y="990711"/>
                  </a:cubicBezTo>
                  <a:cubicBezTo>
                    <a:pt x="342458" y="953119"/>
                    <a:pt x="327218" y="899779"/>
                    <a:pt x="306898" y="810879"/>
                  </a:cubicBezTo>
                  <a:cubicBezTo>
                    <a:pt x="286578" y="721979"/>
                    <a:pt x="250510" y="544179"/>
                    <a:pt x="230698" y="457311"/>
                  </a:cubicBezTo>
                  <a:cubicBezTo>
                    <a:pt x="210886" y="370443"/>
                    <a:pt x="198694" y="330819"/>
                    <a:pt x="188026" y="289671"/>
                  </a:cubicBezTo>
                  <a:cubicBezTo>
                    <a:pt x="177358" y="248523"/>
                    <a:pt x="174310" y="229727"/>
                    <a:pt x="166690" y="210423"/>
                  </a:cubicBezTo>
                  <a:cubicBezTo>
                    <a:pt x="159070" y="191119"/>
                    <a:pt x="149418" y="187055"/>
                    <a:pt x="142306" y="173847"/>
                  </a:cubicBezTo>
                  <a:cubicBezTo>
                    <a:pt x="135194" y="160639"/>
                    <a:pt x="128082" y="143367"/>
                    <a:pt x="124018" y="131175"/>
                  </a:cubicBezTo>
                  <a:cubicBezTo>
                    <a:pt x="119954" y="118983"/>
                    <a:pt x="113858" y="108823"/>
                    <a:pt x="117922" y="100695"/>
                  </a:cubicBezTo>
                  <a:cubicBezTo>
                    <a:pt x="121986" y="92567"/>
                    <a:pt x="142306" y="90027"/>
                    <a:pt x="148402" y="82407"/>
                  </a:cubicBezTo>
                  <a:cubicBezTo>
                    <a:pt x="154498" y="74787"/>
                    <a:pt x="156530" y="63611"/>
                    <a:pt x="154498" y="54975"/>
                  </a:cubicBezTo>
                  <a:cubicBezTo>
                    <a:pt x="152466" y="46339"/>
                    <a:pt x="144846" y="36687"/>
                    <a:pt x="136210" y="30591"/>
                  </a:cubicBezTo>
                  <a:cubicBezTo>
                    <a:pt x="127574" y="24495"/>
                    <a:pt x="82362" y="-1921"/>
                    <a:pt x="60010" y="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4" name="Freeform 19">
              <a:extLst>
                <a:ext uri="{FF2B5EF4-FFF2-40B4-BE49-F238E27FC236}">
                  <a16:creationId xmlns:a16="http://schemas.microsoft.com/office/drawing/2014/main" id="{A6AD203B-793B-46EE-BCE1-0DD06BF45E20}"/>
                </a:ext>
              </a:extLst>
            </p:cNvPr>
            <p:cNvSpPr/>
            <p:nvPr/>
          </p:nvSpPr>
          <p:spPr>
            <a:xfrm>
              <a:off x="8176012" y="3285666"/>
              <a:ext cx="456714" cy="1617539"/>
            </a:xfrm>
            <a:custGeom>
              <a:avLst/>
              <a:gdLst>
                <a:gd name="connsiteX0" fmla="*/ 217 w 501695"/>
                <a:gd name="connsiteY0" fmla="*/ 1783 h 1929431"/>
                <a:gd name="connsiteX1" fmla="*/ 44332 w 501695"/>
                <a:gd name="connsiteY1" fmla="*/ 73973 h 1929431"/>
                <a:gd name="connsiteX2" fmla="*/ 96469 w 501695"/>
                <a:gd name="connsiteY2" fmla="*/ 122099 h 1929431"/>
                <a:gd name="connsiteX3" fmla="*/ 196732 w 501695"/>
                <a:gd name="connsiteY3" fmla="*/ 154183 h 1929431"/>
                <a:gd name="connsiteX4" fmla="*/ 317048 w 501695"/>
                <a:gd name="connsiteY4" fmla="*/ 238405 h 1929431"/>
                <a:gd name="connsiteX5" fmla="*/ 353143 w 501695"/>
                <a:gd name="connsiteY5" fmla="*/ 270489 h 1929431"/>
                <a:gd name="connsiteX6" fmla="*/ 365175 w 501695"/>
                <a:gd name="connsiteY6" fmla="*/ 358720 h 1929431"/>
                <a:gd name="connsiteX7" fmla="*/ 369185 w 501695"/>
                <a:gd name="connsiteY7" fmla="*/ 406847 h 1929431"/>
                <a:gd name="connsiteX8" fmla="*/ 369185 w 501695"/>
                <a:gd name="connsiteY8" fmla="*/ 454973 h 1929431"/>
                <a:gd name="connsiteX9" fmla="*/ 381217 w 501695"/>
                <a:gd name="connsiteY9" fmla="*/ 527162 h 1929431"/>
                <a:gd name="connsiteX10" fmla="*/ 401269 w 501695"/>
                <a:gd name="connsiteY10" fmla="*/ 579299 h 1929431"/>
                <a:gd name="connsiteX11" fmla="*/ 397259 w 501695"/>
                <a:gd name="connsiteY11" fmla="*/ 631436 h 1929431"/>
                <a:gd name="connsiteX12" fmla="*/ 409290 w 501695"/>
                <a:gd name="connsiteY12" fmla="*/ 707636 h 1929431"/>
                <a:gd name="connsiteX13" fmla="*/ 433353 w 501695"/>
                <a:gd name="connsiteY13" fmla="*/ 852015 h 1929431"/>
                <a:gd name="connsiteX14" fmla="*/ 449396 w 501695"/>
                <a:gd name="connsiteY14" fmla="*/ 1020457 h 1929431"/>
                <a:gd name="connsiteX15" fmla="*/ 461427 w 501695"/>
                <a:gd name="connsiteY15" fmla="*/ 1060562 h 1929431"/>
                <a:gd name="connsiteX16" fmla="*/ 469448 w 501695"/>
                <a:gd name="connsiteY16" fmla="*/ 1092647 h 1929431"/>
                <a:gd name="connsiteX17" fmla="*/ 473459 w 501695"/>
                <a:gd name="connsiteY17" fmla="*/ 1220983 h 1929431"/>
                <a:gd name="connsiteX18" fmla="*/ 489501 w 501695"/>
                <a:gd name="connsiteY18" fmla="*/ 1401457 h 1929431"/>
                <a:gd name="connsiteX19" fmla="*/ 493511 w 501695"/>
                <a:gd name="connsiteY19" fmla="*/ 1545836 h 1929431"/>
                <a:gd name="connsiteX20" fmla="*/ 501532 w 501695"/>
                <a:gd name="connsiteY20" fmla="*/ 1706257 h 1929431"/>
                <a:gd name="connsiteX21" fmla="*/ 493511 w 501695"/>
                <a:gd name="connsiteY21" fmla="*/ 1798499 h 1929431"/>
                <a:gd name="connsiteX22" fmla="*/ 441375 w 501695"/>
                <a:gd name="connsiteY22" fmla="*/ 1782457 h 1929431"/>
                <a:gd name="connsiteX23" fmla="*/ 369185 w 501695"/>
                <a:gd name="connsiteY23" fmla="*/ 1782457 h 1929431"/>
                <a:gd name="connsiteX24" fmla="*/ 345122 w 501695"/>
                <a:gd name="connsiteY24" fmla="*/ 1874699 h 1929431"/>
                <a:gd name="connsiteX25" fmla="*/ 260901 w 501695"/>
                <a:gd name="connsiteY25" fmla="*/ 1926836 h 1929431"/>
                <a:gd name="connsiteX26" fmla="*/ 280953 w 501695"/>
                <a:gd name="connsiteY26" fmla="*/ 1794489 h 1929431"/>
                <a:gd name="connsiteX27" fmla="*/ 292985 w 501695"/>
                <a:gd name="connsiteY27" fmla="*/ 1694226 h 1929431"/>
                <a:gd name="connsiteX28" fmla="*/ 264911 w 501695"/>
                <a:gd name="connsiteY28" fmla="*/ 1618026 h 1929431"/>
                <a:gd name="connsiteX29" fmla="*/ 260901 w 501695"/>
                <a:gd name="connsiteY29" fmla="*/ 1469636 h 1929431"/>
                <a:gd name="connsiteX30" fmla="*/ 216785 w 501695"/>
                <a:gd name="connsiteY30" fmla="*/ 1313226 h 1929431"/>
                <a:gd name="connsiteX31" fmla="*/ 160638 w 501695"/>
                <a:gd name="connsiteY31" fmla="*/ 1092647 h 1929431"/>
                <a:gd name="connsiteX32" fmla="*/ 124543 w 501695"/>
                <a:gd name="connsiteY32" fmla="*/ 952278 h 1929431"/>
                <a:gd name="connsiteX33" fmla="*/ 112511 w 501695"/>
                <a:gd name="connsiteY33" fmla="*/ 663520 h 1929431"/>
                <a:gd name="connsiteX34" fmla="*/ 48343 w 501695"/>
                <a:gd name="connsiteY34" fmla="*/ 334657 h 1929431"/>
                <a:gd name="connsiteX35" fmla="*/ 28290 w 501695"/>
                <a:gd name="connsiteY35" fmla="*/ 154183 h 1929431"/>
                <a:gd name="connsiteX36" fmla="*/ 217 w 501695"/>
                <a:gd name="connsiteY36" fmla="*/ 1783 h 192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01695" h="1929431">
                  <a:moveTo>
                    <a:pt x="217" y="1783"/>
                  </a:moveTo>
                  <a:cubicBezTo>
                    <a:pt x="2891" y="-11585"/>
                    <a:pt x="28290" y="53920"/>
                    <a:pt x="44332" y="73973"/>
                  </a:cubicBezTo>
                  <a:cubicBezTo>
                    <a:pt x="60374" y="94026"/>
                    <a:pt x="71069" y="108731"/>
                    <a:pt x="96469" y="122099"/>
                  </a:cubicBezTo>
                  <a:cubicBezTo>
                    <a:pt x="121869" y="135467"/>
                    <a:pt x="159969" y="134799"/>
                    <a:pt x="196732" y="154183"/>
                  </a:cubicBezTo>
                  <a:cubicBezTo>
                    <a:pt x="233495" y="173567"/>
                    <a:pt x="290980" y="219021"/>
                    <a:pt x="317048" y="238405"/>
                  </a:cubicBezTo>
                  <a:cubicBezTo>
                    <a:pt x="343116" y="257789"/>
                    <a:pt x="345122" y="250437"/>
                    <a:pt x="353143" y="270489"/>
                  </a:cubicBezTo>
                  <a:cubicBezTo>
                    <a:pt x="361164" y="290541"/>
                    <a:pt x="362501" y="335994"/>
                    <a:pt x="365175" y="358720"/>
                  </a:cubicBezTo>
                  <a:cubicBezTo>
                    <a:pt x="367849" y="381446"/>
                    <a:pt x="368517" y="390805"/>
                    <a:pt x="369185" y="406847"/>
                  </a:cubicBezTo>
                  <a:cubicBezTo>
                    <a:pt x="369853" y="422889"/>
                    <a:pt x="367180" y="434921"/>
                    <a:pt x="369185" y="454973"/>
                  </a:cubicBezTo>
                  <a:cubicBezTo>
                    <a:pt x="371190" y="475025"/>
                    <a:pt x="375870" y="506441"/>
                    <a:pt x="381217" y="527162"/>
                  </a:cubicBezTo>
                  <a:cubicBezTo>
                    <a:pt x="386564" y="547883"/>
                    <a:pt x="398595" y="561920"/>
                    <a:pt x="401269" y="579299"/>
                  </a:cubicBezTo>
                  <a:cubicBezTo>
                    <a:pt x="403943" y="596678"/>
                    <a:pt x="395922" y="610047"/>
                    <a:pt x="397259" y="631436"/>
                  </a:cubicBezTo>
                  <a:cubicBezTo>
                    <a:pt x="398596" y="652825"/>
                    <a:pt x="403274" y="670873"/>
                    <a:pt x="409290" y="707636"/>
                  </a:cubicBezTo>
                  <a:cubicBezTo>
                    <a:pt x="415306" y="744399"/>
                    <a:pt x="426669" y="799878"/>
                    <a:pt x="433353" y="852015"/>
                  </a:cubicBezTo>
                  <a:cubicBezTo>
                    <a:pt x="440037" y="904152"/>
                    <a:pt x="444717" y="985699"/>
                    <a:pt x="449396" y="1020457"/>
                  </a:cubicBezTo>
                  <a:cubicBezTo>
                    <a:pt x="454075" y="1055215"/>
                    <a:pt x="458085" y="1048530"/>
                    <a:pt x="461427" y="1060562"/>
                  </a:cubicBezTo>
                  <a:cubicBezTo>
                    <a:pt x="464769" y="1072594"/>
                    <a:pt x="467443" y="1065910"/>
                    <a:pt x="469448" y="1092647"/>
                  </a:cubicBezTo>
                  <a:cubicBezTo>
                    <a:pt x="471453" y="1119384"/>
                    <a:pt x="470117" y="1169515"/>
                    <a:pt x="473459" y="1220983"/>
                  </a:cubicBezTo>
                  <a:cubicBezTo>
                    <a:pt x="476801" y="1272451"/>
                    <a:pt x="486159" y="1347315"/>
                    <a:pt x="489501" y="1401457"/>
                  </a:cubicBezTo>
                  <a:cubicBezTo>
                    <a:pt x="492843" y="1455599"/>
                    <a:pt x="491506" y="1495036"/>
                    <a:pt x="493511" y="1545836"/>
                  </a:cubicBezTo>
                  <a:cubicBezTo>
                    <a:pt x="495516" y="1596636"/>
                    <a:pt x="501532" y="1664147"/>
                    <a:pt x="501532" y="1706257"/>
                  </a:cubicBezTo>
                  <a:cubicBezTo>
                    <a:pt x="501532" y="1748367"/>
                    <a:pt x="503537" y="1785799"/>
                    <a:pt x="493511" y="1798499"/>
                  </a:cubicBezTo>
                  <a:cubicBezTo>
                    <a:pt x="483485" y="1811199"/>
                    <a:pt x="462096" y="1785131"/>
                    <a:pt x="441375" y="1782457"/>
                  </a:cubicBezTo>
                  <a:cubicBezTo>
                    <a:pt x="420654" y="1779783"/>
                    <a:pt x="385227" y="1767083"/>
                    <a:pt x="369185" y="1782457"/>
                  </a:cubicBezTo>
                  <a:cubicBezTo>
                    <a:pt x="353143" y="1797831"/>
                    <a:pt x="363169" y="1850636"/>
                    <a:pt x="345122" y="1874699"/>
                  </a:cubicBezTo>
                  <a:cubicBezTo>
                    <a:pt x="327075" y="1898762"/>
                    <a:pt x="271596" y="1940204"/>
                    <a:pt x="260901" y="1926836"/>
                  </a:cubicBezTo>
                  <a:cubicBezTo>
                    <a:pt x="250206" y="1913468"/>
                    <a:pt x="275606" y="1833257"/>
                    <a:pt x="280953" y="1794489"/>
                  </a:cubicBezTo>
                  <a:cubicBezTo>
                    <a:pt x="286300" y="1755721"/>
                    <a:pt x="295659" y="1723636"/>
                    <a:pt x="292985" y="1694226"/>
                  </a:cubicBezTo>
                  <a:cubicBezTo>
                    <a:pt x="290311" y="1664816"/>
                    <a:pt x="270258" y="1655458"/>
                    <a:pt x="264911" y="1618026"/>
                  </a:cubicBezTo>
                  <a:cubicBezTo>
                    <a:pt x="259564" y="1580594"/>
                    <a:pt x="268922" y="1520436"/>
                    <a:pt x="260901" y="1469636"/>
                  </a:cubicBezTo>
                  <a:cubicBezTo>
                    <a:pt x="252880" y="1418836"/>
                    <a:pt x="233495" y="1376057"/>
                    <a:pt x="216785" y="1313226"/>
                  </a:cubicBezTo>
                  <a:cubicBezTo>
                    <a:pt x="200075" y="1250395"/>
                    <a:pt x="176012" y="1152805"/>
                    <a:pt x="160638" y="1092647"/>
                  </a:cubicBezTo>
                  <a:cubicBezTo>
                    <a:pt x="145264" y="1032489"/>
                    <a:pt x="132564" y="1023799"/>
                    <a:pt x="124543" y="952278"/>
                  </a:cubicBezTo>
                  <a:cubicBezTo>
                    <a:pt x="116522" y="880757"/>
                    <a:pt x="125211" y="766457"/>
                    <a:pt x="112511" y="663520"/>
                  </a:cubicBezTo>
                  <a:cubicBezTo>
                    <a:pt x="99811" y="560583"/>
                    <a:pt x="62380" y="419546"/>
                    <a:pt x="48343" y="334657"/>
                  </a:cubicBezTo>
                  <a:cubicBezTo>
                    <a:pt x="34306" y="249768"/>
                    <a:pt x="36311" y="208993"/>
                    <a:pt x="28290" y="154183"/>
                  </a:cubicBezTo>
                  <a:cubicBezTo>
                    <a:pt x="20269" y="99373"/>
                    <a:pt x="-2457" y="15151"/>
                    <a:pt x="217" y="17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5" name="Freeform 20">
              <a:extLst>
                <a:ext uri="{FF2B5EF4-FFF2-40B4-BE49-F238E27FC236}">
                  <a16:creationId xmlns:a16="http://schemas.microsoft.com/office/drawing/2014/main" id="{6EAC1C1D-F1B1-4A7A-87C1-36DF253F5370}"/>
                </a:ext>
              </a:extLst>
            </p:cNvPr>
            <p:cNvSpPr/>
            <p:nvPr/>
          </p:nvSpPr>
          <p:spPr>
            <a:xfrm>
              <a:off x="7169893" y="2519585"/>
              <a:ext cx="747215" cy="2075722"/>
            </a:xfrm>
            <a:custGeom>
              <a:avLst/>
              <a:gdLst>
                <a:gd name="connsiteX0" fmla="*/ 46647 w 820807"/>
                <a:gd name="connsiteY0" fmla="*/ 1178 h 2475960"/>
                <a:gd name="connsiteX1" fmla="*/ 90762 w 820807"/>
                <a:gd name="connsiteY1" fmla="*/ 117484 h 2475960"/>
                <a:gd name="connsiteX2" fmla="*/ 154931 w 820807"/>
                <a:gd name="connsiteY2" fmla="*/ 117484 h 2475960"/>
                <a:gd name="connsiteX3" fmla="*/ 207068 w 820807"/>
                <a:gd name="connsiteY3" fmla="*/ 93421 h 2475960"/>
                <a:gd name="connsiteX4" fmla="*/ 239152 w 820807"/>
                <a:gd name="connsiteY4" fmla="*/ 53315 h 2475960"/>
                <a:gd name="connsiteX5" fmla="*/ 247173 w 820807"/>
                <a:gd name="connsiteY5" fmla="*/ 41284 h 2475960"/>
                <a:gd name="connsiteX6" fmla="*/ 239152 w 820807"/>
                <a:gd name="connsiteY6" fmla="*/ 69357 h 2475960"/>
                <a:gd name="connsiteX7" fmla="*/ 239152 w 820807"/>
                <a:gd name="connsiteY7" fmla="*/ 149568 h 2475960"/>
                <a:gd name="connsiteX8" fmla="*/ 247173 w 820807"/>
                <a:gd name="connsiteY8" fmla="*/ 217747 h 2475960"/>
                <a:gd name="connsiteX9" fmla="*/ 239152 w 820807"/>
                <a:gd name="connsiteY9" fmla="*/ 326031 h 2475960"/>
                <a:gd name="connsiteX10" fmla="*/ 251184 w 820807"/>
                <a:gd name="connsiteY10" fmla="*/ 406242 h 2475960"/>
                <a:gd name="connsiteX11" fmla="*/ 247173 w 820807"/>
                <a:gd name="connsiteY11" fmla="*/ 494473 h 2475960"/>
                <a:gd name="connsiteX12" fmla="*/ 315352 w 820807"/>
                <a:gd name="connsiteY12" fmla="*/ 622810 h 2475960"/>
                <a:gd name="connsiteX13" fmla="*/ 391552 w 820807"/>
                <a:gd name="connsiteY13" fmla="*/ 735105 h 2475960"/>
                <a:gd name="connsiteX14" fmla="*/ 431657 w 820807"/>
                <a:gd name="connsiteY14" fmla="*/ 779221 h 2475960"/>
                <a:gd name="connsiteX15" fmla="*/ 447699 w 820807"/>
                <a:gd name="connsiteY15" fmla="*/ 743126 h 2475960"/>
                <a:gd name="connsiteX16" fmla="*/ 491815 w 820807"/>
                <a:gd name="connsiteY16" fmla="*/ 739115 h 2475960"/>
                <a:gd name="connsiteX17" fmla="*/ 572026 w 820807"/>
                <a:gd name="connsiteY17" fmla="*/ 763178 h 2475960"/>
                <a:gd name="connsiteX18" fmla="*/ 640205 w 820807"/>
                <a:gd name="connsiteY18" fmla="*/ 811305 h 2475960"/>
                <a:gd name="connsiteX19" fmla="*/ 684320 w 820807"/>
                <a:gd name="connsiteY19" fmla="*/ 839378 h 2475960"/>
                <a:gd name="connsiteX20" fmla="*/ 728436 w 820807"/>
                <a:gd name="connsiteY20" fmla="*/ 851410 h 2475960"/>
                <a:gd name="connsiteX21" fmla="*/ 760520 w 820807"/>
                <a:gd name="connsiteY21" fmla="*/ 827347 h 2475960"/>
                <a:gd name="connsiteX22" fmla="*/ 780573 w 820807"/>
                <a:gd name="connsiteY22" fmla="*/ 795263 h 2475960"/>
                <a:gd name="connsiteX23" fmla="*/ 780573 w 820807"/>
                <a:gd name="connsiteY23" fmla="*/ 871463 h 2475960"/>
                <a:gd name="connsiteX24" fmla="*/ 804636 w 820807"/>
                <a:gd name="connsiteY24" fmla="*/ 943652 h 2475960"/>
                <a:gd name="connsiteX25" fmla="*/ 816668 w 820807"/>
                <a:gd name="connsiteY25" fmla="*/ 999800 h 2475960"/>
                <a:gd name="connsiteX26" fmla="*/ 820678 w 820807"/>
                <a:gd name="connsiteY26" fmla="*/ 1051936 h 2475960"/>
                <a:gd name="connsiteX27" fmla="*/ 812657 w 820807"/>
                <a:gd name="connsiteY27" fmla="*/ 1140168 h 2475960"/>
                <a:gd name="connsiteX28" fmla="*/ 792605 w 820807"/>
                <a:gd name="connsiteY28" fmla="*/ 1264494 h 2475960"/>
                <a:gd name="connsiteX29" fmla="*/ 728436 w 820807"/>
                <a:gd name="connsiteY29" fmla="*/ 1384810 h 2475960"/>
                <a:gd name="connsiteX30" fmla="*/ 668278 w 820807"/>
                <a:gd name="connsiteY30" fmla="*/ 1521168 h 2475960"/>
                <a:gd name="connsiteX31" fmla="*/ 628173 w 820807"/>
                <a:gd name="connsiteY31" fmla="*/ 1621431 h 2475960"/>
                <a:gd name="connsiteX32" fmla="*/ 588068 w 820807"/>
                <a:gd name="connsiteY32" fmla="*/ 1833989 h 2475960"/>
                <a:gd name="connsiteX33" fmla="*/ 576036 w 820807"/>
                <a:gd name="connsiteY33" fmla="*/ 2042536 h 2475960"/>
                <a:gd name="connsiteX34" fmla="*/ 572026 w 820807"/>
                <a:gd name="connsiteY34" fmla="*/ 2303221 h 2475960"/>
                <a:gd name="connsiteX35" fmla="*/ 539941 w 820807"/>
                <a:gd name="connsiteY35" fmla="*/ 2443589 h 2475960"/>
                <a:gd name="connsiteX36" fmla="*/ 515878 w 820807"/>
                <a:gd name="connsiteY36" fmla="*/ 2475673 h 2475960"/>
                <a:gd name="connsiteX37" fmla="*/ 443689 w 820807"/>
                <a:gd name="connsiteY37" fmla="*/ 2455621 h 2475960"/>
                <a:gd name="connsiteX38" fmla="*/ 415615 w 820807"/>
                <a:gd name="connsiteY38" fmla="*/ 2395463 h 2475960"/>
                <a:gd name="connsiteX39" fmla="*/ 395562 w 820807"/>
                <a:gd name="connsiteY39" fmla="*/ 2231031 h 2475960"/>
                <a:gd name="connsiteX40" fmla="*/ 383531 w 820807"/>
                <a:gd name="connsiteY40" fmla="*/ 2046547 h 2475960"/>
                <a:gd name="connsiteX41" fmla="*/ 379520 w 820807"/>
                <a:gd name="connsiteY41" fmla="*/ 1918210 h 2475960"/>
                <a:gd name="connsiteX42" fmla="*/ 383531 w 820807"/>
                <a:gd name="connsiteY42" fmla="*/ 1886126 h 2475960"/>
                <a:gd name="connsiteX43" fmla="*/ 367489 w 820807"/>
                <a:gd name="connsiteY43" fmla="*/ 1878105 h 2475960"/>
                <a:gd name="connsiteX44" fmla="*/ 383531 w 820807"/>
                <a:gd name="connsiteY44" fmla="*/ 1805915 h 2475960"/>
                <a:gd name="connsiteX45" fmla="*/ 395562 w 820807"/>
                <a:gd name="connsiteY45" fmla="*/ 1725705 h 2475960"/>
                <a:gd name="connsiteX46" fmla="*/ 399573 w 820807"/>
                <a:gd name="connsiteY46" fmla="*/ 1613410 h 2475960"/>
                <a:gd name="connsiteX47" fmla="*/ 395562 w 820807"/>
                <a:gd name="connsiteY47" fmla="*/ 1517157 h 2475960"/>
                <a:gd name="connsiteX48" fmla="*/ 383531 w 820807"/>
                <a:gd name="connsiteY48" fmla="*/ 1364757 h 2475960"/>
                <a:gd name="connsiteX49" fmla="*/ 351447 w 820807"/>
                <a:gd name="connsiteY49" fmla="*/ 1280536 h 2475960"/>
                <a:gd name="connsiteX50" fmla="*/ 327384 w 820807"/>
                <a:gd name="connsiteY50" fmla="*/ 1152200 h 2475960"/>
                <a:gd name="connsiteX51" fmla="*/ 291289 w 820807"/>
                <a:gd name="connsiteY51" fmla="*/ 1084021 h 2475960"/>
                <a:gd name="connsiteX52" fmla="*/ 183005 w 820807"/>
                <a:gd name="connsiteY52" fmla="*/ 971726 h 2475960"/>
                <a:gd name="connsiteX53" fmla="*/ 146910 w 820807"/>
                <a:gd name="connsiteY53" fmla="*/ 887505 h 2475960"/>
                <a:gd name="connsiteX54" fmla="*/ 74720 w 820807"/>
                <a:gd name="connsiteY54" fmla="*/ 743126 h 2475960"/>
                <a:gd name="connsiteX55" fmla="*/ 50657 w 820807"/>
                <a:gd name="connsiteY55" fmla="*/ 695000 h 2475960"/>
                <a:gd name="connsiteX56" fmla="*/ 30605 w 820807"/>
                <a:gd name="connsiteY56" fmla="*/ 642863 h 2475960"/>
                <a:gd name="connsiteX57" fmla="*/ 14562 w 820807"/>
                <a:gd name="connsiteY57" fmla="*/ 486452 h 2475960"/>
                <a:gd name="connsiteX58" fmla="*/ 6541 w 820807"/>
                <a:gd name="connsiteY58" fmla="*/ 374157 h 2475960"/>
                <a:gd name="connsiteX59" fmla="*/ 2531 w 820807"/>
                <a:gd name="connsiteY59" fmla="*/ 261863 h 2475960"/>
                <a:gd name="connsiteX60" fmla="*/ 2531 w 820807"/>
                <a:gd name="connsiteY60" fmla="*/ 249831 h 2475960"/>
                <a:gd name="connsiteX61" fmla="*/ 34615 w 820807"/>
                <a:gd name="connsiteY61" fmla="*/ 129515 h 2475960"/>
                <a:gd name="connsiteX62" fmla="*/ 46647 w 820807"/>
                <a:gd name="connsiteY62" fmla="*/ 61336 h 2475960"/>
                <a:gd name="connsiteX63" fmla="*/ 46647 w 820807"/>
                <a:gd name="connsiteY63" fmla="*/ 1178 h 247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820807" h="2475960">
                  <a:moveTo>
                    <a:pt x="46647" y="1178"/>
                  </a:moveTo>
                  <a:cubicBezTo>
                    <a:pt x="53999" y="10536"/>
                    <a:pt x="72715" y="98100"/>
                    <a:pt x="90762" y="117484"/>
                  </a:cubicBezTo>
                  <a:cubicBezTo>
                    <a:pt x="108809" y="136868"/>
                    <a:pt x="135547" y="121494"/>
                    <a:pt x="154931" y="117484"/>
                  </a:cubicBezTo>
                  <a:cubicBezTo>
                    <a:pt x="174315" y="113474"/>
                    <a:pt x="193031" y="104116"/>
                    <a:pt x="207068" y="93421"/>
                  </a:cubicBezTo>
                  <a:cubicBezTo>
                    <a:pt x="221105" y="82726"/>
                    <a:pt x="232468" y="62004"/>
                    <a:pt x="239152" y="53315"/>
                  </a:cubicBezTo>
                  <a:cubicBezTo>
                    <a:pt x="245836" y="44626"/>
                    <a:pt x="247173" y="38610"/>
                    <a:pt x="247173" y="41284"/>
                  </a:cubicBezTo>
                  <a:cubicBezTo>
                    <a:pt x="247173" y="43958"/>
                    <a:pt x="240489" y="51310"/>
                    <a:pt x="239152" y="69357"/>
                  </a:cubicBezTo>
                  <a:cubicBezTo>
                    <a:pt x="237815" y="87404"/>
                    <a:pt x="237815" y="124837"/>
                    <a:pt x="239152" y="149568"/>
                  </a:cubicBezTo>
                  <a:cubicBezTo>
                    <a:pt x="240489" y="174299"/>
                    <a:pt x="247173" y="188337"/>
                    <a:pt x="247173" y="217747"/>
                  </a:cubicBezTo>
                  <a:cubicBezTo>
                    <a:pt x="247173" y="247157"/>
                    <a:pt x="238484" y="294615"/>
                    <a:pt x="239152" y="326031"/>
                  </a:cubicBezTo>
                  <a:cubicBezTo>
                    <a:pt x="239820" y="357447"/>
                    <a:pt x="249847" y="378168"/>
                    <a:pt x="251184" y="406242"/>
                  </a:cubicBezTo>
                  <a:cubicBezTo>
                    <a:pt x="252521" y="434316"/>
                    <a:pt x="236478" y="458378"/>
                    <a:pt x="247173" y="494473"/>
                  </a:cubicBezTo>
                  <a:cubicBezTo>
                    <a:pt x="257868" y="530568"/>
                    <a:pt x="291289" y="582705"/>
                    <a:pt x="315352" y="622810"/>
                  </a:cubicBezTo>
                  <a:cubicBezTo>
                    <a:pt x="339415" y="662915"/>
                    <a:pt x="372168" y="709037"/>
                    <a:pt x="391552" y="735105"/>
                  </a:cubicBezTo>
                  <a:cubicBezTo>
                    <a:pt x="410936" y="761173"/>
                    <a:pt x="422299" y="777884"/>
                    <a:pt x="431657" y="779221"/>
                  </a:cubicBezTo>
                  <a:cubicBezTo>
                    <a:pt x="441015" y="780558"/>
                    <a:pt x="437673" y="749810"/>
                    <a:pt x="447699" y="743126"/>
                  </a:cubicBezTo>
                  <a:cubicBezTo>
                    <a:pt x="457725" y="736442"/>
                    <a:pt x="471094" y="735773"/>
                    <a:pt x="491815" y="739115"/>
                  </a:cubicBezTo>
                  <a:cubicBezTo>
                    <a:pt x="512536" y="742457"/>
                    <a:pt x="547294" y="751146"/>
                    <a:pt x="572026" y="763178"/>
                  </a:cubicBezTo>
                  <a:cubicBezTo>
                    <a:pt x="596758" y="775210"/>
                    <a:pt x="621489" y="798605"/>
                    <a:pt x="640205" y="811305"/>
                  </a:cubicBezTo>
                  <a:cubicBezTo>
                    <a:pt x="658921" y="824005"/>
                    <a:pt x="669615" y="832694"/>
                    <a:pt x="684320" y="839378"/>
                  </a:cubicBezTo>
                  <a:cubicBezTo>
                    <a:pt x="699025" y="846062"/>
                    <a:pt x="715736" y="853415"/>
                    <a:pt x="728436" y="851410"/>
                  </a:cubicBezTo>
                  <a:cubicBezTo>
                    <a:pt x="741136" y="849405"/>
                    <a:pt x="751831" y="836705"/>
                    <a:pt x="760520" y="827347"/>
                  </a:cubicBezTo>
                  <a:cubicBezTo>
                    <a:pt x="769209" y="817989"/>
                    <a:pt x="777231" y="787910"/>
                    <a:pt x="780573" y="795263"/>
                  </a:cubicBezTo>
                  <a:cubicBezTo>
                    <a:pt x="783915" y="802616"/>
                    <a:pt x="776563" y="846732"/>
                    <a:pt x="780573" y="871463"/>
                  </a:cubicBezTo>
                  <a:cubicBezTo>
                    <a:pt x="784583" y="896194"/>
                    <a:pt x="798620" y="922263"/>
                    <a:pt x="804636" y="943652"/>
                  </a:cubicBezTo>
                  <a:cubicBezTo>
                    <a:pt x="810652" y="965042"/>
                    <a:pt x="813994" y="981753"/>
                    <a:pt x="816668" y="999800"/>
                  </a:cubicBezTo>
                  <a:cubicBezTo>
                    <a:pt x="819342" y="1017847"/>
                    <a:pt x="821346" y="1028541"/>
                    <a:pt x="820678" y="1051936"/>
                  </a:cubicBezTo>
                  <a:cubicBezTo>
                    <a:pt x="820010" y="1075331"/>
                    <a:pt x="817336" y="1104742"/>
                    <a:pt x="812657" y="1140168"/>
                  </a:cubicBezTo>
                  <a:cubicBezTo>
                    <a:pt x="807978" y="1175594"/>
                    <a:pt x="806642" y="1223720"/>
                    <a:pt x="792605" y="1264494"/>
                  </a:cubicBezTo>
                  <a:cubicBezTo>
                    <a:pt x="778568" y="1305268"/>
                    <a:pt x="749157" y="1342031"/>
                    <a:pt x="728436" y="1384810"/>
                  </a:cubicBezTo>
                  <a:cubicBezTo>
                    <a:pt x="707715" y="1427589"/>
                    <a:pt x="684989" y="1481731"/>
                    <a:pt x="668278" y="1521168"/>
                  </a:cubicBezTo>
                  <a:cubicBezTo>
                    <a:pt x="651568" y="1560605"/>
                    <a:pt x="641541" y="1569294"/>
                    <a:pt x="628173" y="1621431"/>
                  </a:cubicBezTo>
                  <a:cubicBezTo>
                    <a:pt x="614805" y="1673568"/>
                    <a:pt x="596758" y="1763805"/>
                    <a:pt x="588068" y="1833989"/>
                  </a:cubicBezTo>
                  <a:cubicBezTo>
                    <a:pt x="579379" y="1904173"/>
                    <a:pt x="578710" y="1964331"/>
                    <a:pt x="576036" y="2042536"/>
                  </a:cubicBezTo>
                  <a:cubicBezTo>
                    <a:pt x="573362" y="2120741"/>
                    <a:pt x="578042" y="2236379"/>
                    <a:pt x="572026" y="2303221"/>
                  </a:cubicBezTo>
                  <a:cubicBezTo>
                    <a:pt x="566010" y="2370063"/>
                    <a:pt x="549299" y="2414847"/>
                    <a:pt x="539941" y="2443589"/>
                  </a:cubicBezTo>
                  <a:cubicBezTo>
                    <a:pt x="530583" y="2472331"/>
                    <a:pt x="531920" y="2473668"/>
                    <a:pt x="515878" y="2475673"/>
                  </a:cubicBezTo>
                  <a:cubicBezTo>
                    <a:pt x="499836" y="2477678"/>
                    <a:pt x="460399" y="2468989"/>
                    <a:pt x="443689" y="2455621"/>
                  </a:cubicBezTo>
                  <a:cubicBezTo>
                    <a:pt x="426979" y="2442253"/>
                    <a:pt x="423636" y="2432895"/>
                    <a:pt x="415615" y="2395463"/>
                  </a:cubicBezTo>
                  <a:cubicBezTo>
                    <a:pt x="407594" y="2358031"/>
                    <a:pt x="400909" y="2289184"/>
                    <a:pt x="395562" y="2231031"/>
                  </a:cubicBezTo>
                  <a:cubicBezTo>
                    <a:pt x="390215" y="2172878"/>
                    <a:pt x="386205" y="2098684"/>
                    <a:pt x="383531" y="2046547"/>
                  </a:cubicBezTo>
                  <a:cubicBezTo>
                    <a:pt x="380857" y="1994410"/>
                    <a:pt x="379520" y="1944947"/>
                    <a:pt x="379520" y="1918210"/>
                  </a:cubicBezTo>
                  <a:cubicBezTo>
                    <a:pt x="379520" y="1891473"/>
                    <a:pt x="385536" y="1892810"/>
                    <a:pt x="383531" y="1886126"/>
                  </a:cubicBezTo>
                  <a:cubicBezTo>
                    <a:pt x="381526" y="1879442"/>
                    <a:pt x="367489" y="1891473"/>
                    <a:pt x="367489" y="1878105"/>
                  </a:cubicBezTo>
                  <a:cubicBezTo>
                    <a:pt x="367489" y="1864737"/>
                    <a:pt x="378852" y="1831315"/>
                    <a:pt x="383531" y="1805915"/>
                  </a:cubicBezTo>
                  <a:cubicBezTo>
                    <a:pt x="388210" y="1780515"/>
                    <a:pt x="392888" y="1757789"/>
                    <a:pt x="395562" y="1725705"/>
                  </a:cubicBezTo>
                  <a:cubicBezTo>
                    <a:pt x="398236" y="1693621"/>
                    <a:pt x="399573" y="1648168"/>
                    <a:pt x="399573" y="1613410"/>
                  </a:cubicBezTo>
                  <a:cubicBezTo>
                    <a:pt x="399573" y="1578652"/>
                    <a:pt x="398236" y="1558599"/>
                    <a:pt x="395562" y="1517157"/>
                  </a:cubicBezTo>
                  <a:cubicBezTo>
                    <a:pt x="392888" y="1475715"/>
                    <a:pt x="390884" y="1404194"/>
                    <a:pt x="383531" y="1364757"/>
                  </a:cubicBezTo>
                  <a:cubicBezTo>
                    <a:pt x="376179" y="1325320"/>
                    <a:pt x="360805" y="1315962"/>
                    <a:pt x="351447" y="1280536"/>
                  </a:cubicBezTo>
                  <a:cubicBezTo>
                    <a:pt x="342089" y="1245110"/>
                    <a:pt x="337410" y="1184953"/>
                    <a:pt x="327384" y="1152200"/>
                  </a:cubicBezTo>
                  <a:cubicBezTo>
                    <a:pt x="317358" y="1119447"/>
                    <a:pt x="315352" y="1114100"/>
                    <a:pt x="291289" y="1084021"/>
                  </a:cubicBezTo>
                  <a:cubicBezTo>
                    <a:pt x="267226" y="1053942"/>
                    <a:pt x="207068" y="1004479"/>
                    <a:pt x="183005" y="971726"/>
                  </a:cubicBezTo>
                  <a:cubicBezTo>
                    <a:pt x="158942" y="938973"/>
                    <a:pt x="164957" y="925605"/>
                    <a:pt x="146910" y="887505"/>
                  </a:cubicBezTo>
                  <a:cubicBezTo>
                    <a:pt x="128863" y="849405"/>
                    <a:pt x="74720" y="743126"/>
                    <a:pt x="74720" y="743126"/>
                  </a:cubicBezTo>
                  <a:cubicBezTo>
                    <a:pt x="58678" y="711042"/>
                    <a:pt x="58009" y="711710"/>
                    <a:pt x="50657" y="695000"/>
                  </a:cubicBezTo>
                  <a:cubicBezTo>
                    <a:pt x="43305" y="678290"/>
                    <a:pt x="36621" y="677621"/>
                    <a:pt x="30605" y="642863"/>
                  </a:cubicBezTo>
                  <a:cubicBezTo>
                    <a:pt x="24589" y="608105"/>
                    <a:pt x="18573" y="531236"/>
                    <a:pt x="14562" y="486452"/>
                  </a:cubicBezTo>
                  <a:cubicBezTo>
                    <a:pt x="10551" y="441668"/>
                    <a:pt x="8546" y="411588"/>
                    <a:pt x="6541" y="374157"/>
                  </a:cubicBezTo>
                  <a:cubicBezTo>
                    <a:pt x="4536" y="336726"/>
                    <a:pt x="3199" y="282584"/>
                    <a:pt x="2531" y="261863"/>
                  </a:cubicBezTo>
                  <a:cubicBezTo>
                    <a:pt x="1863" y="241142"/>
                    <a:pt x="-2816" y="271889"/>
                    <a:pt x="2531" y="249831"/>
                  </a:cubicBezTo>
                  <a:cubicBezTo>
                    <a:pt x="7878" y="227773"/>
                    <a:pt x="27262" y="160931"/>
                    <a:pt x="34615" y="129515"/>
                  </a:cubicBezTo>
                  <a:cubicBezTo>
                    <a:pt x="41968" y="98099"/>
                    <a:pt x="43973" y="82057"/>
                    <a:pt x="46647" y="61336"/>
                  </a:cubicBezTo>
                  <a:cubicBezTo>
                    <a:pt x="49321" y="40615"/>
                    <a:pt x="39295" y="-8180"/>
                    <a:pt x="46647" y="117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6" name="Freeform 21">
              <a:extLst>
                <a:ext uri="{FF2B5EF4-FFF2-40B4-BE49-F238E27FC236}">
                  <a16:creationId xmlns:a16="http://schemas.microsoft.com/office/drawing/2014/main" id="{1EB58C6F-A85F-46AC-8C87-757EEA9D24E8}"/>
                </a:ext>
              </a:extLst>
            </p:cNvPr>
            <p:cNvSpPr/>
            <p:nvPr/>
          </p:nvSpPr>
          <p:spPr>
            <a:xfrm>
              <a:off x="8450442" y="4732875"/>
              <a:ext cx="171275" cy="85000"/>
            </a:xfrm>
            <a:custGeom>
              <a:avLst/>
              <a:gdLst>
                <a:gd name="connsiteX0" fmla="*/ 176546 w 188144"/>
                <a:gd name="connsiteY0" fmla="*/ 11816 h 101390"/>
                <a:gd name="connsiteX1" fmla="*/ 181626 w 188144"/>
                <a:gd name="connsiteY1" fmla="*/ 98176 h 101390"/>
                <a:gd name="connsiteX2" fmla="*/ 156226 w 188144"/>
                <a:gd name="connsiteY2" fmla="*/ 82936 h 101390"/>
                <a:gd name="connsiteX3" fmla="*/ 105426 w 188144"/>
                <a:gd name="connsiteY3" fmla="*/ 82936 h 101390"/>
                <a:gd name="connsiteX4" fmla="*/ 49546 w 188144"/>
                <a:gd name="connsiteY4" fmla="*/ 88016 h 101390"/>
                <a:gd name="connsiteX5" fmla="*/ 3826 w 188144"/>
                <a:gd name="connsiteY5" fmla="*/ 98176 h 101390"/>
                <a:gd name="connsiteX6" fmla="*/ 8906 w 188144"/>
                <a:gd name="connsiteY6" fmla="*/ 52456 h 101390"/>
                <a:gd name="connsiteX7" fmla="*/ 59706 w 188144"/>
                <a:gd name="connsiteY7" fmla="*/ 6736 h 101390"/>
                <a:gd name="connsiteX8" fmla="*/ 176546 w 188144"/>
                <a:gd name="connsiteY8" fmla="*/ 11816 h 10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144" h="101390">
                  <a:moveTo>
                    <a:pt x="176546" y="11816"/>
                  </a:moveTo>
                  <a:cubicBezTo>
                    <a:pt x="196866" y="27056"/>
                    <a:pt x="185013" y="86323"/>
                    <a:pt x="181626" y="98176"/>
                  </a:cubicBezTo>
                  <a:cubicBezTo>
                    <a:pt x="178239" y="110029"/>
                    <a:pt x="168926" y="85476"/>
                    <a:pt x="156226" y="82936"/>
                  </a:cubicBezTo>
                  <a:cubicBezTo>
                    <a:pt x="143526" y="80396"/>
                    <a:pt x="123206" y="82089"/>
                    <a:pt x="105426" y="82936"/>
                  </a:cubicBezTo>
                  <a:cubicBezTo>
                    <a:pt x="87646" y="83783"/>
                    <a:pt x="66479" y="85476"/>
                    <a:pt x="49546" y="88016"/>
                  </a:cubicBezTo>
                  <a:cubicBezTo>
                    <a:pt x="32613" y="90556"/>
                    <a:pt x="10599" y="104103"/>
                    <a:pt x="3826" y="98176"/>
                  </a:cubicBezTo>
                  <a:cubicBezTo>
                    <a:pt x="-2947" y="92249"/>
                    <a:pt x="-407" y="67696"/>
                    <a:pt x="8906" y="52456"/>
                  </a:cubicBezTo>
                  <a:cubicBezTo>
                    <a:pt x="18219" y="37216"/>
                    <a:pt x="39386" y="16049"/>
                    <a:pt x="59706" y="6736"/>
                  </a:cubicBezTo>
                  <a:cubicBezTo>
                    <a:pt x="80026" y="-2577"/>
                    <a:pt x="156226" y="-3424"/>
                    <a:pt x="176546" y="118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7" name="Freeform 22">
              <a:extLst>
                <a:ext uri="{FF2B5EF4-FFF2-40B4-BE49-F238E27FC236}">
                  <a16:creationId xmlns:a16="http://schemas.microsoft.com/office/drawing/2014/main" id="{B66ACE62-F74B-445B-945C-34258A7542EF}"/>
                </a:ext>
              </a:extLst>
            </p:cNvPr>
            <p:cNvSpPr/>
            <p:nvPr/>
          </p:nvSpPr>
          <p:spPr>
            <a:xfrm>
              <a:off x="7215936" y="2490131"/>
              <a:ext cx="182503" cy="211637"/>
            </a:xfrm>
            <a:custGeom>
              <a:avLst/>
              <a:gdLst>
                <a:gd name="connsiteX0" fmla="*/ 196595 w 198015"/>
                <a:gd name="connsiteY0" fmla="*/ 136842 h 252445"/>
                <a:gd name="connsiteX1" fmla="*/ 176275 w 198015"/>
                <a:gd name="connsiteY1" fmla="*/ 86042 h 252445"/>
                <a:gd name="connsiteX2" fmla="*/ 181355 w 198015"/>
                <a:gd name="connsiteY2" fmla="*/ 40322 h 252445"/>
                <a:gd name="connsiteX3" fmla="*/ 155955 w 198015"/>
                <a:gd name="connsiteY3" fmla="*/ 9842 h 252445"/>
                <a:gd name="connsiteX4" fmla="*/ 155955 w 198015"/>
                <a:gd name="connsiteY4" fmla="*/ 50482 h 252445"/>
                <a:gd name="connsiteX5" fmla="*/ 110235 w 198015"/>
                <a:gd name="connsiteY5" fmla="*/ 65722 h 252445"/>
                <a:gd name="connsiteX6" fmla="*/ 64515 w 198015"/>
                <a:gd name="connsiteY6" fmla="*/ 65722 h 252445"/>
                <a:gd name="connsiteX7" fmla="*/ 23875 w 198015"/>
                <a:gd name="connsiteY7" fmla="*/ 20002 h 252445"/>
                <a:gd name="connsiteX8" fmla="*/ 3555 w 198015"/>
                <a:gd name="connsiteY8" fmla="*/ 4762 h 252445"/>
                <a:gd name="connsiteX9" fmla="*/ 3555 w 198015"/>
                <a:gd name="connsiteY9" fmla="*/ 101282 h 252445"/>
                <a:gd name="connsiteX10" fmla="*/ 39115 w 198015"/>
                <a:gd name="connsiteY10" fmla="*/ 243522 h 252445"/>
                <a:gd name="connsiteX11" fmla="*/ 130555 w 198015"/>
                <a:gd name="connsiteY11" fmla="*/ 228282 h 252445"/>
                <a:gd name="connsiteX12" fmla="*/ 196595 w 198015"/>
                <a:gd name="connsiteY12" fmla="*/ 136842 h 252445"/>
                <a:gd name="connsiteX0" fmla="*/ 196595 w 200477"/>
                <a:gd name="connsiteY0" fmla="*/ 136842 h 252445"/>
                <a:gd name="connsiteX1" fmla="*/ 191515 w 200477"/>
                <a:gd name="connsiteY1" fmla="*/ 80962 h 252445"/>
                <a:gd name="connsiteX2" fmla="*/ 181355 w 200477"/>
                <a:gd name="connsiteY2" fmla="*/ 40322 h 252445"/>
                <a:gd name="connsiteX3" fmla="*/ 155955 w 200477"/>
                <a:gd name="connsiteY3" fmla="*/ 9842 h 252445"/>
                <a:gd name="connsiteX4" fmla="*/ 155955 w 200477"/>
                <a:gd name="connsiteY4" fmla="*/ 50482 h 252445"/>
                <a:gd name="connsiteX5" fmla="*/ 110235 w 200477"/>
                <a:gd name="connsiteY5" fmla="*/ 65722 h 252445"/>
                <a:gd name="connsiteX6" fmla="*/ 64515 w 200477"/>
                <a:gd name="connsiteY6" fmla="*/ 65722 h 252445"/>
                <a:gd name="connsiteX7" fmla="*/ 23875 w 200477"/>
                <a:gd name="connsiteY7" fmla="*/ 20002 h 252445"/>
                <a:gd name="connsiteX8" fmla="*/ 3555 w 200477"/>
                <a:gd name="connsiteY8" fmla="*/ 4762 h 252445"/>
                <a:gd name="connsiteX9" fmla="*/ 3555 w 200477"/>
                <a:gd name="connsiteY9" fmla="*/ 101282 h 252445"/>
                <a:gd name="connsiteX10" fmla="*/ 39115 w 200477"/>
                <a:gd name="connsiteY10" fmla="*/ 243522 h 252445"/>
                <a:gd name="connsiteX11" fmla="*/ 130555 w 200477"/>
                <a:gd name="connsiteY11" fmla="*/ 228282 h 252445"/>
                <a:gd name="connsiteX12" fmla="*/ 196595 w 200477"/>
                <a:gd name="connsiteY12" fmla="*/ 136842 h 2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477" h="252445">
                  <a:moveTo>
                    <a:pt x="196595" y="136842"/>
                  </a:moveTo>
                  <a:cubicBezTo>
                    <a:pt x="206755" y="112289"/>
                    <a:pt x="194055" y="97049"/>
                    <a:pt x="191515" y="80962"/>
                  </a:cubicBezTo>
                  <a:cubicBezTo>
                    <a:pt x="188975" y="64875"/>
                    <a:pt x="187282" y="52175"/>
                    <a:pt x="181355" y="40322"/>
                  </a:cubicBezTo>
                  <a:cubicBezTo>
                    <a:pt x="175428" y="28469"/>
                    <a:pt x="160188" y="8149"/>
                    <a:pt x="155955" y="9842"/>
                  </a:cubicBezTo>
                  <a:cubicBezTo>
                    <a:pt x="151722" y="11535"/>
                    <a:pt x="163575" y="41169"/>
                    <a:pt x="155955" y="50482"/>
                  </a:cubicBezTo>
                  <a:cubicBezTo>
                    <a:pt x="148335" y="59795"/>
                    <a:pt x="125475" y="63182"/>
                    <a:pt x="110235" y="65722"/>
                  </a:cubicBezTo>
                  <a:cubicBezTo>
                    <a:pt x="94995" y="68262"/>
                    <a:pt x="78908" y="73342"/>
                    <a:pt x="64515" y="65722"/>
                  </a:cubicBezTo>
                  <a:cubicBezTo>
                    <a:pt x="50122" y="58102"/>
                    <a:pt x="34035" y="30162"/>
                    <a:pt x="23875" y="20002"/>
                  </a:cubicBezTo>
                  <a:cubicBezTo>
                    <a:pt x="13715" y="9842"/>
                    <a:pt x="6942" y="-8785"/>
                    <a:pt x="3555" y="4762"/>
                  </a:cubicBezTo>
                  <a:cubicBezTo>
                    <a:pt x="168" y="18309"/>
                    <a:pt x="-2372" y="61489"/>
                    <a:pt x="3555" y="101282"/>
                  </a:cubicBezTo>
                  <a:cubicBezTo>
                    <a:pt x="9482" y="141075"/>
                    <a:pt x="17948" y="222355"/>
                    <a:pt x="39115" y="243522"/>
                  </a:cubicBezTo>
                  <a:cubicBezTo>
                    <a:pt x="60282" y="264689"/>
                    <a:pt x="106848" y="243522"/>
                    <a:pt x="130555" y="228282"/>
                  </a:cubicBezTo>
                  <a:cubicBezTo>
                    <a:pt x="154262" y="213042"/>
                    <a:pt x="186435" y="161395"/>
                    <a:pt x="196595" y="1368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484245-25C3-43C9-AFC3-773352B31309}"/>
              </a:ext>
            </a:extLst>
          </p:cNvPr>
          <p:cNvGrpSpPr/>
          <p:nvPr/>
        </p:nvGrpSpPr>
        <p:grpSpPr>
          <a:xfrm>
            <a:off x="1270942" y="1764425"/>
            <a:ext cx="5636853" cy="702832"/>
            <a:chOff x="1270942" y="1764425"/>
            <a:chExt cx="5636853" cy="7028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4E0429D-B159-452B-A2DB-2CCCCB383A7B}"/>
                </a:ext>
              </a:extLst>
            </p:cNvPr>
            <p:cNvSpPr txBox="1"/>
            <p:nvPr/>
          </p:nvSpPr>
          <p:spPr>
            <a:xfrm>
              <a:off x="1270942" y="2005592"/>
              <a:ext cx="56368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A1FCAF0-4089-4F96-ABF8-C54DE87A869A}"/>
                </a:ext>
              </a:extLst>
            </p:cNvPr>
            <p:cNvSpPr txBox="1"/>
            <p:nvPr/>
          </p:nvSpPr>
          <p:spPr>
            <a:xfrm>
              <a:off x="1270942" y="1764425"/>
              <a:ext cx="56368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2">
            <a:extLst>
              <a:ext uri="{FF2B5EF4-FFF2-40B4-BE49-F238E27FC236}">
                <a16:creationId xmlns:a16="http://schemas.microsoft.com/office/drawing/2014/main" id="{9E7EA0C4-816F-4B9A-A38D-82C096C801A3}"/>
              </a:ext>
            </a:extLst>
          </p:cNvPr>
          <p:cNvGrpSpPr/>
          <p:nvPr/>
        </p:nvGrpSpPr>
        <p:grpSpPr>
          <a:xfrm>
            <a:off x="1270942" y="2466248"/>
            <a:ext cx="5166072" cy="702832"/>
            <a:chOff x="1270942" y="2466248"/>
            <a:chExt cx="5166072" cy="7028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E7B935-9342-4128-BB09-2C136EEA9914}"/>
                </a:ext>
              </a:extLst>
            </p:cNvPr>
            <p:cNvSpPr txBox="1"/>
            <p:nvPr/>
          </p:nvSpPr>
          <p:spPr>
            <a:xfrm>
              <a:off x="1270943" y="2707415"/>
              <a:ext cx="51660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AEE3ED-3C25-4769-9C6A-48C8CD8FC952}"/>
                </a:ext>
              </a:extLst>
            </p:cNvPr>
            <p:cNvSpPr txBox="1"/>
            <p:nvPr/>
          </p:nvSpPr>
          <p:spPr>
            <a:xfrm>
              <a:off x="1270942" y="2466248"/>
              <a:ext cx="51660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3">
            <a:extLst>
              <a:ext uri="{FF2B5EF4-FFF2-40B4-BE49-F238E27FC236}">
                <a16:creationId xmlns:a16="http://schemas.microsoft.com/office/drawing/2014/main" id="{55B58CE1-CBAD-449B-8AE3-6C7F93D3A829}"/>
              </a:ext>
            </a:extLst>
          </p:cNvPr>
          <p:cNvGrpSpPr/>
          <p:nvPr/>
        </p:nvGrpSpPr>
        <p:grpSpPr>
          <a:xfrm>
            <a:off x="1270942" y="3168079"/>
            <a:ext cx="4622864" cy="702832"/>
            <a:chOff x="1270942" y="3168079"/>
            <a:chExt cx="4622864" cy="7028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6525FF-2790-4E6E-8EAA-0BD4179292E4}"/>
                </a:ext>
              </a:extLst>
            </p:cNvPr>
            <p:cNvSpPr txBox="1"/>
            <p:nvPr/>
          </p:nvSpPr>
          <p:spPr>
            <a:xfrm>
              <a:off x="1270944" y="3409246"/>
              <a:ext cx="46228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25AB5D2-DE20-4EBB-A1DE-C5C465D6051D}"/>
                </a:ext>
              </a:extLst>
            </p:cNvPr>
            <p:cNvSpPr txBox="1"/>
            <p:nvPr/>
          </p:nvSpPr>
          <p:spPr>
            <a:xfrm>
              <a:off x="1270942" y="3168079"/>
              <a:ext cx="46093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7">
            <a:extLst>
              <a:ext uri="{FF2B5EF4-FFF2-40B4-BE49-F238E27FC236}">
                <a16:creationId xmlns:a16="http://schemas.microsoft.com/office/drawing/2014/main" id="{72872656-6958-4A6A-9D15-03FB4E5D2FA9}"/>
              </a:ext>
            </a:extLst>
          </p:cNvPr>
          <p:cNvGrpSpPr/>
          <p:nvPr/>
        </p:nvGrpSpPr>
        <p:grpSpPr>
          <a:xfrm>
            <a:off x="1270942" y="3869905"/>
            <a:ext cx="4095290" cy="702832"/>
            <a:chOff x="1270942" y="3869905"/>
            <a:chExt cx="4095290" cy="7028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FA21AC5-67DB-4B28-BB27-F7E2505EE35C}"/>
                </a:ext>
              </a:extLst>
            </p:cNvPr>
            <p:cNvSpPr txBox="1"/>
            <p:nvPr/>
          </p:nvSpPr>
          <p:spPr>
            <a:xfrm>
              <a:off x="1270949" y="4111072"/>
              <a:ext cx="40952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1BE606-5A32-44F1-850A-C57EDC7EFB60}"/>
                </a:ext>
              </a:extLst>
            </p:cNvPr>
            <p:cNvSpPr txBox="1"/>
            <p:nvPr/>
          </p:nvSpPr>
          <p:spPr>
            <a:xfrm>
              <a:off x="1270942" y="3869905"/>
              <a:ext cx="4095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Rectangle 34">
            <a:extLst>
              <a:ext uri="{FF2B5EF4-FFF2-40B4-BE49-F238E27FC236}">
                <a16:creationId xmlns:a16="http://schemas.microsoft.com/office/drawing/2014/main" id="{1B224D55-D5E4-4901-8881-20460FDB04EC}"/>
              </a:ext>
            </a:extLst>
          </p:cNvPr>
          <p:cNvSpPr/>
          <p:nvPr/>
        </p:nvSpPr>
        <p:spPr>
          <a:xfrm>
            <a:off x="692337" y="1863841"/>
            <a:ext cx="504000" cy="50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15" name="Rectangle 35">
            <a:extLst>
              <a:ext uri="{FF2B5EF4-FFF2-40B4-BE49-F238E27FC236}">
                <a16:creationId xmlns:a16="http://schemas.microsoft.com/office/drawing/2014/main" id="{7F2607BD-6B32-48F3-8C07-FC60D0F48A3B}"/>
              </a:ext>
            </a:extLst>
          </p:cNvPr>
          <p:cNvSpPr/>
          <p:nvPr/>
        </p:nvSpPr>
        <p:spPr>
          <a:xfrm>
            <a:off x="692337" y="2565668"/>
            <a:ext cx="504000" cy="50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16" name="Rectangle 36">
            <a:extLst>
              <a:ext uri="{FF2B5EF4-FFF2-40B4-BE49-F238E27FC236}">
                <a16:creationId xmlns:a16="http://schemas.microsoft.com/office/drawing/2014/main" id="{FA561CBC-8484-4B1D-9605-86442A60EA2E}"/>
              </a:ext>
            </a:extLst>
          </p:cNvPr>
          <p:cNvSpPr/>
          <p:nvPr/>
        </p:nvSpPr>
        <p:spPr>
          <a:xfrm>
            <a:off x="692337" y="3267495"/>
            <a:ext cx="504000" cy="50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17" name="Rectangle 37">
            <a:extLst>
              <a:ext uri="{FF2B5EF4-FFF2-40B4-BE49-F238E27FC236}">
                <a16:creationId xmlns:a16="http://schemas.microsoft.com/office/drawing/2014/main" id="{04630E38-E263-429E-A402-DBD1F8B782DA}"/>
              </a:ext>
            </a:extLst>
          </p:cNvPr>
          <p:cNvSpPr/>
          <p:nvPr/>
        </p:nvSpPr>
        <p:spPr>
          <a:xfrm>
            <a:off x="692337" y="3969321"/>
            <a:ext cx="504000" cy="50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sp>
        <p:nvSpPr>
          <p:cNvPr id="18" name="제목 17">
            <a:extLst>
              <a:ext uri="{FF2B5EF4-FFF2-40B4-BE49-F238E27FC236}">
                <a16:creationId xmlns:a16="http://schemas.microsoft.com/office/drawing/2014/main" id="{3C855633-023F-46E0-9B92-969A2DB9F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5400" dirty="0"/>
              <a:t>Monitor Infographic</a:t>
            </a:r>
            <a:endParaRPr lang="ko-KR" altLang="en-US" sz="5400" dirty="0"/>
          </a:p>
        </p:txBody>
      </p:sp>
      <p:sp>
        <p:nvSpPr>
          <p:cNvPr id="20" name="텍스트 개체 틀 19">
            <a:extLst>
              <a:ext uri="{FF2B5EF4-FFF2-40B4-BE49-F238E27FC236}">
                <a16:creationId xmlns:a16="http://schemas.microsoft.com/office/drawing/2014/main" id="{6A6D3E63-37F7-49FA-BCAB-C5AF30BA51D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altLang="ko-KR" dirty="0"/>
              <a:t>This text can be replaced with your own text</a:t>
            </a:r>
          </a:p>
        </p:txBody>
      </p:sp>
      <p:sp>
        <p:nvSpPr>
          <p:cNvPr id="21" name="그림 개체 틀 20">
            <a:extLst>
              <a:ext uri="{FF2B5EF4-FFF2-40B4-BE49-F238E27FC236}">
                <a16:creationId xmlns:a16="http://schemas.microsoft.com/office/drawing/2014/main" id="{66DC023F-A5E7-46C2-8B39-20042FF909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0C54981C-CB5E-4EB6-8D32-DF422B326AA5}"/>
              </a:ext>
            </a:extLst>
          </p:cNvPr>
          <p:cNvGrpSpPr/>
          <p:nvPr/>
        </p:nvGrpSpPr>
        <p:grpSpPr>
          <a:xfrm>
            <a:off x="946528" y="1795044"/>
            <a:ext cx="10308374" cy="4243818"/>
            <a:chOff x="946528" y="1545254"/>
            <a:chExt cx="10308374" cy="4743396"/>
          </a:xfrm>
        </p:grpSpPr>
        <p:sp>
          <p:nvSpPr>
            <p:cNvPr id="33" name="사각형: 둥근 모서리 32">
              <a:extLst>
                <a:ext uri="{FF2B5EF4-FFF2-40B4-BE49-F238E27FC236}">
                  <a16:creationId xmlns:a16="http://schemas.microsoft.com/office/drawing/2014/main" id="{17A4C6DA-4134-41B4-AF30-C299D1681475}"/>
                </a:ext>
              </a:extLst>
            </p:cNvPr>
            <p:cNvSpPr/>
            <p:nvPr/>
          </p:nvSpPr>
          <p:spPr>
            <a:xfrm>
              <a:off x="946528" y="1545254"/>
              <a:ext cx="5091726" cy="2320927"/>
            </a:xfrm>
            <a:prstGeom prst="roundRect">
              <a:avLst>
                <a:gd name="adj" fmla="val 12588"/>
              </a:avLst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4" name="사각형: 둥근 모서리 33">
              <a:extLst>
                <a:ext uri="{FF2B5EF4-FFF2-40B4-BE49-F238E27FC236}">
                  <a16:creationId xmlns:a16="http://schemas.microsoft.com/office/drawing/2014/main" id="{E9EA829E-A471-43D1-85CD-487D6BBBB5C9}"/>
                </a:ext>
              </a:extLst>
            </p:cNvPr>
            <p:cNvSpPr/>
            <p:nvPr/>
          </p:nvSpPr>
          <p:spPr>
            <a:xfrm>
              <a:off x="6146916" y="1545254"/>
              <a:ext cx="5107986" cy="2320927"/>
            </a:xfrm>
            <a:prstGeom prst="roundRect">
              <a:avLst>
                <a:gd name="adj" fmla="val 12588"/>
              </a:avLst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사각형: 둥근 모서리 34">
              <a:extLst>
                <a:ext uri="{FF2B5EF4-FFF2-40B4-BE49-F238E27FC236}">
                  <a16:creationId xmlns:a16="http://schemas.microsoft.com/office/drawing/2014/main" id="{6B0BE6EA-DCAF-493C-B354-E00C9465B578}"/>
                </a:ext>
              </a:extLst>
            </p:cNvPr>
            <p:cNvSpPr/>
            <p:nvPr/>
          </p:nvSpPr>
          <p:spPr>
            <a:xfrm>
              <a:off x="946528" y="3967723"/>
              <a:ext cx="5091726" cy="2320927"/>
            </a:xfrm>
            <a:prstGeom prst="roundRect">
              <a:avLst>
                <a:gd name="adj" fmla="val 12588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6" name="사각형: 둥근 모서리 35">
              <a:extLst>
                <a:ext uri="{FF2B5EF4-FFF2-40B4-BE49-F238E27FC236}">
                  <a16:creationId xmlns:a16="http://schemas.microsoft.com/office/drawing/2014/main" id="{84994FF4-F4E2-4899-A620-09B796D4F4C0}"/>
                </a:ext>
              </a:extLst>
            </p:cNvPr>
            <p:cNvSpPr/>
            <p:nvPr/>
          </p:nvSpPr>
          <p:spPr>
            <a:xfrm>
              <a:off x="6146916" y="3967723"/>
              <a:ext cx="5107986" cy="2320927"/>
            </a:xfrm>
            <a:prstGeom prst="roundRect">
              <a:avLst>
                <a:gd name="adj" fmla="val 12588"/>
              </a:avLst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7" name="Block Arc 33">
            <a:extLst>
              <a:ext uri="{FF2B5EF4-FFF2-40B4-BE49-F238E27FC236}">
                <a16:creationId xmlns:a16="http://schemas.microsoft.com/office/drawing/2014/main" id="{0D472B19-FEDB-4756-8502-6BF36E973273}"/>
              </a:ext>
            </a:extLst>
          </p:cNvPr>
          <p:cNvSpPr/>
          <p:nvPr/>
        </p:nvSpPr>
        <p:spPr>
          <a:xfrm rot="5400000">
            <a:off x="4239239" y="2078435"/>
            <a:ext cx="3709895" cy="3709895"/>
          </a:xfrm>
          <a:prstGeom prst="blockArc">
            <a:avLst>
              <a:gd name="adj1" fmla="val 16229915"/>
              <a:gd name="adj2" fmla="val 21506646"/>
              <a:gd name="adj3" fmla="val 1547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8" name="Block Arc 34">
            <a:extLst>
              <a:ext uri="{FF2B5EF4-FFF2-40B4-BE49-F238E27FC236}">
                <a16:creationId xmlns:a16="http://schemas.microsoft.com/office/drawing/2014/main" id="{EBE08319-16FE-4338-924B-3A96D4E8D9D7}"/>
              </a:ext>
            </a:extLst>
          </p:cNvPr>
          <p:cNvSpPr/>
          <p:nvPr/>
        </p:nvSpPr>
        <p:spPr>
          <a:xfrm>
            <a:off x="4239239" y="2060850"/>
            <a:ext cx="3709895" cy="3709895"/>
          </a:xfrm>
          <a:prstGeom prst="blockArc">
            <a:avLst>
              <a:gd name="adj1" fmla="val 16267252"/>
              <a:gd name="adj2" fmla="val 21557561"/>
              <a:gd name="adj3" fmla="val 152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9" name="Block Arc 35">
            <a:extLst>
              <a:ext uri="{FF2B5EF4-FFF2-40B4-BE49-F238E27FC236}">
                <a16:creationId xmlns:a16="http://schemas.microsoft.com/office/drawing/2014/main" id="{EB92FAC5-E6FC-4B38-AA6B-760A1F4B88B3}"/>
              </a:ext>
            </a:extLst>
          </p:cNvPr>
          <p:cNvSpPr/>
          <p:nvPr/>
        </p:nvSpPr>
        <p:spPr>
          <a:xfrm rot="10800000">
            <a:off x="4239239" y="2078434"/>
            <a:ext cx="3709895" cy="3709895"/>
          </a:xfrm>
          <a:prstGeom prst="blockArc">
            <a:avLst>
              <a:gd name="adj1" fmla="val 16302188"/>
              <a:gd name="adj2" fmla="val 21556929"/>
              <a:gd name="adj3" fmla="val 157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0" name="Block Arc 36">
            <a:extLst>
              <a:ext uri="{FF2B5EF4-FFF2-40B4-BE49-F238E27FC236}">
                <a16:creationId xmlns:a16="http://schemas.microsoft.com/office/drawing/2014/main" id="{E022028F-480A-4D25-9D83-BC7EBBDE54A6}"/>
              </a:ext>
            </a:extLst>
          </p:cNvPr>
          <p:cNvSpPr/>
          <p:nvPr/>
        </p:nvSpPr>
        <p:spPr>
          <a:xfrm rot="16200000">
            <a:off x="4239239" y="2060851"/>
            <a:ext cx="3709895" cy="3709895"/>
          </a:xfrm>
          <a:prstGeom prst="blockArc">
            <a:avLst>
              <a:gd name="adj1" fmla="val 16302188"/>
              <a:gd name="adj2" fmla="val 21530925"/>
              <a:gd name="adj3" fmla="val 159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41" name="Group 37">
            <a:extLst>
              <a:ext uri="{FF2B5EF4-FFF2-40B4-BE49-F238E27FC236}">
                <a16:creationId xmlns:a16="http://schemas.microsoft.com/office/drawing/2014/main" id="{7090341D-9A27-4DE5-9A72-07949C38A05B}"/>
              </a:ext>
            </a:extLst>
          </p:cNvPr>
          <p:cNvGrpSpPr/>
          <p:nvPr/>
        </p:nvGrpSpPr>
        <p:grpSpPr>
          <a:xfrm>
            <a:off x="4491711" y="2309860"/>
            <a:ext cx="3218009" cy="3200946"/>
            <a:chOff x="2958282" y="2168932"/>
            <a:chExt cx="3218009" cy="320094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378A150-CFFA-4D1B-8938-D80B7D2FD224}"/>
                </a:ext>
              </a:extLst>
            </p:cNvPr>
            <p:cNvSpPr txBox="1"/>
            <p:nvPr/>
          </p:nvSpPr>
          <p:spPr>
            <a:xfrm rot="2979303">
              <a:off x="3821466" y="24013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F8E66DC-8B0F-44A6-B657-282460243D21}"/>
                </a:ext>
              </a:extLst>
            </p:cNvPr>
            <p:cNvSpPr txBox="1"/>
            <p:nvPr/>
          </p:nvSpPr>
          <p:spPr>
            <a:xfrm rot="18900000">
              <a:off x="2958282" y="2437888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C692782-5A51-45DC-8193-1BE42E34903C}"/>
                </a:ext>
              </a:extLst>
            </p:cNvPr>
            <p:cNvSpPr txBox="1"/>
            <p:nvPr/>
          </p:nvSpPr>
          <p:spPr>
            <a:xfrm rot="13500000">
              <a:off x="2958282" y="3301984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6691A45-D0FE-4408-ACBE-E0C287097641}"/>
                </a:ext>
              </a:extLst>
            </p:cNvPr>
            <p:cNvSpPr txBox="1"/>
            <p:nvPr/>
          </p:nvSpPr>
          <p:spPr>
            <a:xfrm rot="8100000">
              <a:off x="3875930" y="3274102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6" name="타원 45">
            <a:extLst>
              <a:ext uri="{FF2B5EF4-FFF2-40B4-BE49-F238E27FC236}">
                <a16:creationId xmlns:a16="http://schemas.microsoft.com/office/drawing/2014/main" id="{28D6559B-740A-47DD-8359-D3B2BE34A095}"/>
              </a:ext>
            </a:extLst>
          </p:cNvPr>
          <p:cNvSpPr/>
          <p:nvPr/>
        </p:nvSpPr>
        <p:spPr>
          <a:xfrm>
            <a:off x="4812546" y="2617126"/>
            <a:ext cx="2596900" cy="2596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7" name="Group 51">
            <a:extLst>
              <a:ext uri="{FF2B5EF4-FFF2-40B4-BE49-F238E27FC236}">
                <a16:creationId xmlns:a16="http://schemas.microsoft.com/office/drawing/2014/main" id="{4BFAE80F-A7FA-4A76-B324-A6E5ACB07E88}"/>
              </a:ext>
            </a:extLst>
          </p:cNvPr>
          <p:cNvGrpSpPr/>
          <p:nvPr/>
        </p:nvGrpSpPr>
        <p:grpSpPr>
          <a:xfrm>
            <a:off x="1386250" y="2141772"/>
            <a:ext cx="2936722" cy="1470776"/>
            <a:chOff x="270023" y="1638319"/>
            <a:chExt cx="2605242" cy="148548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EC7FC56-077F-44A3-B0A0-52ED2705B0D4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9F0688A-081F-44B4-B6C3-DADE3AA0B94E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59">
            <a:extLst>
              <a:ext uri="{FF2B5EF4-FFF2-40B4-BE49-F238E27FC236}">
                <a16:creationId xmlns:a16="http://schemas.microsoft.com/office/drawing/2014/main" id="{2769117B-9EAC-4BE1-BEB0-A27DAE398640}"/>
              </a:ext>
            </a:extLst>
          </p:cNvPr>
          <p:cNvGrpSpPr/>
          <p:nvPr/>
        </p:nvGrpSpPr>
        <p:grpSpPr>
          <a:xfrm>
            <a:off x="1386250" y="4249900"/>
            <a:ext cx="2936722" cy="1470776"/>
            <a:chOff x="270023" y="1638319"/>
            <a:chExt cx="2605242" cy="148548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2B66398-0C05-4C6F-9D5E-997518D7B4FD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5181D25-704F-453F-8CFB-3FAD7D0A3FF7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62">
            <a:extLst>
              <a:ext uri="{FF2B5EF4-FFF2-40B4-BE49-F238E27FC236}">
                <a16:creationId xmlns:a16="http://schemas.microsoft.com/office/drawing/2014/main" id="{E2494818-D002-4112-9F97-8548BCC1C3E2}"/>
              </a:ext>
            </a:extLst>
          </p:cNvPr>
          <p:cNvGrpSpPr/>
          <p:nvPr/>
        </p:nvGrpSpPr>
        <p:grpSpPr>
          <a:xfrm>
            <a:off x="7854124" y="2141772"/>
            <a:ext cx="2936722" cy="1470776"/>
            <a:chOff x="270023" y="1638319"/>
            <a:chExt cx="2605242" cy="148548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ADE923D-5BA6-49EA-ABAC-EE0823EE5484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2FC21B7-040A-4884-8B4F-50B8FAE2F9FE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74">
            <a:extLst>
              <a:ext uri="{FF2B5EF4-FFF2-40B4-BE49-F238E27FC236}">
                <a16:creationId xmlns:a16="http://schemas.microsoft.com/office/drawing/2014/main" id="{646A816F-16AC-43B5-B92D-8D1A93BFCE39}"/>
              </a:ext>
            </a:extLst>
          </p:cNvPr>
          <p:cNvGrpSpPr/>
          <p:nvPr/>
        </p:nvGrpSpPr>
        <p:grpSpPr>
          <a:xfrm>
            <a:off x="7858316" y="4249900"/>
            <a:ext cx="2936722" cy="1470776"/>
            <a:chOff x="270023" y="1638319"/>
            <a:chExt cx="2605242" cy="148548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A3B18DA-46C8-420B-A36B-E0B79AAB72D0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405C5F8-18C7-4780-AB6A-30EC06852BE4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9" name="Block Arc 41">
            <a:extLst>
              <a:ext uri="{FF2B5EF4-FFF2-40B4-BE49-F238E27FC236}">
                <a16:creationId xmlns:a16="http://schemas.microsoft.com/office/drawing/2014/main" id="{0A2318BD-2B83-47F5-A0BA-C2BB3C535972}"/>
              </a:ext>
            </a:extLst>
          </p:cNvPr>
          <p:cNvSpPr/>
          <p:nvPr/>
        </p:nvSpPr>
        <p:spPr>
          <a:xfrm>
            <a:off x="5344145" y="2787849"/>
            <a:ext cx="1566617" cy="21858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A2A004E-4078-4027-8B7E-0A93026A4A0D}"/>
              </a:ext>
            </a:extLst>
          </p:cNvPr>
          <p:cNvSpPr txBox="1"/>
          <p:nvPr/>
        </p:nvSpPr>
        <p:spPr>
          <a:xfrm>
            <a:off x="5167680" y="3322120"/>
            <a:ext cx="178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SWOT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DEB6E4A-2325-4A4F-B769-A0FF14E21CA2}"/>
              </a:ext>
            </a:extLst>
          </p:cNvPr>
          <p:cNvGrpSpPr/>
          <p:nvPr/>
        </p:nvGrpSpPr>
        <p:grpSpPr>
          <a:xfrm>
            <a:off x="-2" y="1837976"/>
            <a:ext cx="12192002" cy="4344201"/>
            <a:chOff x="-2" y="1466501"/>
            <a:chExt cx="12192002" cy="4344201"/>
          </a:xfrm>
        </p:grpSpPr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id="{3414418F-7C7C-4110-8994-0DB5DA1DE9B1}"/>
                </a:ext>
              </a:extLst>
            </p:cNvPr>
            <p:cNvSpPr/>
            <p:nvPr/>
          </p:nvSpPr>
          <p:spPr>
            <a:xfrm rot="5400000">
              <a:off x="10555291" y="819513"/>
              <a:ext cx="286344" cy="29870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12">
              <a:extLst>
                <a:ext uri="{FF2B5EF4-FFF2-40B4-BE49-F238E27FC236}">
                  <a16:creationId xmlns:a16="http://schemas.microsoft.com/office/drawing/2014/main" id="{AE394BA0-D417-44C5-9B8C-007A9E69F1EE}"/>
                </a:ext>
              </a:extLst>
            </p:cNvPr>
            <p:cNvSpPr/>
            <p:nvPr/>
          </p:nvSpPr>
          <p:spPr>
            <a:xfrm rot="5400000">
              <a:off x="2718032" y="2777365"/>
              <a:ext cx="283340" cy="57194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" name="Group 2">
              <a:extLst>
                <a:ext uri="{FF2B5EF4-FFF2-40B4-BE49-F238E27FC236}">
                  <a16:creationId xmlns:a16="http://schemas.microsoft.com/office/drawing/2014/main" id="{250B5122-5003-4C76-99AC-083FC9D02BC1}"/>
                </a:ext>
              </a:extLst>
            </p:cNvPr>
            <p:cNvGrpSpPr/>
            <p:nvPr/>
          </p:nvGrpSpPr>
          <p:grpSpPr>
            <a:xfrm rot="2936455">
              <a:off x="6701287" y="1377867"/>
              <a:ext cx="1514103" cy="5200124"/>
              <a:chOff x="5454801" y="1830755"/>
              <a:chExt cx="1282396" cy="4404336"/>
            </a:xfrm>
          </p:grpSpPr>
          <p:sp>
            <p:nvSpPr>
              <p:cNvPr id="28" name="Block Arc 5">
                <a:extLst>
                  <a:ext uri="{FF2B5EF4-FFF2-40B4-BE49-F238E27FC236}">
                    <a16:creationId xmlns:a16="http://schemas.microsoft.com/office/drawing/2014/main" id="{1E4A1CC9-8A8F-42A0-BEC6-98314245D49C}"/>
                  </a:ext>
                </a:extLst>
              </p:cNvPr>
              <p:cNvSpPr/>
              <p:nvPr/>
            </p:nvSpPr>
            <p:spPr>
              <a:xfrm rot="16200000">
                <a:off x="5454802" y="1830754"/>
                <a:ext cx="1282394" cy="1282395"/>
              </a:xfrm>
              <a:prstGeom prst="blockArc">
                <a:avLst>
                  <a:gd name="adj1" fmla="val 10800000"/>
                  <a:gd name="adj2" fmla="val 0"/>
                  <a:gd name="adj3" fmla="val 18859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Block Arc 8">
                <a:extLst>
                  <a:ext uri="{FF2B5EF4-FFF2-40B4-BE49-F238E27FC236}">
                    <a16:creationId xmlns:a16="http://schemas.microsoft.com/office/drawing/2014/main" id="{17E5F636-CA26-4B12-8A70-D810C4359B9C}"/>
                  </a:ext>
                </a:extLst>
              </p:cNvPr>
              <p:cNvSpPr/>
              <p:nvPr/>
            </p:nvSpPr>
            <p:spPr>
              <a:xfrm rot="5400000">
                <a:off x="5454802" y="2871401"/>
                <a:ext cx="1282394" cy="1282395"/>
              </a:xfrm>
              <a:prstGeom prst="blockArc">
                <a:avLst>
                  <a:gd name="adj1" fmla="val 10800000"/>
                  <a:gd name="adj2" fmla="val 0"/>
                  <a:gd name="adj3" fmla="val 18859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Block Arc 9">
                <a:extLst>
                  <a:ext uri="{FF2B5EF4-FFF2-40B4-BE49-F238E27FC236}">
                    <a16:creationId xmlns:a16="http://schemas.microsoft.com/office/drawing/2014/main" id="{3DEE2ADB-F409-4769-AD33-17F157893BED}"/>
                  </a:ext>
                </a:extLst>
              </p:cNvPr>
              <p:cNvSpPr/>
              <p:nvPr/>
            </p:nvSpPr>
            <p:spPr>
              <a:xfrm rot="16200000">
                <a:off x="5454802" y="3912049"/>
                <a:ext cx="1282394" cy="1282395"/>
              </a:xfrm>
              <a:prstGeom prst="blockArc">
                <a:avLst>
                  <a:gd name="adj1" fmla="val 10800000"/>
                  <a:gd name="adj2" fmla="val 0"/>
                  <a:gd name="adj3" fmla="val 1885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Block Arc 10">
                <a:extLst>
                  <a:ext uri="{FF2B5EF4-FFF2-40B4-BE49-F238E27FC236}">
                    <a16:creationId xmlns:a16="http://schemas.microsoft.com/office/drawing/2014/main" id="{6EBB1994-5F63-4678-AE39-E735F68A8D8B}"/>
                  </a:ext>
                </a:extLst>
              </p:cNvPr>
              <p:cNvSpPr/>
              <p:nvPr/>
            </p:nvSpPr>
            <p:spPr>
              <a:xfrm rot="5400000">
                <a:off x="5454803" y="4952696"/>
                <a:ext cx="1282394" cy="1282395"/>
              </a:xfrm>
              <a:prstGeom prst="blockArc">
                <a:avLst>
                  <a:gd name="adj1" fmla="val 10800000"/>
                  <a:gd name="adj2" fmla="val 0"/>
                  <a:gd name="adj3" fmla="val 18859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Oval 13">
                <a:extLst>
                  <a:ext uri="{FF2B5EF4-FFF2-40B4-BE49-F238E27FC236}">
                    <a16:creationId xmlns:a16="http://schemas.microsoft.com/office/drawing/2014/main" id="{D8A6EC9E-AFC2-4669-B6CC-91E9AAEA7F17}"/>
                  </a:ext>
                </a:extLst>
              </p:cNvPr>
              <p:cNvSpPr/>
              <p:nvPr/>
            </p:nvSpPr>
            <p:spPr>
              <a:xfrm rot="16200000">
                <a:off x="5792865" y="5286825"/>
                <a:ext cx="614135" cy="61413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3" name="Oval 14">
                <a:extLst>
                  <a:ext uri="{FF2B5EF4-FFF2-40B4-BE49-F238E27FC236}">
                    <a16:creationId xmlns:a16="http://schemas.microsoft.com/office/drawing/2014/main" id="{D51CF473-2844-4DFB-91A5-4F01103F207E}"/>
                  </a:ext>
                </a:extLst>
              </p:cNvPr>
              <p:cNvSpPr/>
              <p:nvPr/>
            </p:nvSpPr>
            <p:spPr>
              <a:xfrm rot="16200000">
                <a:off x="5792865" y="4246178"/>
                <a:ext cx="614135" cy="61413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Oval 15">
                <a:extLst>
                  <a:ext uri="{FF2B5EF4-FFF2-40B4-BE49-F238E27FC236}">
                    <a16:creationId xmlns:a16="http://schemas.microsoft.com/office/drawing/2014/main" id="{9CEFAF2C-204B-449B-AE9D-DD6E11AD670E}"/>
                  </a:ext>
                </a:extLst>
              </p:cNvPr>
              <p:cNvSpPr/>
              <p:nvPr/>
            </p:nvSpPr>
            <p:spPr>
              <a:xfrm rot="16200000">
                <a:off x="5792865" y="3205530"/>
                <a:ext cx="614135" cy="61413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Oval 16">
                <a:extLst>
                  <a:ext uri="{FF2B5EF4-FFF2-40B4-BE49-F238E27FC236}">
                    <a16:creationId xmlns:a16="http://schemas.microsoft.com/office/drawing/2014/main" id="{00AAB574-F7D5-4013-84CF-AC853A65A222}"/>
                  </a:ext>
                </a:extLst>
              </p:cNvPr>
              <p:cNvSpPr/>
              <p:nvPr/>
            </p:nvSpPr>
            <p:spPr>
              <a:xfrm rot="16200000">
                <a:off x="5792865" y="2164883"/>
                <a:ext cx="614135" cy="61413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B8D5453C-97D0-4934-BAE3-F23D8511AB7E}"/>
                </a:ext>
              </a:extLst>
            </p:cNvPr>
            <p:cNvSpPr/>
            <p:nvPr/>
          </p:nvSpPr>
          <p:spPr>
            <a:xfrm>
              <a:off x="8732878" y="2619620"/>
              <a:ext cx="295501" cy="295501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01869" y="2055482"/>
                  </a:moveTo>
                  <a:lnTo>
                    <a:pt x="869869" y="2055482"/>
                  </a:lnTo>
                  <a:lnTo>
                    <a:pt x="869869" y="2919482"/>
                  </a:lnTo>
                  <a:lnTo>
                    <a:pt x="401869" y="2919482"/>
                  </a:lnTo>
                  <a:close/>
                  <a:moveTo>
                    <a:pt x="1121949" y="1695482"/>
                  </a:moveTo>
                  <a:lnTo>
                    <a:pt x="1589949" y="1695482"/>
                  </a:lnTo>
                  <a:lnTo>
                    <a:pt x="1589949" y="2919482"/>
                  </a:lnTo>
                  <a:lnTo>
                    <a:pt x="1121949" y="2919482"/>
                  </a:lnTo>
                  <a:close/>
                  <a:moveTo>
                    <a:pt x="1842029" y="1335482"/>
                  </a:moveTo>
                  <a:lnTo>
                    <a:pt x="2310029" y="1335482"/>
                  </a:lnTo>
                  <a:lnTo>
                    <a:pt x="2310029" y="2919482"/>
                  </a:lnTo>
                  <a:lnTo>
                    <a:pt x="1842029" y="2919482"/>
                  </a:lnTo>
                  <a:close/>
                  <a:moveTo>
                    <a:pt x="2562109" y="975482"/>
                  </a:moveTo>
                  <a:lnTo>
                    <a:pt x="3030109" y="975482"/>
                  </a:lnTo>
                  <a:lnTo>
                    <a:pt x="3030109" y="2919482"/>
                  </a:lnTo>
                  <a:lnTo>
                    <a:pt x="2562109" y="2919482"/>
                  </a:lnTo>
                  <a:close/>
                  <a:moveTo>
                    <a:pt x="2321888" y="224805"/>
                  </a:moveTo>
                  <a:lnTo>
                    <a:pt x="2880631" y="247420"/>
                  </a:lnTo>
                  <a:lnTo>
                    <a:pt x="2620844" y="742612"/>
                  </a:lnTo>
                  <a:lnTo>
                    <a:pt x="2546105" y="613161"/>
                  </a:lnTo>
                  <a:lnTo>
                    <a:pt x="541555" y="1770488"/>
                  </a:lnTo>
                  <a:lnTo>
                    <a:pt x="392077" y="1511585"/>
                  </a:lnTo>
                  <a:lnTo>
                    <a:pt x="2396627" y="354257"/>
                  </a:lnTo>
                  <a:close/>
                  <a:moveTo>
                    <a:pt x="0" y="0"/>
                  </a:moveTo>
                  <a:lnTo>
                    <a:pt x="180000" y="0"/>
                  </a:lnTo>
                  <a:lnTo>
                    <a:pt x="180000" y="3059999"/>
                  </a:lnTo>
                  <a:lnTo>
                    <a:pt x="3240000" y="3059999"/>
                  </a:lnTo>
                  <a:lnTo>
                    <a:pt x="3240000" y="3239999"/>
                  </a:lnTo>
                  <a:lnTo>
                    <a:pt x="180000" y="3239999"/>
                  </a:lnTo>
                  <a:lnTo>
                    <a:pt x="180000" y="3240000"/>
                  </a:lnTo>
                  <a:lnTo>
                    <a:pt x="0" y="3240000"/>
                  </a:lnTo>
                  <a:lnTo>
                    <a:pt x="0" y="3239999"/>
                  </a:lnTo>
                  <a:lnTo>
                    <a:pt x="0" y="30599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" name="Rounded Rectangle 32">
              <a:extLst>
                <a:ext uri="{FF2B5EF4-FFF2-40B4-BE49-F238E27FC236}">
                  <a16:creationId xmlns:a16="http://schemas.microsoft.com/office/drawing/2014/main" id="{91F06960-C9DF-4878-B199-2FE030FA8ED2}"/>
                </a:ext>
              </a:extLst>
            </p:cNvPr>
            <p:cNvSpPr/>
            <p:nvPr/>
          </p:nvSpPr>
          <p:spPr>
            <a:xfrm>
              <a:off x="6840699" y="4233423"/>
              <a:ext cx="296049" cy="296049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019696" y="2510955"/>
                  </a:moveTo>
                  <a:lnTo>
                    <a:pt x="2019696" y="2797359"/>
                  </a:lnTo>
                  <a:lnTo>
                    <a:pt x="2914589" y="2797359"/>
                  </a:lnTo>
                  <a:lnTo>
                    <a:pt x="2914589" y="2510955"/>
                  </a:lnTo>
                  <a:close/>
                  <a:moveTo>
                    <a:pt x="2019696" y="2081348"/>
                  </a:moveTo>
                  <a:lnTo>
                    <a:pt x="2019696" y="2367752"/>
                  </a:lnTo>
                  <a:lnTo>
                    <a:pt x="2914589" y="2367752"/>
                  </a:lnTo>
                  <a:lnTo>
                    <a:pt x="2914589" y="2081348"/>
                  </a:lnTo>
                  <a:close/>
                  <a:moveTo>
                    <a:pt x="580710" y="2021703"/>
                  </a:moveTo>
                  <a:lnTo>
                    <a:pt x="378191" y="2224222"/>
                  </a:lnTo>
                  <a:lnTo>
                    <a:pt x="593323" y="2439354"/>
                  </a:lnTo>
                  <a:lnTo>
                    <a:pt x="378191" y="2654485"/>
                  </a:lnTo>
                  <a:lnTo>
                    <a:pt x="580710" y="2857004"/>
                  </a:lnTo>
                  <a:lnTo>
                    <a:pt x="795842" y="2641872"/>
                  </a:lnTo>
                  <a:lnTo>
                    <a:pt x="1010973" y="2857004"/>
                  </a:lnTo>
                  <a:lnTo>
                    <a:pt x="1213492" y="2654485"/>
                  </a:lnTo>
                  <a:lnTo>
                    <a:pt x="998360" y="2439354"/>
                  </a:lnTo>
                  <a:lnTo>
                    <a:pt x="1213492" y="2224222"/>
                  </a:lnTo>
                  <a:lnTo>
                    <a:pt x="1010973" y="2021703"/>
                  </a:lnTo>
                  <a:lnTo>
                    <a:pt x="795842" y="2236835"/>
                  </a:lnTo>
                  <a:close/>
                  <a:moveTo>
                    <a:pt x="1656000" y="1656001"/>
                  </a:moveTo>
                  <a:lnTo>
                    <a:pt x="3240000" y="1656001"/>
                  </a:lnTo>
                  <a:lnTo>
                    <a:pt x="3240000" y="2699989"/>
                  </a:lnTo>
                  <a:cubicBezTo>
                    <a:pt x="3240000" y="2998229"/>
                    <a:pt x="2998229" y="3240000"/>
                    <a:pt x="2699989" y="3240000"/>
                  </a:cubicBezTo>
                  <a:lnTo>
                    <a:pt x="1656000" y="3240000"/>
                  </a:lnTo>
                  <a:close/>
                  <a:moveTo>
                    <a:pt x="0" y="1656001"/>
                  </a:moveTo>
                  <a:lnTo>
                    <a:pt x="1584000" y="1656001"/>
                  </a:lnTo>
                  <a:lnTo>
                    <a:pt x="1584000" y="3240000"/>
                  </a:lnTo>
                  <a:lnTo>
                    <a:pt x="540011" y="3240000"/>
                  </a:lnTo>
                  <a:cubicBezTo>
                    <a:pt x="241771" y="3240000"/>
                    <a:pt x="0" y="2998229"/>
                    <a:pt x="0" y="2699989"/>
                  </a:cubicBezTo>
                  <a:close/>
                  <a:moveTo>
                    <a:pt x="2467143" y="957859"/>
                  </a:moveTo>
                  <a:cubicBezTo>
                    <a:pt x="2388055" y="957859"/>
                    <a:pt x="2323941" y="1021973"/>
                    <a:pt x="2323941" y="1101061"/>
                  </a:cubicBezTo>
                  <a:cubicBezTo>
                    <a:pt x="2323941" y="1180149"/>
                    <a:pt x="2388055" y="1244263"/>
                    <a:pt x="2467143" y="1244263"/>
                  </a:cubicBezTo>
                  <a:cubicBezTo>
                    <a:pt x="2546231" y="1244263"/>
                    <a:pt x="2610345" y="1180149"/>
                    <a:pt x="2610345" y="1101061"/>
                  </a:cubicBezTo>
                  <a:cubicBezTo>
                    <a:pt x="2610345" y="1021973"/>
                    <a:pt x="2546231" y="957859"/>
                    <a:pt x="2467143" y="957859"/>
                  </a:cubicBezTo>
                  <a:close/>
                  <a:moveTo>
                    <a:pt x="2019696" y="635775"/>
                  </a:moveTo>
                  <a:lnTo>
                    <a:pt x="2019696" y="922180"/>
                  </a:lnTo>
                  <a:lnTo>
                    <a:pt x="2914589" y="922180"/>
                  </a:lnTo>
                  <a:lnTo>
                    <a:pt x="2914589" y="635775"/>
                  </a:lnTo>
                  <a:close/>
                  <a:moveTo>
                    <a:pt x="652639" y="331531"/>
                  </a:moveTo>
                  <a:lnTo>
                    <a:pt x="652639" y="635775"/>
                  </a:lnTo>
                  <a:lnTo>
                    <a:pt x="348395" y="635775"/>
                  </a:lnTo>
                  <a:lnTo>
                    <a:pt x="348395" y="922180"/>
                  </a:lnTo>
                  <a:lnTo>
                    <a:pt x="652639" y="922180"/>
                  </a:lnTo>
                  <a:lnTo>
                    <a:pt x="652639" y="1226424"/>
                  </a:lnTo>
                  <a:lnTo>
                    <a:pt x="939044" y="1226424"/>
                  </a:lnTo>
                  <a:lnTo>
                    <a:pt x="939044" y="922180"/>
                  </a:lnTo>
                  <a:lnTo>
                    <a:pt x="1243288" y="922180"/>
                  </a:lnTo>
                  <a:lnTo>
                    <a:pt x="1243288" y="635775"/>
                  </a:lnTo>
                  <a:lnTo>
                    <a:pt x="939044" y="635775"/>
                  </a:lnTo>
                  <a:lnTo>
                    <a:pt x="939044" y="331531"/>
                  </a:lnTo>
                  <a:close/>
                  <a:moveTo>
                    <a:pt x="2467143" y="313692"/>
                  </a:moveTo>
                  <a:cubicBezTo>
                    <a:pt x="2388055" y="313692"/>
                    <a:pt x="2323941" y="377806"/>
                    <a:pt x="2323941" y="456894"/>
                  </a:cubicBezTo>
                  <a:cubicBezTo>
                    <a:pt x="2323941" y="535982"/>
                    <a:pt x="2388055" y="600096"/>
                    <a:pt x="2467143" y="600096"/>
                  </a:cubicBezTo>
                  <a:cubicBezTo>
                    <a:pt x="2546231" y="600096"/>
                    <a:pt x="2610345" y="535982"/>
                    <a:pt x="2610345" y="456894"/>
                  </a:cubicBezTo>
                  <a:cubicBezTo>
                    <a:pt x="2610345" y="377806"/>
                    <a:pt x="2546231" y="313692"/>
                    <a:pt x="2467143" y="313692"/>
                  </a:cubicBezTo>
                  <a:close/>
                  <a:moveTo>
                    <a:pt x="540011" y="0"/>
                  </a:moveTo>
                  <a:lnTo>
                    <a:pt x="2699989" y="0"/>
                  </a:lnTo>
                  <a:cubicBezTo>
                    <a:pt x="2998229" y="0"/>
                    <a:pt x="3240000" y="241771"/>
                    <a:pt x="3240000" y="540011"/>
                  </a:cubicBezTo>
                  <a:lnTo>
                    <a:pt x="3240000" y="1584001"/>
                  </a:lnTo>
                  <a:lnTo>
                    <a:pt x="1656000" y="1584001"/>
                  </a:lnTo>
                  <a:lnTo>
                    <a:pt x="1656000" y="1"/>
                  </a:lnTo>
                  <a:lnTo>
                    <a:pt x="1584000" y="1"/>
                  </a:lnTo>
                  <a:lnTo>
                    <a:pt x="1584000" y="1584001"/>
                  </a:lnTo>
                  <a:lnTo>
                    <a:pt x="0" y="1584001"/>
                  </a:lnTo>
                  <a:lnTo>
                    <a:pt x="0" y="540011"/>
                  </a:lnTo>
                  <a:cubicBezTo>
                    <a:pt x="0" y="241771"/>
                    <a:pt x="241771" y="0"/>
                    <a:pt x="5400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113BDB13-DBB2-4C14-8D71-DCCFA1628AA3}"/>
                </a:ext>
              </a:extLst>
            </p:cNvPr>
            <p:cNvSpPr/>
            <p:nvPr/>
          </p:nvSpPr>
          <p:spPr>
            <a:xfrm>
              <a:off x="7779929" y="3415242"/>
              <a:ext cx="302313" cy="282992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" name="Frame 17">
              <a:extLst>
                <a:ext uri="{FF2B5EF4-FFF2-40B4-BE49-F238E27FC236}">
                  <a16:creationId xmlns:a16="http://schemas.microsoft.com/office/drawing/2014/main" id="{8719861E-44B1-4147-9F35-99F83F3BE74B}"/>
                </a:ext>
              </a:extLst>
            </p:cNvPr>
            <p:cNvSpPr/>
            <p:nvPr/>
          </p:nvSpPr>
          <p:spPr>
            <a:xfrm>
              <a:off x="5915515" y="5029273"/>
              <a:ext cx="318427" cy="318427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Group 22">
              <a:extLst>
                <a:ext uri="{FF2B5EF4-FFF2-40B4-BE49-F238E27FC236}">
                  <a16:creationId xmlns:a16="http://schemas.microsoft.com/office/drawing/2014/main" id="{EBAACCE0-8F07-4D8D-B100-1E0422658059}"/>
                </a:ext>
              </a:extLst>
            </p:cNvPr>
            <p:cNvGrpSpPr/>
            <p:nvPr/>
          </p:nvGrpSpPr>
          <p:grpSpPr>
            <a:xfrm>
              <a:off x="8929303" y="3371781"/>
              <a:ext cx="2813488" cy="889637"/>
              <a:chOff x="4965552" y="1736224"/>
              <a:chExt cx="2232248" cy="889637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9666E0C-76EA-48E6-ACEF-F3BF92040C86}"/>
                  </a:ext>
                </a:extLst>
              </p:cNvPr>
              <p:cNvSpPr txBox="1"/>
              <p:nvPr/>
            </p:nvSpPr>
            <p:spPr>
              <a:xfrm>
                <a:off x="4965552" y="1979530"/>
                <a:ext cx="22322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B30C9FA-B8DA-4B1B-93CC-35E1D7C21744}"/>
                  </a:ext>
                </a:extLst>
              </p:cNvPr>
              <p:cNvSpPr txBox="1"/>
              <p:nvPr/>
            </p:nvSpPr>
            <p:spPr>
              <a:xfrm>
                <a:off x="4965552" y="1736224"/>
                <a:ext cx="22322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433A39A7-1452-4A8A-9549-AD4E561D8A98}"/>
                </a:ext>
              </a:extLst>
            </p:cNvPr>
            <p:cNvGrpSpPr/>
            <p:nvPr/>
          </p:nvGrpSpPr>
          <p:grpSpPr>
            <a:xfrm>
              <a:off x="7043172" y="4921065"/>
              <a:ext cx="2813488" cy="889637"/>
              <a:chOff x="4965552" y="1736224"/>
              <a:chExt cx="2232248" cy="889637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20018F3-3D20-49B4-8CA5-078596AA52DC}"/>
                  </a:ext>
                </a:extLst>
              </p:cNvPr>
              <p:cNvSpPr txBox="1"/>
              <p:nvPr/>
            </p:nvSpPr>
            <p:spPr>
              <a:xfrm>
                <a:off x="4965552" y="1979530"/>
                <a:ext cx="22322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87401B2-0857-4860-A553-9EA1D02A50BD}"/>
                  </a:ext>
                </a:extLst>
              </p:cNvPr>
              <p:cNvSpPr txBox="1"/>
              <p:nvPr/>
            </p:nvSpPr>
            <p:spPr>
              <a:xfrm>
                <a:off x="4965552" y="1736224"/>
                <a:ext cx="22322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3" name="Group 28">
              <a:extLst>
                <a:ext uri="{FF2B5EF4-FFF2-40B4-BE49-F238E27FC236}">
                  <a16:creationId xmlns:a16="http://schemas.microsoft.com/office/drawing/2014/main" id="{4393809C-CB44-4B40-9B10-B0344120D4FA}"/>
                </a:ext>
              </a:extLst>
            </p:cNvPr>
            <p:cNvGrpSpPr/>
            <p:nvPr/>
          </p:nvGrpSpPr>
          <p:grpSpPr>
            <a:xfrm>
              <a:off x="5060914" y="2120245"/>
              <a:ext cx="2813488" cy="889637"/>
              <a:chOff x="4965552" y="1736224"/>
              <a:chExt cx="2232248" cy="889637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D30BA93-5CD6-41DC-AE9C-8FEA6E50B8BE}"/>
                  </a:ext>
                </a:extLst>
              </p:cNvPr>
              <p:cNvSpPr txBox="1"/>
              <p:nvPr/>
            </p:nvSpPr>
            <p:spPr>
              <a:xfrm>
                <a:off x="4965552" y="1979530"/>
                <a:ext cx="22322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B9EAAFC-140D-4133-A37D-3875DA68AD99}"/>
                  </a:ext>
                </a:extLst>
              </p:cNvPr>
              <p:cNvSpPr txBox="1"/>
              <p:nvPr/>
            </p:nvSpPr>
            <p:spPr>
              <a:xfrm>
                <a:off x="4965552" y="1736224"/>
                <a:ext cx="22322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4" name="Group 31">
              <a:extLst>
                <a:ext uri="{FF2B5EF4-FFF2-40B4-BE49-F238E27FC236}">
                  <a16:creationId xmlns:a16="http://schemas.microsoft.com/office/drawing/2014/main" id="{E76364C7-D273-4640-8A1B-475020B0F4FE}"/>
                </a:ext>
              </a:extLst>
            </p:cNvPr>
            <p:cNvGrpSpPr/>
            <p:nvPr/>
          </p:nvGrpSpPr>
          <p:grpSpPr>
            <a:xfrm>
              <a:off x="3313984" y="3655702"/>
              <a:ext cx="2813488" cy="889637"/>
              <a:chOff x="4965552" y="1736224"/>
              <a:chExt cx="2232248" cy="889637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F3AC8BE-DA9E-4319-86EC-D39D4AC795EB}"/>
                  </a:ext>
                </a:extLst>
              </p:cNvPr>
              <p:cNvSpPr txBox="1"/>
              <p:nvPr/>
            </p:nvSpPr>
            <p:spPr>
              <a:xfrm>
                <a:off x="4965552" y="1979530"/>
                <a:ext cx="22322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39CD3B3-B892-4587-89C4-D301DB8FE5F0}"/>
                  </a:ext>
                </a:extLst>
              </p:cNvPr>
              <p:cNvSpPr txBox="1"/>
              <p:nvPr/>
            </p:nvSpPr>
            <p:spPr>
              <a:xfrm>
                <a:off x="4965552" y="1736224"/>
                <a:ext cx="22322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BFBBB1-9B27-4168-9CD0-AEBE6E9B81BB}"/>
                </a:ext>
              </a:extLst>
            </p:cNvPr>
            <p:cNvSpPr txBox="1"/>
            <p:nvPr/>
          </p:nvSpPr>
          <p:spPr>
            <a:xfrm>
              <a:off x="733861" y="1466501"/>
              <a:ext cx="3218576" cy="181588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2800" dirty="0">
                  <a:solidFill>
                    <a:schemeClr val="accent1"/>
                  </a:solidFill>
                  <a:cs typeface="Arial" pitchFamily="34" charset="0"/>
                </a:rPr>
                <a:t>ALLPPT </a:t>
              </a:r>
              <a:r>
                <a:rPr lang="en-GB" altLang="ko-KR" sz="2800" dirty="0">
                  <a:cs typeface="Arial" pitchFamily="34" charset="0"/>
                </a:rPr>
                <a:t>Layout</a:t>
              </a:r>
            </a:p>
            <a:p>
              <a:r>
                <a:rPr lang="en-GB" altLang="ko-KR" sz="2800" dirty="0">
                  <a:solidFill>
                    <a:schemeClr val="accent3"/>
                  </a:solidFill>
                  <a:cs typeface="Arial" pitchFamily="34" charset="0"/>
                </a:rPr>
                <a:t>Clean Text </a:t>
              </a:r>
              <a:r>
                <a:rPr lang="en-GB" altLang="ko-KR" sz="2800" dirty="0">
                  <a:cs typeface="Arial" pitchFamily="34" charset="0"/>
                </a:rPr>
                <a:t>Slide for your Presentation</a:t>
              </a:r>
              <a:endParaRPr lang="ko-KR" altLang="en-US" sz="2800" dirty="0"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443811D-37A0-41F4-88E6-E59112C315E7}"/>
                </a:ext>
              </a:extLst>
            </p:cNvPr>
            <p:cNvSpPr txBox="1"/>
            <p:nvPr/>
          </p:nvSpPr>
          <p:spPr>
            <a:xfrm>
              <a:off x="637168" y="4867545"/>
              <a:ext cx="42685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grpSp>
          <p:nvGrpSpPr>
            <p:cNvPr id="17" name="Group 56">
              <a:extLst>
                <a:ext uri="{FF2B5EF4-FFF2-40B4-BE49-F238E27FC236}">
                  <a16:creationId xmlns:a16="http://schemas.microsoft.com/office/drawing/2014/main" id="{970E018C-AEBF-451F-A30C-693D62F1BE0D}"/>
                </a:ext>
              </a:extLst>
            </p:cNvPr>
            <p:cNvGrpSpPr/>
            <p:nvPr/>
          </p:nvGrpSpPr>
          <p:grpSpPr>
            <a:xfrm>
              <a:off x="9362592" y="1578687"/>
              <a:ext cx="2650676" cy="493983"/>
              <a:chOff x="3233964" y="1954419"/>
              <a:chExt cx="1410044" cy="493983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8A19DD-386F-46E2-9B61-91E57867DCBB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1"/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FC60DF4-0A0F-4E71-9840-AF2B601E9612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1"/>
                    </a:solidFill>
                    <a:cs typeface="Arial" pitchFamily="34" charset="0"/>
                  </a:rPr>
                  <a:t>Simple PowerPoint Presentation </a:t>
                </a:r>
                <a:endParaRPr lang="ko-KR" altLang="en-US" sz="1200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">
            <a:extLst>
              <a:ext uri="{FF2B5EF4-FFF2-40B4-BE49-F238E27FC236}">
                <a16:creationId xmlns:a16="http://schemas.microsoft.com/office/drawing/2014/main" id="{0321CBA4-7E5F-4384-99CC-3AAEC91787D8}"/>
              </a:ext>
            </a:extLst>
          </p:cNvPr>
          <p:cNvSpPr/>
          <p:nvPr/>
        </p:nvSpPr>
        <p:spPr>
          <a:xfrm>
            <a:off x="0" y="351802"/>
            <a:ext cx="3879272" cy="1606094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11AD0642-40BA-48B3-A480-CD2F88CF2588}"/>
              </a:ext>
            </a:extLst>
          </p:cNvPr>
          <p:cNvSpPr/>
          <p:nvPr/>
        </p:nvSpPr>
        <p:spPr>
          <a:xfrm>
            <a:off x="0" y="5057775"/>
            <a:ext cx="12192000" cy="1606094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08330B-DB8D-4D5D-9711-526D13C067EF}"/>
              </a:ext>
            </a:extLst>
          </p:cNvPr>
          <p:cNvSpPr txBox="1"/>
          <p:nvPr/>
        </p:nvSpPr>
        <p:spPr>
          <a:xfrm>
            <a:off x="825366" y="5260658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A16163-425C-4CF9-ABFE-BB81C1E19162}"/>
              </a:ext>
            </a:extLst>
          </p:cNvPr>
          <p:cNvSpPr txBox="1"/>
          <p:nvPr/>
        </p:nvSpPr>
        <p:spPr>
          <a:xfrm>
            <a:off x="4714879" y="5260658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9B619F-CFB8-4C81-8D5A-48BBFA462059}"/>
              </a:ext>
            </a:extLst>
          </p:cNvPr>
          <p:cNvSpPr txBox="1"/>
          <p:nvPr/>
        </p:nvSpPr>
        <p:spPr>
          <a:xfrm>
            <a:off x="8604392" y="5260658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0A695938-8D66-496C-84AF-2A58EE59680D}"/>
              </a:ext>
            </a:extLst>
          </p:cNvPr>
          <p:cNvSpPr/>
          <p:nvPr/>
        </p:nvSpPr>
        <p:spPr>
          <a:xfrm>
            <a:off x="4118254" y="5175022"/>
            <a:ext cx="4572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F72DDA30-4034-487A-955A-9EF929379ADC}"/>
              </a:ext>
            </a:extLst>
          </p:cNvPr>
          <p:cNvSpPr/>
          <p:nvPr/>
        </p:nvSpPr>
        <p:spPr>
          <a:xfrm>
            <a:off x="8007767" y="5175022"/>
            <a:ext cx="4572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CAE365-E13D-4FD8-96D8-B76B6E200651}"/>
              </a:ext>
            </a:extLst>
          </p:cNvPr>
          <p:cNvSpPr txBox="1"/>
          <p:nvPr/>
        </p:nvSpPr>
        <p:spPr>
          <a:xfrm>
            <a:off x="267502" y="1339079"/>
            <a:ext cx="361177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507182-7DC2-4A2E-8826-4534A4CD37F6}"/>
              </a:ext>
            </a:extLst>
          </p:cNvPr>
          <p:cNvSpPr txBox="1"/>
          <p:nvPr/>
        </p:nvSpPr>
        <p:spPr>
          <a:xfrm>
            <a:off x="267503" y="351802"/>
            <a:ext cx="361177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OREM IPSUM</a:t>
            </a:r>
          </a:p>
          <a:p>
            <a:r>
              <a:rPr lang="en-US" altLang="ko-KR" sz="2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DOLOR SIT AMET, </a:t>
            </a:r>
            <a:endParaRPr lang="ko-KR" altLang="en-US" sz="28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" name="Chart 35">
                <a:extLst>
                  <a:ext uri="{FF2B5EF4-FFF2-40B4-BE49-F238E27FC236}">
                    <a16:creationId xmlns:a16="http://schemas.microsoft.com/office/drawing/2014/main" id="{0EA4884F-E8AA-4057-8E4B-676F64C0556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86134281"/>
                  </p:ext>
                </p:extLst>
              </p:nvPr>
            </p:nvGraphicFramePr>
            <p:xfrm>
              <a:off x="6206592" y="1960744"/>
              <a:ext cx="5057775" cy="408903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Chart 35">
                <a:extLst>
                  <a:ext uri="{FF2B5EF4-FFF2-40B4-BE49-F238E27FC236}">
                    <a16:creationId xmlns:a16="http://schemas.microsoft.com/office/drawing/2014/main" id="{0EA4884F-E8AA-4057-8E4B-676F64C0556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06592" y="1960744"/>
                <a:ext cx="5057775" cy="4089038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oup 89">
            <a:extLst>
              <a:ext uri="{FF2B5EF4-FFF2-40B4-BE49-F238E27FC236}">
                <a16:creationId xmlns:a16="http://schemas.microsoft.com/office/drawing/2014/main" id="{8BEF612B-5EA4-4A55-A105-F0F58E882DF5}"/>
              </a:ext>
            </a:extLst>
          </p:cNvPr>
          <p:cNvGrpSpPr/>
          <p:nvPr/>
        </p:nvGrpSpPr>
        <p:grpSpPr>
          <a:xfrm>
            <a:off x="837765" y="2848395"/>
            <a:ext cx="1101325" cy="1156867"/>
            <a:chOff x="8529977" y="2354573"/>
            <a:chExt cx="1686834" cy="1771904"/>
          </a:xfrm>
        </p:grpSpPr>
        <p:sp>
          <p:nvSpPr>
            <p:cNvPr id="5" name="Graphic 57">
              <a:extLst>
                <a:ext uri="{FF2B5EF4-FFF2-40B4-BE49-F238E27FC236}">
                  <a16:creationId xmlns:a16="http://schemas.microsoft.com/office/drawing/2014/main" id="{B974E6FD-E8EF-43F4-ACC4-A342C186DA8F}"/>
                </a:ext>
              </a:extLst>
            </p:cNvPr>
            <p:cNvSpPr/>
            <p:nvPr/>
          </p:nvSpPr>
          <p:spPr>
            <a:xfrm>
              <a:off x="8529977" y="3693238"/>
              <a:ext cx="1686834" cy="433096"/>
            </a:xfrm>
            <a:custGeom>
              <a:avLst/>
              <a:gdLst>
                <a:gd name="connsiteX0" fmla="*/ 2918363 w 2919613"/>
                <a:gd name="connsiteY0" fmla="*/ 714582 h 749613"/>
                <a:gd name="connsiteX1" fmla="*/ 2906392 w 2919613"/>
                <a:gd name="connsiteY1" fmla="*/ 642691 h 749613"/>
                <a:gd name="connsiteX2" fmla="*/ 2487525 w 2919613"/>
                <a:gd name="connsiteY2" fmla="*/ 179697 h 749613"/>
                <a:gd name="connsiteX3" fmla="*/ 1925895 w 2919613"/>
                <a:gd name="connsiteY3" fmla="*/ 128 h 749613"/>
                <a:gd name="connsiteX4" fmla="*/ 1448127 w 2919613"/>
                <a:gd name="connsiteY4" fmla="*/ 205550 h 749613"/>
                <a:gd name="connsiteX5" fmla="*/ 989972 w 2919613"/>
                <a:gd name="connsiteY5" fmla="*/ 0 h 749613"/>
                <a:gd name="connsiteX6" fmla="*/ 444262 w 2919613"/>
                <a:gd name="connsiteY6" fmla="*/ 175558 h 749613"/>
                <a:gd name="connsiteX7" fmla="*/ 189809 w 2919613"/>
                <a:gd name="connsiteY7" fmla="*/ 311763 h 749613"/>
                <a:gd name="connsiteX8" fmla="*/ 2662 w 2919613"/>
                <a:gd name="connsiteY8" fmla="*/ 700765 h 749613"/>
                <a:gd name="connsiteX9" fmla="*/ 45007 w 2919613"/>
                <a:gd name="connsiteY9" fmla="*/ 749223 h 749613"/>
                <a:gd name="connsiteX10" fmla="*/ 2889135 w 2919613"/>
                <a:gd name="connsiteY10" fmla="*/ 749604 h 749613"/>
                <a:gd name="connsiteX11" fmla="*/ 2918363 w 2919613"/>
                <a:gd name="connsiteY11" fmla="*/ 714582 h 74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19613" h="749613">
                  <a:moveTo>
                    <a:pt x="2918363" y="714582"/>
                  </a:moveTo>
                  <a:cubicBezTo>
                    <a:pt x="2913906" y="690703"/>
                    <a:pt x="2911295" y="666507"/>
                    <a:pt x="2906392" y="642691"/>
                  </a:cubicBezTo>
                  <a:cubicBezTo>
                    <a:pt x="2858189" y="405877"/>
                    <a:pt x="2721474" y="248022"/>
                    <a:pt x="2487525" y="179697"/>
                  </a:cubicBezTo>
                  <a:cubicBezTo>
                    <a:pt x="2298724" y="124616"/>
                    <a:pt x="2113105" y="59984"/>
                    <a:pt x="1925895" y="128"/>
                  </a:cubicBezTo>
                  <a:cubicBezTo>
                    <a:pt x="1916725" y="2293"/>
                    <a:pt x="1452776" y="198927"/>
                    <a:pt x="1448127" y="205550"/>
                  </a:cubicBezTo>
                  <a:cubicBezTo>
                    <a:pt x="1448127" y="205550"/>
                    <a:pt x="1001753" y="-318"/>
                    <a:pt x="989972" y="0"/>
                  </a:cubicBezTo>
                  <a:cubicBezTo>
                    <a:pt x="969023" y="7260"/>
                    <a:pt x="606192" y="127482"/>
                    <a:pt x="444262" y="175558"/>
                  </a:cubicBezTo>
                  <a:cubicBezTo>
                    <a:pt x="349128" y="203766"/>
                    <a:pt x="262846" y="243819"/>
                    <a:pt x="189809" y="311763"/>
                  </a:cubicBezTo>
                  <a:cubicBezTo>
                    <a:pt x="76528" y="417211"/>
                    <a:pt x="21447" y="550233"/>
                    <a:pt x="2662" y="700765"/>
                  </a:cubicBezTo>
                  <a:cubicBezTo>
                    <a:pt x="-3387" y="749159"/>
                    <a:pt x="-2814" y="749223"/>
                    <a:pt x="45007" y="749223"/>
                  </a:cubicBezTo>
                  <a:cubicBezTo>
                    <a:pt x="439358" y="749287"/>
                    <a:pt x="2814888" y="748522"/>
                    <a:pt x="2889135" y="749604"/>
                  </a:cubicBezTo>
                  <a:cubicBezTo>
                    <a:pt x="2915879" y="749987"/>
                    <a:pt x="2922820" y="738588"/>
                    <a:pt x="2918363" y="714582"/>
                  </a:cubicBezTo>
                  <a:close/>
                </a:path>
              </a:pathLst>
            </a:custGeom>
            <a:solidFill>
              <a:srgbClr val="9D9AC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57">
              <a:extLst>
                <a:ext uri="{FF2B5EF4-FFF2-40B4-BE49-F238E27FC236}">
                  <a16:creationId xmlns:a16="http://schemas.microsoft.com/office/drawing/2014/main" id="{B5BB10F5-28BC-4881-B6CD-9C11DAAD3843}"/>
                </a:ext>
              </a:extLst>
            </p:cNvPr>
            <p:cNvSpPr/>
            <p:nvPr/>
          </p:nvSpPr>
          <p:spPr>
            <a:xfrm>
              <a:off x="8877235" y="2678682"/>
              <a:ext cx="983852" cy="1055510"/>
            </a:xfrm>
            <a:custGeom>
              <a:avLst/>
              <a:gdLst>
                <a:gd name="connsiteX0" fmla="*/ 510616 w 1702876"/>
                <a:gd name="connsiteY0" fmla="*/ 1679990 h 1826902"/>
                <a:gd name="connsiteX1" fmla="*/ 533476 w 1702876"/>
                <a:gd name="connsiteY1" fmla="*/ 1547415 h 1826902"/>
                <a:gd name="connsiteX2" fmla="*/ 526917 w 1702876"/>
                <a:gd name="connsiteY2" fmla="*/ 1420825 h 1826902"/>
                <a:gd name="connsiteX3" fmla="*/ 426308 w 1702876"/>
                <a:gd name="connsiteY3" fmla="*/ 1340083 h 1826902"/>
                <a:gd name="connsiteX4" fmla="*/ 198600 w 1702876"/>
                <a:gd name="connsiteY4" fmla="*/ 973177 h 1826902"/>
                <a:gd name="connsiteX5" fmla="*/ 181152 w 1702876"/>
                <a:gd name="connsiteY5" fmla="*/ 945796 h 1826902"/>
                <a:gd name="connsiteX6" fmla="*/ 63796 w 1702876"/>
                <a:gd name="connsiteY6" fmla="*/ 829713 h 1826902"/>
                <a:gd name="connsiteX7" fmla="*/ 6678 w 1702876"/>
                <a:gd name="connsiteY7" fmla="*/ 567109 h 1826902"/>
                <a:gd name="connsiteX8" fmla="*/ 109770 w 1702876"/>
                <a:gd name="connsiteY8" fmla="*/ 464080 h 1826902"/>
                <a:gd name="connsiteX9" fmla="*/ 132312 w 1702876"/>
                <a:gd name="connsiteY9" fmla="*/ 491652 h 1826902"/>
                <a:gd name="connsiteX10" fmla="*/ 239162 w 1702876"/>
                <a:gd name="connsiteY10" fmla="*/ 696501 h 1826902"/>
                <a:gd name="connsiteX11" fmla="*/ 259921 w 1702876"/>
                <a:gd name="connsiteY11" fmla="*/ 486813 h 1826902"/>
                <a:gd name="connsiteX12" fmla="*/ 459420 w 1702876"/>
                <a:gd name="connsiteY12" fmla="*/ 31396 h 1826902"/>
                <a:gd name="connsiteX13" fmla="*/ 495334 w 1702876"/>
                <a:gd name="connsiteY13" fmla="*/ 3250 h 1826902"/>
                <a:gd name="connsiteX14" fmla="*/ 487757 w 1702876"/>
                <a:gd name="connsiteY14" fmla="*/ 48652 h 1826902"/>
                <a:gd name="connsiteX15" fmla="*/ 428282 w 1702876"/>
                <a:gd name="connsiteY15" fmla="*/ 313866 h 1826902"/>
                <a:gd name="connsiteX16" fmla="*/ 619695 w 1702876"/>
                <a:gd name="connsiteY16" fmla="*/ 182246 h 1826902"/>
                <a:gd name="connsiteX17" fmla="*/ 803211 w 1702876"/>
                <a:gd name="connsiteY17" fmla="*/ 21335 h 1826902"/>
                <a:gd name="connsiteX18" fmla="*/ 815947 w 1702876"/>
                <a:gd name="connsiteY18" fmla="*/ 7135 h 1826902"/>
                <a:gd name="connsiteX19" fmla="*/ 832694 w 1702876"/>
                <a:gd name="connsiteY19" fmla="*/ 1086 h 1826902"/>
                <a:gd name="connsiteX20" fmla="*/ 835305 w 1702876"/>
                <a:gd name="connsiteY20" fmla="*/ 20698 h 1826902"/>
                <a:gd name="connsiteX21" fmla="*/ 816966 w 1702876"/>
                <a:gd name="connsiteY21" fmla="*/ 54065 h 1826902"/>
                <a:gd name="connsiteX22" fmla="*/ 737688 w 1702876"/>
                <a:gd name="connsiteY22" fmla="*/ 271521 h 1826902"/>
                <a:gd name="connsiteX23" fmla="*/ 706614 w 1702876"/>
                <a:gd name="connsiteY23" fmla="*/ 360542 h 1826902"/>
                <a:gd name="connsiteX24" fmla="*/ 953744 w 1702876"/>
                <a:gd name="connsiteY24" fmla="*/ 232678 h 1826902"/>
                <a:gd name="connsiteX25" fmla="*/ 1212208 w 1702876"/>
                <a:gd name="connsiteY25" fmla="*/ 53683 h 1826902"/>
                <a:gd name="connsiteX26" fmla="*/ 1252325 w 1702876"/>
                <a:gd name="connsiteY26" fmla="*/ 53046 h 1826902"/>
                <a:gd name="connsiteX27" fmla="*/ 1418394 w 1702876"/>
                <a:gd name="connsiteY27" fmla="*/ 288587 h 1826902"/>
                <a:gd name="connsiteX28" fmla="*/ 1535368 w 1702876"/>
                <a:gd name="connsiteY28" fmla="*/ 667591 h 1826902"/>
                <a:gd name="connsiteX29" fmla="*/ 1542691 w 1702876"/>
                <a:gd name="connsiteY29" fmla="*/ 688414 h 1826902"/>
                <a:gd name="connsiteX30" fmla="*/ 1579942 w 1702876"/>
                <a:gd name="connsiteY30" fmla="*/ 608626 h 1826902"/>
                <a:gd name="connsiteX31" fmla="*/ 1620632 w 1702876"/>
                <a:gd name="connsiteY31" fmla="*/ 501713 h 1826902"/>
                <a:gd name="connsiteX32" fmla="*/ 1637697 w 1702876"/>
                <a:gd name="connsiteY32" fmla="*/ 477006 h 1826902"/>
                <a:gd name="connsiteX33" fmla="*/ 1698063 w 1702876"/>
                <a:gd name="connsiteY33" fmla="*/ 672749 h 1826902"/>
                <a:gd name="connsiteX34" fmla="*/ 1577395 w 1702876"/>
                <a:gd name="connsiteY34" fmla="*/ 909181 h 1826902"/>
                <a:gd name="connsiteX35" fmla="*/ 1512445 w 1702876"/>
                <a:gd name="connsiteY35" fmla="*/ 947069 h 1826902"/>
                <a:gd name="connsiteX36" fmla="*/ 1489712 w 1702876"/>
                <a:gd name="connsiteY36" fmla="*/ 972094 h 1826902"/>
                <a:gd name="connsiteX37" fmla="*/ 1432848 w 1702876"/>
                <a:gd name="connsiteY37" fmla="*/ 1146633 h 1826902"/>
                <a:gd name="connsiteX38" fmla="*/ 1270536 w 1702876"/>
                <a:gd name="connsiteY38" fmla="*/ 1334097 h 1826902"/>
                <a:gd name="connsiteX39" fmla="*/ 1220422 w 1702876"/>
                <a:gd name="connsiteY39" fmla="*/ 1372622 h 1826902"/>
                <a:gd name="connsiteX40" fmla="*/ 1165088 w 1702876"/>
                <a:gd name="connsiteY40" fmla="*/ 1486985 h 1826902"/>
                <a:gd name="connsiteX41" fmla="*/ 1201702 w 1702876"/>
                <a:gd name="connsiteY41" fmla="*/ 1704697 h 1826902"/>
                <a:gd name="connsiteX42" fmla="*/ 1182599 w 1702876"/>
                <a:gd name="connsiteY42" fmla="*/ 1729531 h 1826902"/>
                <a:gd name="connsiteX43" fmla="*/ 900064 w 1702876"/>
                <a:gd name="connsiteY43" fmla="*/ 1823709 h 1826902"/>
                <a:gd name="connsiteX44" fmla="*/ 836005 w 1702876"/>
                <a:gd name="connsiteY44" fmla="*/ 1823709 h 1826902"/>
                <a:gd name="connsiteX45" fmla="*/ 534240 w 1702876"/>
                <a:gd name="connsiteY45" fmla="*/ 1709727 h 1826902"/>
                <a:gd name="connsiteX46" fmla="*/ 510616 w 1702876"/>
                <a:gd name="connsiteY46" fmla="*/ 1679990 h 182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702876" h="1826902">
                  <a:moveTo>
                    <a:pt x="510616" y="1679990"/>
                  </a:moveTo>
                  <a:cubicBezTo>
                    <a:pt x="532648" y="1638345"/>
                    <a:pt x="531375" y="1591925"/>
                    <a:pt x="533476" y="1547415"/>
                  </a:cubicBezTo>
                  <a:cubicBezTo>
                    <a:pt x="535514" y="1505070"/>
                    <a:pt x="551560" y="1455911"/>
                    <a:pt x="526917" y="1420825"/>
                  </a:cubicBezTo>
                  <a:cubicBezTo>
                    <a:pt x="503102" y="1386949"/>
                    <a:pt x="462476" y="1363580"/>
                    <a:pt x="426308" y="1340083"/>
                  </a:cubicBezTo>
                  <a:cubicBezTo>
                    <a:pt x="292587" y="1253100"/>
                    <a:pt x="231966" y="1121671"/>
                    <a:pt x="198600" y="973177"/>
                  </a:cubicBezTo>
                  <a:cubicBezTo>
                    <a:pt x="195861" y="961015"/>
                    <a:pt x="193888" y="950826"/>
                    <a:pt x="181152" y="945796"/>
                  </a:cubicBezTo>
                  <a:cubicBezTo>
                    <a:pt x="125563" y="923764"/>
                    <a:pt x="93087" y="878171"/>
                    <a:pt x="63796" y="829713"/>
                  </a:cubicBezTo>
                  <a:cubicBezTo>
                    <a:pt x="14828" y="748779"/>
                    <a:pt x="-13763" y="663516"/>
                    <a:pt x="6678" y="567109"/>
                  </a:cubicBezTo>
                  <a:cubicBezTo>
                    <a:pt x="19349" y="507380"/>
                    <a:pt x="58766" y="466500"/>
                    <a:pt x="109770" y="464080"/>
                  </a:cubicBezTo>
                  <a:cubicBezTo>
                    <a:pt x="126199" y="465990"/>
                    <a:pt x="127027" y="480827"/>
                    <a:pt x="132312" y="491652"/>
                  </a:cubicBezTo>
                  <a:cubicBezTo>
                    <a:pt x="165106" y="559341"/>
                    <a:pt x="197836" y="627093"/>
                    <a:pt x="239162" y="696501"/>
                  </a:cubicBezTo>
                  <a:cubicBezTo>
                    <a:pt x="242027" y="623081"/>
                    <a:pt x="247949" y="554565"/>
                    <a:pt x="259921" y="486813"/>
                  </a:cubicBezTo>
                  <a:cubicBezTo>
                    <a:pt x="289531" y="318897"/>
                    <a:pt x="354990" y="166518"/>
                    <a:pt x="459420" y="31396"/>
                  </a:cubicBezTo>
                  <a:cubicBezTo>
                    <a:pt x="468972" y="19042"/>
                    <a:pt x="479670" y="-6110"/>
                    <a:pt x="495334" y="3250"/>
                  </a:cubicBezTo>
                  <a:cubicBezTo>
                    <a:pt x="510616" y="12420"/>
                    <a:pt x="493678" y="33879"/>
                    <a:pt x="487757" y="48652"/>
                  </a:cubicBezTo>
                  <a:cubicBezTo>
                    <a:pt x="453562" y="133661"/>
                    <a:pt x="428728" y="220643"/>
                    <a:pt x="428282" y="313866"/>
                  </a:cubicBezTo>
                  <a:cubicBezTo>
                    <a:pt x="488011" y="262734"/>
                    <a:pt x="554935" y="224082"/>
                    <a:pt x="619695" y="182246"/>
                  </a:cubicBezTo>
                  <a:cubicBezTo>
                    <a:pt x="688848" y="137609"/>
                    <a:pt x="747367" y="81064"/>
                    <a:pt x="803211" y="21335"/>
                  </a:cubicBezTo>
                  <a:cubicBezTo>
                    <a:pt x="807542" y="16686"/>
                    <a:pt x="811044" y="11210"/>
                    <a:pt x="815947" y="7135"/>
                  </a:cubicBezTo>
                  <a:cubicBezTo>
                    <a:pt x="820786" y="3123"/>
                    <a:pt x="826199" y="-2353"/>
                    <a:pt x="832694" y="1086"/>
                  </a:cubicBezTo>
                  <a:cubicBezTo>
                    <a:pt x="841418" y="5734"/>
                    <a:pt x="837852" y="13948"/>
                    <a:pt x="835305" y="20698"/>
                  </a:cubicBezTo>
                  <a:cubicBezTo>
                    <a:pt x="830784" y="32606"/>
                    <a:pt x="823334" y="43112"/>
                    <a:pt x="816966" y="54065"/>
                  </a:cubicBezTo>
                  <a:cubicBezTo>
                    <a:pt x="777423" y="121817"/>
                    <a:pt x="760230" y="197656"/>
                    <a:pt x="737688" y="271521"/>
                  </a:cubicBezTo>
                  <a:cubicBezTo>
                    <a:pt x="729028" y="299921"/>
                    <a:pt x="720686" y="328321"/>
                    <a:pt x="706614" y="360542"/>
                  </a:cubicBezTo>
                  <a:cubicBezTo>
                    <a:pt x="791623" y="316541"/>
                    <a:pt x="875103" y="279417"/>
                    <a:pt x="953744" y="232678"/>
                  </a:cubicBezTo>
                  <a:cubicBezTo>
                    <a:pt x="1044038" y="178999"/>
                    <a:pt x="1132867" y="123154"/>
                    <a:pt x="1212208" y="53683"/>
                  </a:cubicBezTo>
                  <a:cubicBezTo>
                    <a:pt x="1225581" y="41966"/>
                    <a:pt x="1239462" y="34452"/>
                    <a:pt x="1252325" y="53046"/>
                  </a:cubicBezTo>
                  <a:cubicBezTo>
                    <a:pt x="1307023" y="131941"/>
                    <a:pt x="1379870" y="197656"/>
                    <a:pt x="1418394" y="288587"/>
                  </a:cubicBezTo>
                  <a:cubicBezTo>
                    <a:pt x="1470291" y="411101"/>
                    <a:pt x="1507605" y="537818"/>
                    <a:pt x="1535368" y="667591"/>
                  </a:cubicBezTo>
                  <a:cubicBezTo>
                    <a:pt x="1536706" y="673704"/>
                    <a:pt x="1536578" y="680327"/>
                    <a:pt x="1542691" y="688414"/>
                  </a:cubicBezTo>
                  <a:cubicBezTo>
                    <a:pt x="1560075" y="663198"/>
                    <a:pt x="1568544" y="635053"/>
                    <a:pt x="1579942" y="608626"/>
                  </a:cubicBezTo>
                  <a:cubicBezTo>
                    <a:pt x="1595033" y="573668"/>
                    <a:pt x="1609807" y="538391"/>
                    <a:pt x="1620632" y="501713"/>
                  </a:cubicBezTo>
                  <a:cubicBezTo>
                    <a:pt x="1623561" y="491780"/>
                    <a:pt x="1625026" y="480445"/>
                    <a:pt x="1637697" y="477006"/>
                  </a:cubicBezTo>
                  <a:cubicBezTo>
                    <a:pt x="1705131" y="527566"/>
                    <a:pt x="1709334" y="600858"/>
                    <a:pt x="1698063" y="672749"/>
                  </a:cubicBezTo>
                  <a:cubicBezTo>
                    <a:pt x="1683863" y="762980"/>
                    <a:pt x="1642282" y="842767"/>
                    <a:pt x="1577395" y="909181"/>
                  </a:cubicBezTo>
                  <a:cubicBezTo>
                    <a:pt x="1558993" y="927966"/>
                    <a:pt x="1537279" y="941084"/>
                    <a:pt x="1512445" y="947069"/>
                  </a:cubicBezTo>
                  <a:cubicBezTo>
                    <a:pt x="1497099" y="950763"/>
                    <a:pt x="1493087" y="957831"/>
                    <a:pt x="1489712" y="972094"/>
                  </a:cubicBezTo>
                  <a:cubicBezTo>
                    <a:pt x="1475639" y="1031759"/>
                    <a:pt x="1455072" y="1089451"/>
                    <a:pt x="1432848" y="1146633"/>
                  </a:cubicBezTo>
                  <a:cubicBezTo>
                    <a:pt x="1400883" y="1228712"/>
                    <a:pt x="1333321" y="1279208"/>
                    <a:pt x="1270536" y="1334097"/>
                  </a:cubicBezTo>
                  <a:cubicBezTo>
                    <a:pt x="1254617" y="1347979"/>
                    <a:pt x="1238953" y="1363516"/>
                    <a:pt x="1220422" y="1372622"/>
                  </a:cubicBezTo>
                  <a:cubicBezTo>
                    <a:pt x="1171009" y="1396947"/>
                    <a:pt x="1161140" y="1435789"/>
                    <a:pt x="1165088" y="1486985"/>
                  </a:cubicBezTo>
                  <a:cubicBezTo>
                    <a:pt x="1170054" y="1551936"/>
                    <a:pt x="1176931" y="1642485"/>
                    <a:pt x="1201702" y="1704697"/>
                  </a:cubicBezTo>
                  <a:cubicBezTo>
                    <a:pt x="1205076" y="1720425"/>
                    <a:pt x="1192150" y="1724564"/>
                    <a:pt x="1182599" y="1729531"/>
                  </a:cubicBezTo>
                  <a:cubicBezTo>
                    <a:pt x="1118667" y="1762643"/>
                    <a:pt x="929674" y="1814476"/>
                    <a:pt x="900064" y="1823709"/>
                  </a:cubicBezTo>
                  <a:cubicBezTo>
                    <a:pt x="882744" y="1832496"/>
                    <a:pt x="853962" y="1819952"/>
                    <a:pt x="836005" y="1823709"/>
                  </a:cubicBezTo>
                  <a:cubicBezTo>
                    <a:pt x="731130" y="1797092"/>
                    <a:pt x="628036" y="1765572"/>
                    <a:pt x="534240" y="1709727"/>
                  </a:cubicBezTo>
                  <a:cubicBezTo>
                    <a:pt x="523288" y="1703232"/>
                    <a:pt x="508388" y="1697820"/>
                    <a:pt x="510616" y="1679990"/>
                  </a:cubicBezTo>
                  <a:close/>
                </a:path>
              </a:pathLst>
            </a:custGeom>
            <a:solidFill>
              <a:srgbClr val="F6D9B5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57">
              <a:extLst>
                <a:ext uri="{FF2B5EF4-FFF2-40B4-BE49-F238E27FC236}">
                  <a16:creationId xmlns:a16="http://schemas.microsoft.com/office/drawing/2014/main" id="{E6DDA53F-D41C-469A-AB98-F89080991A9E}"/>
                </a:ext>
              </a:extLst>
            </p:cNvPr>
            <p:cNvSpPr/>
            <p:nvPr/>
          </p:nvSpPr>
          <p:spPr>
            <a:xfrm>
              <a:off x="8900140" y="2354573"/>
              <a:ext cx="941670" cy="741381"/>
            </a:xfrm>
            <a:custGeom>
              <a:avLst/>
              <a:gdLst>
                <a:gd name="connsiteX0" fmla="*/ 1598115 w 1629865"/>
                <a:gd name="connsiteY0" fmla="*/ 1037982 h 1283201"/>
                <a:gd name="connsiteX1" fmla="*/ 1499608 w 1629865"/>
                <a:gd name="connsiteY1" fmla="*/ 1275306 h 1283201"/>
                <a:gd name="connsiteX2" fmla="*/ 1444527 w 1629865"/>
                <a:gd name="connsiteY2" fmla="*/ 1059759 h 1283201"/>
                <a:gd name="connsiteX3" fmla="*/ 1333538 w 1629865"/>
                <a:gd name="connsiteY3" fmla="*/ 783656 h 1283201"/>
                <a:gd name="connsiteX4" fmla="*/ 1203764 w 1629865"/>
                <a:gd name="connsiteY4" fmla="*/ 615358 h 1283201"/>
                <a:gd name="connsiteX5" fmla="*/ 1181605 w 1629865"/>
                <a:gd name="connsiteY5" fmla="*/ 618542 h 1283201"/>
                <a:gd name="connsiteX6" fmla="*/ 660537 w 1629865"/>
                <a:gd name="connsiteY6" fmla="*/ 932597 h 1283201"/>
                <a:gd name="connsiteX7" fmla="*/ 653851 w 1629865"/>
                <a:gd name="connsiteY7" fmla="*/ 932660 h 1283201"/>
                <a:gd name="connsiteX8" fmla="*/ 793048 w 1629865"/>
                <a:gd name="connsiteY8" fmla="*/ 565372 h 1283201"/>
                <a:gd name="connsiteX9" fmla="*/ 380741 w 1629865"/>
                <a:gd name="connsiteY9" fmla="*/ 888023 h 1283201"/>
                <a:gd name="connsiteX10" fmla="*/ 454861 w 1629865"/>
                <a:gd name="connsiteY10" fmla="*/ 565817 h 1283201"/>
                <a:gd name="connsiteX11" fmla="*/ 209259 w 1629865"/>
                <a:gd name="connsiteY11" fmla="*/ 1283201 h 1283201"/>
                <a:gd name="connsiteX12" fmla="*/ 70062 w 1629865"/>
                <a:gd name="connsiteY12" fmla="*/ 1024992 h 1283201"/>
                <a:gd name="connsiteX13" fmla="*/ 23705 w 1629865"/>
                <a:gd name="connsiteY13" fmla="*/ 883502 h 1283201"/>
                <a:gd name="connsiteX14" fmla="*/ 20966 w 1629865"/>
                <a:gd name="connsiteY14" fmla="*/ 619688 h 1283201"/>
                <a:gd name="connsiteX15" fmla="*/ 749302 w 1629865"/>
                <a:gd name="connsiteY15" fmla="*/ 7817 h 1283201"/>
                <a:gd name="connsiteX16" fmla="*/ 1112643 w 1629865"/>
                <a:gd name="connsiteY16" fmla="*/ 40993 h 1283201"/>
                <a:gd name="connsiteX17" fmla="*/ 1320484 w 1629865"/>
                <a:gd name="connsiteY17" fmla="*/ 234889 h 1283201"/>
                <a:gd name="connsiteX18" fmla="*/ 1339141 w 1629865"/>
                <a:gd name="connsiteY18" fmla="*/ 254565 h 1283201"/>
                <a:gd name="connsiteX19" fmla="*/ 1475410 w 1629865"/>
                <a:gd name="connsiteY19" fmla="*/ 364153 h 1283201"/>
                <a:gd name="connsiteX20" fmla="*/ 1604865 w 1629865"/>
                <a:gd name="connsiteY20" fmla="*/ 1003915 h 1283201"/>
                <a:gd name="connsiteX21" fmla="*/ 1598115 w 1629865"/>
                <a:gd name="connsiteY21" fmla="*/ 1037982 h 128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29865" h="1283201">
                  <a:moveTo>
                    <a:pt x="1598115" y="1037982"/>
                  </a:moveTo>
                  <a:cubicBezTo>
                    <a:pt x="1572326" y="1118278"/>
                    <a:pt x="1542462" y="1196856"/>
                    <a:pt x="1499608" y="1275306"/>
                  </a:cubicBezTo>
                  <a:cubicBezTo>
                    <a:pt x="1480504" y="1199912"/>
                    <a:pt x="1464139" y="1129422"/>
                    <a:pt x="1444527" y="1059759"/>
                  </a:cubicBezTo>
                  <a:cubicBezTo>
                    <a:pt x="1417592" y="963862"/>
                    <a:pt x="1383715" y="870639"/>
                    <a:pt x="1333538" y="783656"/>
                  </a:cubicBezTo>
                  <a:cubicBezTo>
                    <a:pt x="1297688" y="721508"/>
                    <a:pt x="1239423" y="677316"/>
                    <a:pt x="1203764" y="615358"/>
                  </a:cubicBezTo>
                  <a:cubicBezTo>
                    <a:pt x="1195041" y="600203"/>
                    <a:pt x="1187845" y="613257"/>
                    <a:pt x="1181605" y="618542"/>
                  </a:cubicBezTo>
                  <a:cubicBezTo>
                    <a:pt x="1024960" y="751499"/>
                    <a:pt x="845518" y="846696"/>
                    <a:pt x="660537" y="932597"/>
                  </a:cubicBezTo>
                  <a:cubicBezTo>
                    <a:pt x="658945" y="933297"/>
                    <a:pt x="656780" y="932660"/>
                    <a:pt x="653851" y="932660"/>
                  </a:cubicBezTo>
                  <a:cubicBezTo>
                    <a:pt x="705939" y="812629"/>
                    <a:pt x="717146" y="677698"/>
                    <a:pt x="793048" y="565372"/>
                  </a:cubicBezTo>
                  <a:cubicBezTo>
                    <a:pt x="682569" y="708008"/>
                    <a:pt x="520257" y="782701"/>
                    <a:pt x="380741" y="888023"/>
                  </a:cubicBezTo>
                  <a:cubicBezTo>
                    <a:pt x="377812" y="774550"/>
                    <a:pt x="412070" y="669356"/>
                    <a:pt x="454861" y="565817"/>
                  </a:cubicBezTo>
                  <a:cubicBezTo>
                    <a:pt x="281214" y="770348"/>
                    <a:pt x="209768" y="1010091"/>
                    <a:pt x="209259" y="1283201"/>
                  </a:cubicBezTo>
                  <a:cubicBezTo>
                    <a:pt x="148894" y="1198511"/>
                    <a:pt x="112470" y="1110128"/>
                    <a:pt x="70062" y="1024992"/>
                  </a:cubicBezTo>
                  <a:cubicBezTo>
                    <a:pt x="54779" y="977743"/>
                    <a:pt x="41407" y="929795"/>
                    <a:pt x="23705" y="883502"/>
                  </a:cubicBezTo>
                  <a:cubicBezTo>
                    <a:pt x="-9981" y="795437"/>
                    <a:pt x="-4886" y="708836"/>
                    <a:pt x="20966" y="619688"/>
                  </a:cubicBezTo>
                  <a:cubicBezTo>
                    <a:pt x="119602" y="279972"/>
                    <a:pt x="396596" y="46724"/>
                    <a:pt x="749302" y="7817"/>
                  </a:cubicBezTo>
                  <a:cubicBezTo>
                    <a:pt x="872899" y="-5810"/>
                    <a:pt x="994777" y="-5555"/>
                    <a:pt x="1112643" y="40993"/>
                  </a:cubicBezTo>
                  <a:cubicBezTo>
                    <a:pt x="1207331" y="78371"/>
                    <a:pt x="1279795" y="139692"/>
                    <a:pt x="1320484" y="234889"/>
                  </a:cubicBezTo>
                  <a:cubicBezTo>
                    <a:pt x="1324369" y="243931"/>
                    <a:pt x="1328508" y="251445"/>
                    <a:pt x="1339141" y="254565"/>
                  </a:cubicBezTo>
                  <a:cubicBezTo>
                    <a:pt x="1399571" y="272331"/>
                    <a:pt x="1440005" y="316204"/>
                    <a:pt x="1475410" y="364153"/>
                  </a:cubicBezTo>
                  <a:cubicBezTo>
                    <a:pt x="1617791" y="557030"/>
                    <a:pt x="1663766" y="770029"/>
                    <a:pt x="1604865" y="1003915"/>
                  </a:cubicBezTo>
                  <a:cubicBezTo>
                    <a:pt x="1602063" y="1015058"/>
                    <a:pt x="1600344" y="1026584"/>
                    <a:pt x="1598115" y="1037982"/>
                  </a:cubicBezTo>
                  <a:close/>
                </a:path>
              </a:pathLst>
            </a:custGeom>
            <a:solidFill>
              <a:srgbClr val="828889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57">
              <a:extLst>
                <a:ext uri="{FF2B5EF4-FFF2-40B4-BE49-F238E27FC236}">
                  <a16:creationId xmlns:a16="http://schemas.microsoft.com/office/drawing/2014/main" id="{967D7B2A-B10F-4C5D-BFA7-A16D39F0ED10}"/>
                </a:ext>
              </a:extLst>
            </p:cNvPr>
            <p:cNvSpPr/>
            <p:nvPr/>
          </p:nvSpPr>
          <p:spPr>
            <a:xfrm>
              <a:off x="9239538" y="3732189"/>
              <a:ext cx="258927" cy="394288"/>
            </a:xfrm>
            <a:custGeom>
              <a:avLst/>
              <a:gdLst>
                <a:gd name="connsiteX0" fmla="*/ 0 w 448157"/>
                <a:gd name="connsiteY0" fmla="*/ 681998 h 682443"/>
                <a:gd name="connsiteX1" fmla="*/ 104175 w 448157"/>
                <a:gd name="connsiteY1" fmla="*/ 341262 h 682443"/>
                <a:gd name="connsiteX2" fmla="*/ 131811 w 448157"/>
                <a:gd name="connsiteY2" fmla="*/ 282361 h 682443"/>
                <a:gd name="connsiteX3" fmla="*/ 100609 w 448157"/>
                <a:gd name="connsiteY3" fmla="*/ 202192 h 682443"/>
                <a:gd name="connsiteX4" fmla="*/ 81888 w 448157"/>
                <a:gd name="connsiteY4" fmla="*/ 158956 h 682443"/>
                <a:gd name="connsiteX5" fmla="*/ 208923 w 448157"/>
                <a:gd name="connsiteY5" fmla="*/ 209 h 682443"/>
                <a:gd name="connsiteX6" fmla="*/ 249040 w 448157"/>
                <a:gd name="connsiteY6" fmla="*/ 2947 h 682443"/>
                <a:gd name="connsiteX7" fmla="*/ 379259 w 448157"/>
                <a:gd name="connsiteY7" fmla="*/ 161885 h 682443"/>
                <a:gd name="connsiteX8" fmla="*/ 324561 w 448157"/>
                <a:gd name="connsiteY8" fmla="*/ 264978 h 682443"/>
                <a:gd name="connsiteX9" fmla="*/ 320867 w 448157"/>
                <a:gd name="connsiteY9" fmla="*/ 280706 h 682443"/>
                <a:gd name="connsiteX10" fmla="*/ 448158 w 448157"/>
                <a:gd name="connsiteY10" fmla="*/ 682443 h 682443"/>
                <a:gd name="connsiteX11" fmla="*/ 0 w 448157"/>
                <a:gd name="connsiteY11" fmla="*/ 681998 h 68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157" h="682443">
                  <a:moveTo>
                    <a:pt x="0" y="681998"/>
                  </a:moveTo>
                  <a:cubicBezTo>
                    <a:pt x="10634" y="619467"/>
                    <a:pt x="86664" y="398762"/>
                    <a:pt x="104175" y="341262"/>
                  </a:cubicBezTo>
                  <a:cubicBezTo>
                    <a:pt x="105385" y="337251"/>
                    <a:pt x="129200" y="284781"/>
                    <a:pt x="131811" y="282361"/>
                  </a:cubicBezTo>
                  <a:cubicBezTo>
                    <a:pt x="155690" y="261666"/>
                    <a:pt x="118503" y="239061"/>
                    <a:pt x="100609" y="202192"/>
                  </a:cubicBezTo>
                  <a:cubicBezTo>
                    <a:pt x="95133" y="190858"/>
                    <a:pt x="86600" y="170672"/>
                    <a:pt x="81888" y="158956"/>
                  </a:cubicBezTo>
                  <a:cubicBezTo>
                    <a:pt x="110543" y="123933"/>
                    <a:pt x="188993" y="24088"/>
                    <a:pt x="208923" y="209"/>
                  </a:cubicBezTo>
                  <a:cubicBezTo>
                    <a:pt x="234458" y="-1192"/>
                    <a:pt x="229682" y="4985"/>
                    <a:pt x="249040" y="2947"/>
                  </a:cubicBezTo>
                  <a:cubicBezTo>
                    <a:pt x="258337" y="3711"/>
                    <a:pt x="356144" y="126353"/>
                    <a:pt x="379259" y="161885"/>
                  </a:cubicBezTo>
                  <a:cubicBezTo>
                    <a:pt x="361175" y="204484"/>
                    <a:pt x="355826" y="229191"/>
                    <a:pt x="324561" y="264978"/>
                  </a:cubicBezTo>
                  <a:cubicBezTo>
                    <a:pt x="320422" y="269753"/>
                    <a:pt x="315073" y="273319"/>
                    <a:pt x="320867" y="280706"/>
                  </a:cubicBezTo>
                  <a:cubicBezTo>
                    <a:pt x="355062" y="323688"/>
                    <a:pt x="448094" y="676267"/>
                    <a:pt x="448158" y="682443"/>
                  </a:cubicBezTo>
                  <a:cubicBezTo>
                    <a:pt x="298835" y="682316"/>
                    <a:pt x="149449" y="682188"/>
                    <a:pt x="0" y="681998"/>
                  </a:cubicBezTo>
                  <a:close/>
                </a:path>
              </a:pathLst>
            </a:custGeom>
            <a:solidFill>
              <a:srgbClr val="200C43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57">
              <a:extLst>
                <a:ext uri="{FF2B5EF4-FFF2-40B4-BE49-F238E27FC236}">
                  <a16:creationId xmlns:a16="http://schemas.microsoft.com/office/drawing/2014/main" id="{1E10D13C-D8BF-4490-861D-50D7FFF422B8}"/>
                </a:ext>
              </a:extLst>
            </p:cNvPr>
            <p:cNvSpPr/>
            <p:nvPr/>
          </p:nvSpPr>
          <p:spPr>
            <a:xfrm>
              <a:off x="9100099" y="3641568"/>
              <a:ext cx="266549" cy="247573"/>
            </a:xfrm>
            <a:custGeom>
              <a:avLst/>
              <a:gdLst>
                <a:gd name="connsiteX0" fmla="*/ 447402 w 461350"/>
                <a:gd name="connsiteY0" fmla="*/ 150945 h 428505"/>
                <a:gd name="connsiteX1" fmla="*/ 451478 w 461350"/>
                <a:gd name="connsiteY1" fmla="*/ 171831 h 428505"/>
                <a:gd name="connsiteX2" fmla="*/ 254142 w 461350"/>
                <a:gd name="connsiteY2" fmla="*/ 415458 h 428505"/>
                <a:gd name="connsiteX3" fmla="*/ 221349 w 461350"/>
                <a:gd name="connsiteY3" fmla="*/ 413294 h 428505"/>
                <a:gd name="connsiteX4" fmla="*/ 3192 w 461350"/>
                <a:gd name="connsiteY4" fmla="*/ 89433 h 428505"/>
                <a:gd name="connsiteX5" fmla="*/ 15036 w 461350"/>
                <a:gd name="connsiteY5" fmla="*/ 53392 h 428505"/>
                <a:gd name="connsiteX6" fmla="*/ 74129 w 461350"/>
                <a:gd name="connsiteY6" fmla="*/ 11938 h 428505"/>
                <a:gd name="connsiteX7" fmla="*/ 124879 w 461350"/>
                <a:gd name="connsiteY7" fmla="*/ 13402 h 428505"/>
                <a:gd name="connsiteX8" fmla="*/ 279804 w 461350"/>
                <a:gd name="connsiteY8" fmla="*/ 95100 h 428505"/>
                <a:gd name="connsiteX9" fmla="*/ 447402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447402" y="150945"/>
                  </a:moveTo>
                  <a:cubicBezTo>
                    <a:pt x="471982" y="153301"/>
                    <a:pt x="457908" y="163871"/>
                    <a:pt x="451478" y="171831"/>
                  </a:cubicBezTo>
                  <a:cubicBezTo>
                    <a:pt x="410406" y="222708"/>
                    <a:pt x="277321" y="383938"/>
                    <a:pt x="254142" y="415458"/>
                  </a:cubicBezTo>
                  <a:cubicBezTo>
                    <a:pt x="239752" y="435007"/>
                    <a:pt x="233130" y="431187"/>
                    <a:pt x="221349" y="413294"/>
                  </a:cubicBezTo>
                  <a:cubicBezTo>
                    <a:pt x="153851" y="310646"/>
                    <a:pt x="7841" y="95164"/>
                    <a:pt x="3192" y="89433"/>
                  </a:cubicBezTo>
                  <a:cubicBezTo>
                    <a:pt x="-1711" y="74596"/>
                    <a:pt x="-3112" y="62943"/>
                    <a:pt x="15036" y="53392"/>
                  </a:cubicBezTo>
                  <a:cubicBezTo>
                    <a:pt x="36240" y="42248"/>
                    <a:pt x="56171" y="27793"/>
                    <a:pt x="74129" y="11938"/>
                  </a:cubicBezTo>
                  <a:cubicBezTo>
                    <a:pt x="92977" y="-4618"/>
                    <a:pt x="108450" y="-3790"/>
                    <a:pt x="124879" y="13402"/>
                  </a:cubicBezTo>
                  <a:cubicBezTo>
                    <a:pt x="167733" y="57212"/>
                    <a:pt x="224979" y="74469"/>
                    <a:pt x="279804" y="95100"/>
                  </a:cubicBezTo>
                  <a:cubicBezTo>
                    <a:pt x="334821" y="115795"/>
                    <a:pt x="391430" y="132478"/>
                    <a:pt x="447402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57">
              <a:extLst>
                <a:ext uri="{FF2B5EF4-FFF2-40B4-BE49-F238E27FC236}">
                  <a16:creationId xmlns:a16="http://schemas.microsoft.com/office/drawing/2014/main" id="{9F08438D-5458-4A7A-91ED-6FDC89A38FF0}"/>
                </a:ext>
              </a:extLst>
            </p:cNvPr>
            <p:cNvSpPr/>
            <p:nvPr/>
          </p:nvSpPr>
          <p:spPr>
            <a:xfrm>
              <a:off x="9378969" y="3641568"/>
              <a:ext cx="266549" cy="247573"/>
            </a:xfrm>
            <a:custGeom>
              <a:avLst/>
              <a:gdLst>
                <a:gd name="connsiteX0" fmla="*/ 13948 w 461350"/>
                <a:gd name="connsiteY0" fmla="*/ 150945 h 428505"/>
                <a:gd name="connsiteX1" fmla="*/ 9873 w 461350"/>
                <a:gd name="connsiteY1" fmla="*/ 171831 h 428505"/>
                <a:gd name="connsiteX2" fmla="*/ 207207 w 461350"/>
                <a:gd name="connsiteY2" fmla="*/ 415458 h 428505"/>
                <a:gd name="connsiteX3" fmla="*/ 240001 w 461350"/>
                <a:gd name="connsiteY3" fmla="*/ 413294 h 428505"/>
                <a:gd name="connsiteX4" fmla="*/ 458158 w 461350"/>
                <a:gd name="connsiteY4" fmla="*/ 89433 h 428505"/>
                <a:gd name="connsiteX5" fmla="*/ 446314 w 461350"/>
                <a:gd name="connsiteY5" fmla="*/ 53392 h 428505"/>
                <a:gd name="connsiteX6" fmla="*/ 387222 w 461350"/>
                <a:gd name="connsiteY6" fmla="*/ 11938 h 428505"/>
                <a:gd name="connsiteX7" fmla="*/ 336472 w 461350"/>
                <a:gd name="connsiteY7" fmla="*/ 13402 h 428505"/>
                <a:gd name="connsiteX8" fmla="*/ 181545 w 461350"/>
                <a:gd name="connsiteY8" fmla="*/ 95100 h 428505"/>
                <a:gd name="connsiteX9" fmla="*/ 13948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13948" y="150945"/>
                  </a:moveTo>
                  <a:cubicBezTo>
                    <a:pt x="-10631" y="153301"/>
                    <a:pt x="3441" y="163871"/>
                    <a:pt x="9873" y="171831"/>
                  </a:cubicBezTo>
                  <a:cubicBezTo>
                    <a:pt x="50944" y="222708"/>
                    <a:pt x="184029" y="383938"/>
                    <a:pt x="207207" y="415458"/>
                  </a:cubicBezTo>
                  <a:cubicBezTo>
                    <a:pt x="221598" y="435007"/>
                    <a:pt x="228221" y="431187"/>
                    <a:pt x="240001" y="413294"/>
                  </a:cubicBezTo>
                  <a:cubicBezTo>
                    <a:pt x="307498" y="310646"/>
                    <a:pt x="453510" y="95164"/>
                    <a:pt x="458158" y="89433"/>
                  </a:cubicBezTo>
                  <a:cubicBezTo>
                    <a:pt x="463061" y="74596"/>
                    <a:pt x="464462" y="62943"/>
                    <a:pt x="446314" y="53392"/>
                  </a:cubicBezTo>
                  <a:cubicBezTo>
                    <a:pt x="425109" y="42248"/>
                    <a:pt x="405179" y="27793"/>
                    <a:pt x="387222" y="11938"/>
                  </a:cubicBezTo>
                  <a:cubicBezTo>
                    <a:pt x="368374" y="-4618"/>
                    <a:pt x="352900" y="-3790"/>
                    <a:pt x="336472" y="13402"/>
                  </a:cubicBezTo>
                  <a:cubicBezTo>
                    <a:pt x="293617" y="57212"/>
                    <a:pt x="236371" y="74469"/>
                    <a:pt x="181545" y="95100"/>
                  </a:cubicBezTo>
                  <a:cubicBezTo>
                    <a:pt x="126465" y="115795"/>
                    <a:pt x="69920" y="132478"/>
                    <a:pt x="13948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1346F29-3490-4E23-87CB-4A042CF67521}"/>
              </a:ext>
            </a:extLst>
          </p:cNvPr>
          <p:cNvSpPr txBox="1"/>
          <p:nvPr/>
        </p:nvSpPr>
        <p:spPr>
          <a:xfrm flipH="1">
            <a:off x="2035352" y="2373392"/>
            <a:ext cx="2050053" cy="1055608"/>
          </a:xfrm>
          <a:prstGeom prst="wedgeRoundRectCallout">
            <a:avLst>
              <a:gd name="adj1" fmla="val 36219"/>
              <a:gd name="adj2" fmla="val 73802"/>
              <a:gd name="adj3" fmla="val 16667"/>
            </a:avLst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5EC212DF-19CF-493F-8985-979F38900FC9}"/>
              </a:ext>
            </a:extLst>
          </p:cNvPr>
          <p:cNvGrpSpPr/>
          <p:nvPr/>
        </p:nvGrpSpPr>
        <p:grpSpPr>
          <a:xfrm>
            <a:off x="406707" y="4340715"/>
            <a:ext cx="2060332" cy="1359608"/>
            <a:chOff x="5154728" y="2161884"/>
            <a:chExt cx="2060332" cy="1359608"/>
          </a:xfrm>
        </p:grpSpPr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463B4912-6AA8-45AC-86AF-D3F928FC2340}"/>
                </a:ext>
              </a:extLst>
            </p:cNvPr>
            <p:cNvGrpSpPr/>
            <p:nvPr/>
          </p:nvGrpSpPr>
          <p:grpSpPr>
            <a:xfrm>
              <a:off x="5154728" y="2161884"/>
              <a:ext cx="2060332" cy="1359608"/>
              <a:chOff x="5187096" y="2307541"/>
              <a:chExt cx="2060332" cy="1359608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846486F-CC5D-4A5B-87A7-6B0953E87A59}"/>
                  </a:ext>
                </a:extLst>
              </p:cNvPr>
              <p:cNvSpPr txBox="1"/>
              <p:nvPr/>
            </p:nvSpPr>
            <p:spPr>
              <a:xfrm>
                <a:off x="5187096" y="2307541"/>
                <a:ext cx="206033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FEEB6C2-750B-4B1E-B8D7-43E70D4A032A}"/>
                  </a:ext>
                </a:extLst>
              </p:cNvPr>
              <p:cNvSpPr txBox="1"/>
              <p:nvPr/>
            </p:nvSpPr>
            <p:spPr>
              <a:xfrm>
                <a:off x="5187097" y="3205484"/>
                <a:ext cx="206033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75B5104-D589-4F52-932D-FBDB951D1D6E}"/>
                </a:ext>
              </a:extLst>
            </p:cNvPr>
            <p:cNvSpPr txBox="1"/>
            <p:nvPr/>
          </p:nvSpPr>
          <p:spPr>
            <a:xfrm>
              <a:off x="5471066" y="2441578"/>
              <a:ext cx="1427657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accent4"/>
                  </a:solidFill>
                  <a:cs typeface="Arial" pitchFamily="34" charset="0"/>
                </a:rPr>
                <a:t>70</a:t>
              </a:r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%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F6F22DB-3C18-49CA-B3BD-D8ADD0CCA4A7}"/>
              </a:ext>
            </a:extLst>
          </p:cNvPr>
          <p:cNvSpPr txBox="1"/>
          <p:nvPr/>
        </p:nvSpPr>
        <p:spPr>
          <a:xfrm>
            <a:off x="10119032" y="2211411"/>
            <a:ext cx="1244668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4051F2-FB57-45EB-AEFC-AB1669077BB9}"/>
              </a:ext>
            </a:extLst>
          </p:cNvPr>
          <p:cNvSpPr txBox="1"/>
          <p:nvPr/>
        </p:nvSpPr>
        <p:spPr>
          <a:xfrm>
            <a:off x="9212105" y="3502169"/>
            <a:ext cx="1244668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A97266-32B5-4BFA-B8DC-20B053394DD2}"/>
              </a:ext>
            </a:extLst>
          </p:cNvPr>
          <p:cNvSpPr txBox="1"/>
          <p:nvPr/>
        </p:nvSpPr>
        <p:spPr>
          <a:xfrm>
            <a:off x="8305176" y="4252414"/>
            <a:ext cx="1244668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4E88FE-19D4-41C9-9576-7FD2DD150318}"/>
              </a:ext>
            </a:extLst>
          </p:cNvPr>
          <p:cNvSpPr txBox="1"/>
          <p:nvPr/>
        </p:nvSpPr>
        <p:spPr>
          <a:xfrm>
            <a:off x="7398247" y="4962199"/>
            <a:ext cx="1244668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BC29ED-19DC-4860-B535-8DD5A42B0B3E}"/>
              </a:ext>
            </a:extLst>
          </p:cNvPr>
          <p:cNvSpPr txBox="1"/>
          <p:nvPr/>
        </p:nvSpPr>
        <p:spPr>
          <a:xfrm>
            <a:off x="6491318" y="5269976"/>
            <a:ext cx="1244668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L 도형 93">
            <a:extLst>
              <a:ext uri="{FF2B5EF4-FFF2-40B4-BE49-F238E27FC236}">
                <a16:creationId xmlns:a16="http://schemas.microsoft.com/office/drawing/2014/main" id="{711D70B3-5B12-470B-879A-87BE6F5B0CAF}"/>
              </a:ext>
            </a:extLst>
          </p:cNvPr>
          <p:cNvSpPr/>
          <p:nvPr/>
        </p:nvSpPr>
        <p:spPr>
          <a:xfrm rot="13500000">
            <a:off x="2963400" y="4151820"/>
            <a:ext cx="200684" cy="203089"/>
          </a:xfrm>
          <a:prstGeom prst="corner">
            <a:avLst>
              <a:gd name="adj1" fmla="val 31481"/>
              <a:gd name="adj2" fmla="val 2883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L 도형 95">
            <a:extLst>
              <a:ext uri="{FF2B5EF4-FFF2-40B4-BE49-F238E27FC236}">
                <a16:creationId xmlns:a16="http://schemas.microsoft.com/office/drawing/2014/main" id="{27AB7357-01B2-4865-BD53-A05C392B5E29}"/>
              </a:ext>
            </a:extLst>
          </p:cNvPr>
          <p:cNvSpPr/>
          <p:nvPr/>
        </p:nvSpPr>
        <p:spPr>
          <a:xfrm rot="13500000">
            <a:off x="2963400" y="4891785"/>
            <a:ext cx="200684" cy="203089"/>
          </a:xfrm>
          <a:prstGeom prst="corner">
            <a:avLst>
              <a:gd name="adj1" fmla="val 31481"/>
              <a:gd name="adj2" fmla="val 2883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L 도형 96">
            <a:extLst>
              <a:ext uri="{FF2B5EF4-FFF2-40B4-BE49-F238E27FC236}">
                <a16:creationId xmlns:a16="http://schemas.microsoft.com/office/drawing/2014/main" id="{9D6B5138-13D8-439D-9A6E-91E92E513809}"/>
              </a:ext>
            </a:extLst>
          </p:cNvPr>
          <p:cNvSpPr/>
          <p:nvPr/>
        </p:nvSpPr>
        <p:spPr>
          <a:xfrm rot="13500000">
            <a:off x="2963400" y="5631749"/>
            <a:ext cx="200684" cy="203089"/>
          </a:xfrm>
          <a:prstGeom prst="corner">
            <a:avLst>
              <a:gd name="adj1" fmla="val 31481"/>
              <a:gd name="adj2" fmla="val 2883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9405DB8C-BBDD-4965-A7D7-9631FC802AA1}"/>
              </a:ext>
            </a:extLst>
          </p:cNvPr>
          <p:cNvGrpSpPr/>
          <p:nvPr/>
        </p:nvGrpSpPr>
        <p:grpSpPr>
          <a:xfrm>
            <a:off x="3221709" y="4676653"/>
            <a:ext cx="2570549" cy="633352"/>
            <a:chOff x="8972814" y="4430498"/>
            <a:chExt cx="2570549" cy="63335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C276D62-EF31-49B3-8E42-18EA2294F956}"/>
                </a:ext>
              </a:extLst>
            </p:cNvPr>
            <p:cNvSpPr txBox="1"/>
            <p:nvPr/>
          </p:nvSpPr>
          <p:spPr>
            <a:xfrm>
              <a:off x="8972814" y="4430498"/>
              <a:ext cx="257054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 Text here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73BB8BF-782C-4899-985C-C0414FA61C20}"/>
                </a:ext>
              </a:extLst>
            </p:cNvPr>
            <p:cNvSpPr txBox="1"/>
            <p:nvPr/>
          </p:nvSpPr>
          <p:spPr>
            <a:xfrm>
              <a:off x="8972814" y="4648352"/>
              <a:ext cx="2570549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 text add text add text add text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 text add text add text add text</a:t>
              </a: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B80703AB-FCF2-40CE-A65A-9883A0F570E5}"/>
              </a:ext>
            </a:extLst>
          </p:cNvPr>
          <p:cNvGrpSpPr/>
          <p:nvPr/>
        </p:nvGrpSpPr>
        <p:grpSpPr>
          <a:xfrm>
            <a:off x="3236920" y="3936688"/>
            <a:ext cx="2570549" cy="633352"/>
            <a:chOff x="8972814" y="4430498"/>
            <a:chExt cx="2570549" cy="63335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E7C7443-50D9-4290-8170-1C8B4532E23A}"/>
                </a:ext>
              </a:extLst>
            </p:cNvPr>
            <p:cNvSpPr txBox="1"/>
            <p:nvPr/>
          </p:nvSpPr>
          <p:spPr>
            <a:xfrm>
              <a:off x="8972814" y="4430498"/>
              <a:ext cx="257054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 Text here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A2718C2-8795-4CB2-AA58-B7DDB17445A7}"/>
                </a:ext>
              </a:extLst>
            </p:cNvPr>
            <p:cNvSpPr txBox="1"/>
            <p:nvPr/>
          </p:nvSpPr>
          <p:spPr>
            <a:xfrm>
              <a:off x="8972814" y="4648352"/>
              <a:ext cx="2570549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 text add text add text add text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 text add text add text add text</a:t>
              </a: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E2DAE6ED-7428-45C2-9B82-69C6AB663D51}"/>
              </a:ext>
            </a:extLst>
          </p:cNvPr>
          <p:cNvGrpSpPr/>
          <p:nvPr/>
        </p:nvGrpSpPr>
        <p:grpSpPr>
          <a:xfrm>
            <a:off x="3258208" y="5416617"/>
            <a:ext cx="2570549" cy="633352"/>
            <a:chOff x="8972814" y="4430498"/>
            <a:chExt cx="2570549" cy="63335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E02B628-4E3F-4CAE-838E-9EF45B2FD3F3}"/>
                </a:ext>
              </a:extLst>
            </p:cNvPr>
            <p:cNvSpPr txBox="1"/>
            <p:nvPr/>
          </p:nvSpPr>
          <p:spPr>
            <a:xfrm>
              <a:off x="8972814" y="4430498"/>
              <a:ext cx="257054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 Text here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6108A86-829D-48CA-AC11-5317EDDBDEC2}"/>
                </a:ext>
              </a:extLst>
            </p:cNvPr>
            <p:cNvSpPr txBox="1"/>
            <p:nvPr/>
          </p:nvSpPr>
          <p:spPr>
            <a:xfrm>
              <a:off x="8972814" y="4648352"/>
              <a:ext cx="2570549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 text add text add text add text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 text add text add text add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A3CAABE-C0DB-43D9-B4C2-C1F4A3DBA82C}"/>
              </a:ext>
            </a:extLst>
          </p:cNvPr>
          <p:cNvSpPr/>
          <p:nvPr/>
        </p:nvSpPr>
        <p:spPr>
          <a:xfrm>
            <a:off x="248575" y="1526959"/>
            <a:ext cx="11691891" cy="5070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299">
            <a:extLst>
              <a:ext uri="{FF2B5EF4-FFF2-40B4-BE49-F238E27FC236}">
                <a16:creationId xmlns:a16="http://schemas.microsoft.com/office/drawing/2014/main" id="{0EA9FE16-2BF5-4455-88E7-23D0EC2AE7E7}"/>
              </a:ext>
            </a:extLst>
          </p:cNvPr>
          <p:cNvGrpSpPr/>
          <p:nvPr/>
        </p:nvGrpSpPr>
        <p:grpSpPr>
          <a:xfrm>
            <a:off x="4515859" y="2154576"/>
            <a:ext cx="6913303" cy="4057203"/>
            <a:chOff x="2687161" y="3731096"/>
            <a:chExt cx="5158677" cy="3027467"/>
          </a:xfrm>
        </p:grpSpPr>
        <p:sp>
          <p:nvSpPr>
            <p:cNvPr id="5" name="Freeform: Shape 300">
              <a:extLst>
                <a:ext uri="{FF2B5EF4-FFF2-40B4-BE49-F238E27FC236}">
                  <a16:creationId xmlns:a16="http://schemas.microsoft.com/office/drawing/2014/main" id="{B462C963-B35F-4826-823F-D7C9EBAB9CD6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301">
              <a:extLst>
                <a:ext uri="{FF2B5EF4-FFF2-40B4-BE49-F238E27FC236}">
                  <a16:creationId xmlns:a16="http://schemas.microsoft.com/office/drawing/2014/main" id="{192F2172-44D0-4D45-84E6-D42F7A197DF7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302">
              <a:extLst>
                <a:ext uri="{FF2B5EF4-FFF2-40B4-BE49-F238E27FC236}">
                  <a16:creationId xmlns:a16="http://schemas.microsoft.com/office/drawing/2014/main" id="{012961D4-5363-4FAF-9DF1-CA25CD63EDE6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303">
              <a:extLst>
                <a:ext uri="{FF2B5EF4-FFF2-40B4-BE49-F238E27FC236}">
                  <a16:creationId xmlns:a16="http://schemas.microsoft.com/office/drawing/2014/main" id="{BCCA8CF5-CFBB-4399-988A-3775B1AEA7F7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04">
              <a:extLst>
                <a:ext uri="{FF2B5EF4-FFF2-40B4-BE49-F238E27FC236}">
                  <a16:creationId xmlns:a16="http://schemas.microsoft.com/office/drawing/2014/main" id="{6DC0A507-19BD-4021-9EE9-050347F4DBF6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05">
              <a:extLst>
                <a:ext uri="{FF2B5EF4-FFF2-40B4-BE49-F238E27FC236}">
                  <a16:creationId xmlns:a16="http://schemas.microsoft.com/office/drawing/2014/main" id="{F8AA2110-AF9F-41F6-BAFA-3B1575EA9E94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306">
              <a:extLst>
                <a:ext uri="{FF2B5EF4-FFF2-40B4-BE49-F238E27FC236}">
                  <a16:creationId xmlns:a16="http://schemas.microsoft.com/office/drawing/2014/main" id="{53035FEE-7C36-4849-A85D-34AAAF7FF106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07">
              <a:extLst>
                <a:ext uri="{FF2B5EF4-FFF2-40B4-BE49-F238E27FC236}">
                  <a16:creationId xmlns:a16="http://schemas.microsoft.com/office/drawing/2014/main" id="{5F4AC8AA-6F45-402E-970F-1F5916B8431E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08">
              <a:extLst>
                <a:ext uri="{FF2B5EF4-FFF2-40B4-BE49-F238E27FC236}">
                  <a16:creationId xmlns:a16="http://schemas.microsoft.com/office/drawing/2014/main" id="{D40A2F0E-7165-4EF9-8DD0-82F97D417B0B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09">
              <a:extLst>
                <a:ext uri="{FF2B5EF4-FFF2-40B4-BE49-F238E27FC236}">
                  <a16:creationId xmlns:a16="http://schemas.microsoft.com/office/drawing/2014/main" id="{F103A9EB-31F3-47F6-B96D-E635E4C29433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10">
              <a:extLst>
                <a:ext uri="{FF2B5EF4-FFF2-40B4-BE49-F238E27FC236}">
                  <a16:creationId xmlns:a16="http://schemas.microsoft.com/office/drawing/2014/main" id="{C3ECF06C-7404-4CB7-B190-C7909C99E34E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11">
              <a:extLst>
                <a:ext uri="{FF2B5EF4-FFF2-40B4-BE49-F238E27FC236}">
                  <a16:creationId xmlns:a16="http://schemas.microsoft.com/office/drawing/2014/main" id="{D771E235-7087-44B4-BA45-87DA4DFFF929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12">
              <a:extLst>
                <a:ext uri="{FF2B5EF4-FFF2-40B4-BE49-F238E27FC236}">
                  <a16:creationId xmlns:a16="http://schemas.microsoft.com/office/drawing/2014/main" id="{95C92E79-34FB-41C5-B189-4452DD419D32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13">
              <a:extLst>
                <a:ext uri="{FF2B5EF4-FFF2-40B4-BE49-F238E27FC236}">
                  <a16:creationId xmlns:a16="http://schemas.microsoft.com/office/drawing/2014/main" id="{2DEEB871-AA0C-41E6-AFD5-2E2F7B25B5C5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14">
              <a:extLst>
                <a:ext uri="{FF2B5EF4-FFF2-40B4-BE49-F238E27FC236}">
                  <a16:creationId xmlns:a16="http://schemas.microsoft.com/office/drawing/2014/main" id="{2D7925B5-2A1D-4FDC-906E-3EDB79077DB8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15">
              <a:extLst>
                <a:ext uri="{FF2B5EF4-FFF2-40B4-BE49-F238E27FC236}">
                  <a16:creationId xmlns:a16="http://schemas.microsoft.com/office/drawing/2014/main" id="{8B41EF43-9B94-42FC-A61C-A652C5329D72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16">
              <a:extLst>
                <a:ext uri="{FF2B5EF4-FFF2-40B4-BE49-F238E27FC236}">
                  <a16:creationId xmlns:a16="http://schemas.microsoft.com/office/drawing/2014/main" id="{FE485E73-756B-41BB-B82B-CC6960F27346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17">
              <a:extLst>
                <a:ext uri="{FF2B5EF4-FFF2-40B4-BE49-F238E27FC236}">
                  <a16:creationId xmlns:a16="http://schemas.microsoft.com/office/drawing/2014/main" id="{3C4E5BE9-3FEA-4196-86F5-8E0F943135D4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18">
              <a:extLst>
                <a:ext uri="{FF2B5EF4-FFF2-40B4-BE49-F238E27FC236}">
                  <a16:creationId xmlns:a16="http://schemas.microsoft.com/office/drawing/2014/main" id="{4984DC9D-9BC4-4EB7-9F8C-2FD97898BFA1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19">
              <a:extLst>
                <a:ext uri="{FF2B5EF4-FFF2-40B4-BE49-F238E27FC236}">
                  <a16:creationId xmlns:a16="http://schemas.microsoft.com/office/drawing/2014/main" id="{68D1355E-6386-4A9F-A121-B18947964B70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20">
              <a:extLst>
                <a:ext uri="{FF2B5EF4-FFF2-40B4-BE49-F238E27FC236}">
                  <a16:creationId xmlns:a16="http://schemas.microsoft.com/office/drawing/2014/main" id="{D6BE01F4-32E0-4F1D-A3BD-4F5139F329FD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21">
              <a:extLst>
                <a:ext uri="{FF2B5EF4-FFF2-40B4-BE49-F238E27FC236}">
                  <a16:creationId xmlns:a16="http://schemas.microsoft.com/office/drawing/2014/main" id="{C36CCCF7-757A-41D2-92B9-6A67F9CA6D6A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22">
              <a:extLst>
                <a:ext uri="{FF2B5EF4-FFF2-40B4-BE49-F238E27FC236}">
                  <a16:creationId xmlns:a16="http://schemas.microsoft.com/office/drawing/2014/main" id="{A22901D1-2BAC-404E-9101-D02B0468B297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23">
              <a:extLst>
                <a:ext uri="{FF2B5EF4-FFF2-40B4-BE49-F238E27FC236}">
                  <a16:creationId xmlns:a16="http://schemas.microsoft.com/office/drawing/2014/main" id="{89A13CD7-A20E-424F-BD31-14414887A02F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24">
              <a:extLst>
                <a:ext uri="{FF2B5EF4-FFF2-40B4-BE49-F238E27FC236}">
                  <a16:creationId xmlns:a16="http://schemas.microsoft.com/office/drawing/2014/main" id="{0EA36F28-BD5A-4C16-90EB-BB195F04E0CE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25">
              <a:extLst>
                <a:ext uri="{FF2B5EF4-FFF2-40B4-BE49-F238E27FC236}">
                  <a16:creationId xmlns:a16="http://schemas.microsoft.com/office/drawing/2014/main" id="{03553667-E9A0-49C0-A8BC-0448EDE4FD13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26">
              <a:extLst>
                <a:ext uri="{FF2B5EF4-FFF2-40B4-BE49-F238E27FC236}">
                  <a16:creationId xmlns:a16="http://schemas.microsoft.com/office/drawing/2014/main" id="{A0A1C5C9-2616-4EF2-9FF5-BB43C1C79B4E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27">
              <a:extLst>
                <a:ext uri="{FF2B5EF4-FFF2-40B4-BE49-F238E27FC236}">
                  <a16:creationId xmlns:a16="http://schemas.microsoft.com/office/drawing/2014/main" id="{40519EB8-B1E1-46C9-832A-5E917064B15B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8">
              <a:extLst>
                <a:ext uri="{FF2B5EF4-FFF2-40B4-BE49-F238E27FC236}">
                  <a16:creationId xmlns:a16="http://schemas.microsoft.com/office/drawing/2014/main" id="{45C6AC0B-AE60-4A49-BEB4-D966C10EE6DC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29">
              <a:extLst>
                <a:ext uri="{FF2B5EF4-FFF2-40B4-BE49-F238E27FC236}">
                  <a16:creationId xmlns:a16="http://schemas.microsoft.com/office/drawing/2014/main" id="{92EBEEF0-58F1-4FB4-BD54-FF590EDE9D94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30">
              <a:extLst>
                <a:ext uri="{FF2B5EF4-FFF2-40B4-BE49-F238E27FC236}">
                  <a16:creationId xmlns:a16="http://schemas.microsoft.com/office/drawing/2014/main" id="{EB05BDEF-CFDB-4CC7-96CF-AC57FA0B6DAA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31">
              <a:extLst>
                <a:ext uri="{FF2B5EF4-FFF2-40B4-BE49-F238E27FC236}">
                  <a16:creationId xmlns:a16="http://schemas.microsoft.com/office/drawing/2014/main" id="{1335D118-07A4-43F8-AEE7-DB4840101241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32">
              <a:extLst>
                <a:ext uri="{FF2B5EF4-FFF2-40B4-BE49-F238E27FC236}">
                  <a16:creationId xmlns:a16="http://schemas.microsoft.com/office/drawing/2014/main" id="{1F4F76D4-0593-4C46-B5CD-A5832B7B3F5D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33">
              <a:extLst>
                <a:ext uri="{FF2B5EF4-FFF2-40B4-BE49-F238E27FC236}">
                  <a16:creationId xmlns:a16="http://schemas.microsoft.com/office/drawing/2014/main" id="{A21B67CA-0CA5-45F1-8492-5C991E50F194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34">
              <a:extLst>
                <a:ext uri="{FF2B5EF4-FFF2-40B4-BE49-F238E27FC236}">
                  <a16:creationId xmlns:a16="http://schemas.microsoft.com/office/drawing/2014/main" id="{637BF705-3AAB-4178-9FF8-407538F8DBA5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35">
              <a:extLst>
                <a:ext uri="{FF2B5EF4-FFF2-40B4-BE49-F238E27FC236}">
                  <a16:creationId xmlns:a16="http://schemas.microsoft.com/office/drawing/2014/main" id="{32A77833-7C40-4FCE-A5CC-FEC54027744E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36">
              <a:extLst>
                <a:ext uri="{FF2B5EF4-FFF2-40B4-BE49-F238E27FC236}">
                  <a16:creationId xmlns:a16="http://schemas.microsoft.com/office/drawing/2014/main" id="{1481D132-DB42-4D08-9BE8-20F891292313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37">
              <a:extLst>
                <a:ext uri="{FF2B5EF4-FFF2-40B4-BE49-F238E27FC236}">
                  <a16:creationId xmlns:a16="http://schemas.microsoft.com/office/drawing/2014/main" id="{56B2B5A1-6FFE-4785-B9EC-FD50E7A82AD3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38">
              <a:extLst>
                <a:ext uri="{FF2B5EF4-FFF2-40B4-BE49-F238E27FC236}">
                  <a16:creationId xmlns:a16="http://schemas.microsoft.com/office/drawing/2014/main" id="{F36B3D08-48D6-4A3E-8092-9683181601A9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39">
              <a:extLst>
                <a:ext uri="{FF2B5EF4-FFF2-40B4-BE49-F238E27FC236}">
                  <a16:creationId xmlns:a16="http://schemas.microsoft.com/office/drawing/2014/main" id="{3C77A9CA-F7AF-4E02-A28B-3FCFA0209D28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40">
              <a:extLst>
                <a:ext uri="{FF2B5EF4-FFF2-40B4-BE49-F238E27FC236}">
                  <a16:creationId xmlns:a16="http://schemas.microsoft.com/office/drawing/2014/main" id="{541FB543-B7EE-4CA7-BDB8-DF46F793A968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41">
              <a:extLst>
                <a:ext uri="{FF2B5EF4-FFF2-40B4-BE49-F238E27FC236}">
                  <a16:creationId xmlns:a16="http://schemas.microsoft.com/office/drawing/2014/main" id="{C6137CC3-F99C-41DF-B384-800EB3269417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42">
              <a:extLst>
                <a:ext uri="{FF2B5EF4-FFF2-40B4-BE49-F238E27FC236}">
                  <a16:creationId xmlns:a16="http://schemas.microsoft.com/office/drawing/2014/main" id="{C298CBBE-6AF4-41F3-9C54-04026C07A95D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43">
              <a:extLst>
                <a:ext uri="{FF2B5EF4-FFF2-40B4-BE49-F238E27FC236}">
                  <a16:creationId xmlns:a16="http://schemas.microsoft.com/office/drawing/2014/main" id="{47148C05-0F70-4AE3-B08E-E570E4A422B3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44">
              <a:extLst>
                <a:ext uri="{FF2B5EF4-FFF2-40B4-BE49-F238E27FC236}">
                  <a16:creationId xmlns:a16="http://schemas.microsoft.com/office/drawing/2014/main" id="{2A5F5783-FE10-4B74-8C4D-4FDE243F0F00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45">
              <a:extLst>
                <a:ext uri="{FF2B5EF4-FFF2-40B4-BE49-F238E27FC236}">
                  <a16:creationId xmlns:a16="http://schemas.microsoft.com/office/drawing/2014/main" id="{D3ECE0D6-9E4F-471D-8B61-26EAD1114FDF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46">
              <a:extLst>
                <a:ext uri="{FF2B5EF4-FFF2-40B4-BE49-F238E27FC236}">
                  <a16:creationId xmlns:a16="http://schemas.microsoft.com/office/drawing/2014/main" id="{57F0C4BF-CE07-4B38-BFE1-647EE079114F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47">
              <a:extLst>
                <a:ext uri="{FF2B5EF4-FFF2-40B4-BE49-F238E27FC236}">
                  <a16:creationId xmlns:a16="http://schemas.microsoft.com/office/drawing/2014/main" id="{58B4017C-5E98-4363-A870-B2ECB26529B9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48">
              <a:extLst>
                <a:ext uri="{FF2B5EF4-FFF2-40B4-BE49-F238E27FC236}">
                  <a16:creationId xmlns:a16="http://schemas.microsoft.com/office/drawing/2014/main" id="{8036CB8B-4881-4090-8CB6-9F7FEAA8E0FC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49">
              <a:extLst>
                <a:ext uri="{FF2B5EF4-FFF2-40B4-BE49-F238E27FC236}">
                  <a16:creationId xmlns:a16="http://schemas.microsoft.com/office/drawing/2014/main" id="{9914DAA9-F322-43CB-A464-25388AC9FF57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50">
              <a:extLst>
                <a:ext uri="{FF2B5EF4-FFF2-40B4-BE49-F238E27FC236}">
                  <a16:creationId xmlns:a16="http://schemas.microsoft.com/office/drawing/2014/main" id="{A097E134-F196-4733-A8D3-BDDFBD20ADA4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351">
              <a:extLst>
                <a:ext uri="{FF2B5EF4-FFF2-40B4-BE49-F238E27FC236}">
                  <a16:creationId xmlns:a16="http://schemas.microsoft.com/office/drawing/2014/main" id="{D8024EFA-FB55-4C23-BAD1-F865448A0481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352">
              <a:extLst>
                <a:ext uri="{FF2B5EF4-FFF2-40B4-BE49-F238E27FC236}">
                  <a16:creationId xmlns:a16="http://schemas.microsoft.com/office/drawing/2014/main" id="{92534AC3-DAE9-4346-9204-6E352E06AA75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353">
              <a:extLst>
                <a:ext uri="{FF2B5EF4-FFF2-40B4-BE49-F238E27FC236}">
                  <a16:creationId xmlns:a16="http://schemas.microsoft.com/office/drawing/2014/main" id="{1959038B-D32D-4445-8984-910612C257C8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54">
              <a:extLst>
                <a:ext uri="{FF2B5EF4-FFF2-40B4-BE49-F238E27FC236}">
                  <a16:creationId xmlns:a16="http://schemas.microsoft.com/office/drawing/2014/main" id="{4831F181-D63E-4E8C-B6CA-F1BD9F7DFA79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55">
              <a:extLst>
                <a:ext uri="{FF2B5EF4-FFF2-40B4-BE49-F238E27FC236}">
                  <a16:creationId xmlns:a16="http://schemas.microsoft.com/office/drawing/2014/main" id="{FE51D8D0-ECAC-4948-955C-DCA3E5E12301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356">
              <a:extLst>
                <a:ext uri="{FF2B5EF4-FFF2-40B4-BE49-F238E27FC236}">
                  <a16:creationId xmlns:a16="http://schemas.microsoft.com/office/drawing/2014/main" id="{21BC43FA-1A1F-4CEF-BB8B-4EB6917A5783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357">
              <a:extLst>
                <a:ext uri="{FF2B5EF4-FFF2-40B4-BE49-F238E27FC236}">
                  <a16:creationId xmlns:a16="http://schemas.microsoft.com/office/drawing/2014/main" id="{035F8DBB-BF2C-4E44-BA7E-DB8F445F6C0E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358">
              <a:extLst>
                <a:ext uri="{FF2B5EF4-FFF2-40B4-BE49-F238E27FC236}">
                  <a16:creationId xmlns:a16="http://schemas.microsoft.com/office/drawing/2014/main" id="{EA86587D-4FF6-4885-ADED-F5DAE328D325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359">
              <a:extLst>
                <a:ext uri="{FF2B5EF4-FFF2-40B4-BE49-F238E27FC236}">
                  <a16:creationId xmlns:a16="http://schemas.microsoft.com/office/drawing/2014/main" id="{B57BAE1E-4CBA-4BCE-9A16-293F44DBB1C4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360">
              <a:extLst>
                <a:ext uri="{FF2B5EF4-FFF2-40B4-BE49-F238E27FC236}">
                  <a16:creationId xmlns:a16="http://schemas.microsoft.com/office/drawing/2014/main" id="{F1FC294D-202A-4D1A-9326-0741352F859D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361">
              <a:extLst>
                <a:ext uri="{FF2B5EF4-FFF2-40B4-BE49-F238E27FC236}">
                  <a16:creationId xmlns:a16="http://schemas.microsoft.com/office/drawing/2014/main" id="{02CB5918-1AE5-4B7D-8884-9839988A0C30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362">
              <a:extLst>
                <a:ext uri="{FF2B5EF4-FFF2-40B4-BE49-F238E27FC236}">
                  <a16:creationId xmlns:a16="http://schemas.microsoft.com/office/drawing/2014/main" id="{DB243E3F-84CC-4D83-A73F-71E6D52511A2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363">
              <a:extLst>
                <a:ext uri="{FF2B5EF4-FFF2-40B4-BE49-F238E27FC236}">
                  <a16:creationId xmlns:a16="http://schemas.microsoft.com/office/drawing/2014/main" id="{4F3544F5-3639-4945-B5A5-8AD1A29BC906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364">
              <a:extLst>
                <a:ext uri="{FF2B5EF4-FFF2-40B4-BE49-F238E27FC236}">
                  <a16:creationId xmlns:a16="http://schemas.microsoft.com/office/drawing/2014/main" id="{537A33AE-24C4-4EB5-8F6C-19CEB52A59A8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365">
              <a:extLst>
                <a:ext uri="{FF2B5EF4-FFF2-40B4-BE49-F238E27FC236}">
                  <a16:creationId xmlns:a16="http://schemas.microsoft.com/office/drawing/2014/main" id="{D9C582E4-025E-4BBF-87FF-64B92DD0DD1F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366">
              <a:extLst>
                <a:ext uri="{FF2B5EF4-FFF2-40B4-BE49-F238E27FC236}">
                  <a16:creationId xmlns:a16="http://schemas.microsoft.com/office/drawing/2014/main" id="{218AE8B9-612F-43F5-8EE4-DA638B5D1FE4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367">
              <a:extLst>
                <a:ext uri="{FF2B5EF4-FFF2-40B4-BE49-F238E27FC236}">
                  <a16:creationId xmlns:a16="http://schemas.microsoft.com/office/drawing/2014/main" id="{D09923B0-C295-4FB1-A7D8-045CF440BE6D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368">
              <a:extLst>
                <a:ext uri="{FF2B5EF4-FFF2-40B4-BE49-F238E27FC236}">
                  <a16:creationId xmlns:a16="http://schemas.microsoft.com/office/drawing/2014/main" id="{7C67FFAC-3745-415F-9672-59AB757B5BA9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369">
              <a:extLst>
                <a:ext uri="{FF2B5EF4-FFF2-40B4-BE49-F238E27FC236}">
                  <a16:creationId xmlns:a16="http://schemas.microsoft.com/office/drawing/2014/main" id="{8D6D4803-CF5A-4894-9638-44E7BB3FEAD5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370">
              <a:extLst>
                <a:ext uri="{FF2B5EF4-FFF2-40B4-BE49-F238E27FC236}">
                  <a16:creationId xmlns:a16="http://schemas.microsoft.com/office/drawing/2014/main" id="{7F1BF37D-2F11-4A49-8C60-E762E80C41CB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371">
              <a:extLst>
                <a:ext uri="{FF2B5EF4-FFF2-40B4-BE49-F238E27FC236}">
                  <a16:creationId xmlns:a16="http://schemas.microsoft.com/office/drawing/2014/main" id="{AFB802B3-E564-4C05-AAF4-FDAC6BD96CCE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372">
              <a:extLst>
                <a:ext uri="{FF2B5EF4-FFF2-40B4-BE49-F238E27FC236}">
                  <a16:creationId xmlns:a16="http://schemas.microsoft.com/office/drawing/2014/main" id="{05E49314-6506-4D5E-889E-A6DC6B529520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373">
              <a:extLst>
                <a:ext uri="{FF2B5EF4-FFF2-40B4-BE49-F238E27FC236}">
                  <a16:creationId xmlns:a16="http://schemas.microsoft.com/office/drawing/2014/main" id="{3FC53FC6-1543-4D31-8A3F-FB8183862F97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374">
              <a:extLst>
                <a:ext uri="{FF2B5EF4-FFF2-40B4-BE49-F238E27FC236}">
                  <a16:creationId xmlns:a16="http://schemas.microsoft.com/office/drawing/2014/main" id="{6106A544-079B-4D27-8417-54DCB80B91E3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375">
              <a:extLst>
                <a:ext uri="{FF2B5EF4-FFF2-40B4-BE49-F238E27FC236}">
                  <a16:creationId xmlns:a16="http://schemas.microsoft.com/office/drawing/2014/main" id="{94ABD615-AE17-4335-8671-2B3492EEEC67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376">
              <a:extLst>
                <a:ext uri="{FF2B5EF4-FFF2-40B4-BE49-F238E27FC236}">
                  <a16:creationId xmlns:a16="http://schemas.microsoft.com/office/drawing/2014/main" id="{2A0C522A-DF93-4FE5-B71E-D605D6B9FD87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377">
              <a:extLst>
                <a:ext uri="{FF2B5EF4-FFF2-40B4-BE49-F238E27FC236}">
                  <a16:creationId xmlns:a16="http://schemas.microsoft.com/office/drawing/2014/main" id="{2EC0FBCD-3577-4B22-A7E1-300DE8DBED4D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378">
              <a:extLst>
                <a:ext uri="{FF2B5EF4-FFF2-40B4-BE49-F238E27FC236}">
                  <a16:creationId xmlns:a16="http://schemas.microsoft.com/office/drawing/2014/main" id="{93D202E9-566A-4C10-909C-DAEDDEB7C442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379">
              <a:extLst>
                <a:ext uri="{FF2B5EF4-FFF2-40B4-BE49-F238E27FC236}">
                  <a16:creationId xmlns:a16="http://schemas.microsoft.com/office/drawing/2014/main" id="{5B2BF549-9338-4BC0-A479-6A56C96C693E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380">
              <a:extLst>
                <a:ext uri="{FF2B5EF4-FFF2-40B4-BE49-F238E27FC236}">
                  <a16:creationId xmlns:a16="http://schemas.microsoft.com/office/drawing/2014/main" id="{A23A667D-9A64-44FA-9942-AC2BEF34BBFE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381">
              <a:extLst>
                <a:ext uri="{FF2B5EF4-FFF2-40B4-BE49-F238E27FC236}">
                  <a16:creationId xmlns:a16="http://schemas.microsoft.com/office/drawing/2014/main" id="{6ED4B160-1264-4E56-A35E-8CA96EA85075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382">
              <a:extLst>
                <a:ext uri="{FF2B5EF4-FFF2-40B4-BE49-F238E27FC236}">
                  <a16:creationId xmlns:a16="http://schemas.microsoft.com/office/drawing/2014/main" id="{630C110A-48B2-44EB-A79B-AE95CE83DC83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383">
              <a:extLst>
                <a:ext uri="{FF2B5EF4-FFF2-40B4-BE49-F238E27FC236}">
                  <a16:creationId xmlns:a16="http://schemas.microsoft.com/office/drawing/2014/main" id="{FD2D1673-E7EF-423E-886D-FCDE093630C2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384">
              <a:extLst>
                <a:ext uri="{FF2B5EF4-FFF2-40B4-BE49-F238E27FC236}">
                  <a16:creationId xmlns:a16="http://schemas.microsoft.com/office/drawing/2014/main" id="{5AA90CCB-1AE2-40C8-861A-682F88A156F8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385">
              <a:extLst>
                <a:ext uri="{FF2B5EF4-FFF2-40B4-BE49-F238E27FC236}">
                  <a16:creationId xmlns:a16="http://schemas.microsoft.com/office/drawing/2014/main" id="{853B5901-6B86-46BC-825F-8DC99E17E6B6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386">
              <a:extLst>
                <a:ext uri="{FF2B5EF4-FFF2-40B4-BE49-F238E27FC236}">
                  <a16:creationId xmlns:a16="http://schemas.microsoft.com/office/drawing/2014/main" id="{22178144-5BCF-40BE-AA75-93DDE11A63C0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387">
              <a:extLst>
                <a:ext uri="{FF2B5EF4-FFF2-40B4-BE49-F238E27FC236}">
                  <a16:creationId xmlns:a16="http://schemas.microsoft.com/office/drawing/2014/main" id="{30D472C2-6D2B-4BC8-ACBB-CBE749A5B103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388">
              <a:extLst>
                <a:ext uri="{FF2B5EF4-FFF2-40B4-BE49-F238E27FC236}">
                  <a16:creationId xmlns:a16="http://schemas.microsoft.com/office/drawing/2014/main" id="{7F493B49-DE2B-418D-9C00-8C9BD4F973F2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389">
              <a:extLst>
                <a:ext uri="{FF2B5EF4-FFF2-40B4-BE49-F238E27FC236}">
                  <a16:creationId xmlns:a16="http://schemas.microsoft.com/office/drawing/2014/main" id="{FED2E822-B6A9-4004-88C6-1ADFA611F617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390">
              <a:extLst>
                <a:ext uri="{FF2B5EF4-FFF2-40B4-BE49-F238E27FC236}">
                  <a16:creationId xmlns:a16="http://schemas.microsoft.com/office/drawing/2014/main" id="{943D1BF0-5AB0-4859-B218-3D5443D1866A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391">
              <a:extLst>
                <a:ext uri="{FF2B5EF4-FFF2-40B4-BE49-F238E27FC236}">
                  <a16:creationId xmlns:a16="http://schemas.microsoft.com/office/drawing/2014/main" id="{CCBDAC0A-2DB6-416C-8E1E-24D9E3580D62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392">
              <a:extLst>
                <a:ext uri="{FF2B5EF4-FFF2-40B4-BE49-F238E27FC236}">
                  <a16:creationId xmlns:a16="http://schemas.microsoft.com/office/drawing/2014/main" id="{5DC63B20-68CB-43A2-8B05-35B4BD757855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393">
              <a:extLst>
                <a:ext uri="{FF2B5EF4-FFF2-40B4-BE49-F238E27FC236}">
                  <a16:creationId xmlns:a16="http://schemas.microsoft.com/office/drawing/2014/main" id="{F446D84B-84CA-4DF4-8ADE-A015566A7A81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394">
              <a:extLst>
                <a:ext uri="{FF2B5EF4-FFF2-40B4-BE49-F238E27FC236}">
                  <a16:creationId xmlns:a16="http://schemas.microsoft.com/office/drawing/2014/main" id="{F22450E9-AB1D-4CC0-92C6-9511F8B83664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395">
              <a:extLst>
                <a:ext uri="{FF2B5EF4-FFF2-40B4-BE49-F238E27FC236}">
                  <a16:creationId xmlns:a16="http://schemas.microsoft.com/office/drawing/2014/main" id="{DA339EA6-0518-4FFF-B9DC-E735CD5B9EB9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396">
              <a:extLst>
                <a:ext uri="{FF2B5EF4-FFF2-40B4-BE49-F238E27FC236}">
                  <a16:creationId xmlns:a16="http://schemas.microsoft.com/office/drawing/2014/main" id="{488F5A6C-DEAB-433E-854E-2AC67DDC5D66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397">
              <a:extLst>
                <a:ext uri="{FF2B5EF4-FFF2-40B4-BE49-F238E27FC236}">
                  <a16:creationId xmlns:a16="http://schemas.microsoft.com/office/drawing/2014/main" id="{53E7CF93-F0DA-446B-8A0E-E4FD97FA8B75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398">
              <a:extLst>
                <a:ext uri="{FF2B5EF4-FFF2-40B4-BE49-F238E27FC236}">
                  <a16:creationId xmlns:a16="http://schemas.microsoft.com/office/drawing/2014/main" id="{3277B8FA-874A-4CA1-A181-37CD5C9CA03F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399">
              <a:extLst>
                <a:ext uri="{FF2B5EF4-FFF2-40B4-BE49-F238E27FC236}">
                  <a16:creationId xmlns:a16="http://schemas.microsoft.com/office/drawing/2014/main" id="{5334DADD-C73E-413D-B4D9-F3FC635E630A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400">
              <a:extLst>
                <a:ext uri="{FF2B5EF4-FFF2-40B4-BE49-F238E27FC236}">
                  <a16:creationId xmlns:a16="http://schemas.microsoft.com/office/drawing/2014/main" id="{291EA4C5-5DA4-4B35-931C-0F5F2B7EDCE4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401">
              <a:extLst>
                <a:ext uri="{FF2B5EF4-FFF2-40B4-BE49-F238E27FC236}">
                  <a16:creationId xmlns:a16="http://schemas.microsoft.com/office/drawing/2014/main" id="{CF1D1F96-ABBD-4517-9B0E-34CE7B42B672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402">
              <a:extLst>
                <a:ext uri="{FF2B5EF4-FFF2-40B4-BE49-F238E27FC236}">
                  <a16:creationId xmlns:a16="http://schemas.microsoft.com/office/drawing/2014/main" id="{9F72E0E4-5BD1-4A7C-A829-D9E7E180D00F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403">
              <a:extLst>
                <a:ext uri="{FF2B5EF4-FFF2-40B4-BE49-F238E27FC236}">
                  <a16:creationId xmlns:a16="http://schemas.microsoft.com/office/drawing/2014/main" id="{8A53C962-DA04-4630-8F19-A33A667E5363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404">
              <a:extLst>
                <a:ext uri="{FF2B5EF4-FFF2-40B4-BE49-F238E27FC236}">
                  <a16:creationId xmlns:a16="http://schemas.microsoft.com/office/drawing/2014/main" id="{8C62F436-0058-4A16-BB67-513ED80246E6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405">
              <a:extLst>
                <a:ext uri="{FF2B5EF4-FFF2-40B4-BE49-F238E27FC236}">
                  <a16:creationId xmlns:a16="http://schemas.microsoft.com/office/drawing/2014/main" id="{2E330163-FD0A-4E96-B908-0D1DC64D79B9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406">
              <a:extLst>
                <a:ext uri="{FF2B5EF4-FFF2-40B4-BE49-F238E27FC236}">
                  <a16:creationId xmlns:a16="http://schemas.microsoft.com/office/drawing/2014/main" id="{1B25A6BD-B335-4FE8-90D1-FE9D84D838F4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407">
              <a:extLst>
                <a:ext uri="{FF2B5EF4-FFF2-40B4-BE49-F238E27FC236}">
                  <a16:creationId xmlns:a16="http://schemas.microsoft.com/office/drawing/2014/main" id="{8DD561F1-5BB1-4ECD-A803-8902C91227D2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408">
              <a:extLst>
                <a:ext uri="{FF2B5EF4-FFF2-40B4-BE49-F238E27FC236}">
                  <a16:creationId xmlns:a16="http://schemas.microsoft.com/office/drawing/2014/main" id="{CE7CA0E4-564F-4CF0-A3CA-4AA17D40F925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409">
              <a:extLst>
                <a:ext uri="{FF2B5EF4-FFF2-40B4-BE49-F238E27FC236}">
                  <a16:creationId xmlns:a16="http://schemas.microsoft.com/office/drawing/2014/main" id="{5B9510B4-CBD5-4A46-A8D4-A55F45418832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410">
              <a:extLst>
                <a:ext uri="{FF2B5EF4-FFF2-40B4-BE49-F238E27FC236}">
                  <a16:creationId xmlns:a16="http://schemas.microsoft.com/office/drawing/2014/main" id="{36FE91DE-F6F2-4EBB-8A35-E825145D7CE0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411">
              <a:extLst>
                <a:ext uri="{FF2B5EF4-FFF2-40B4-BE49-F238E27FC236}">
                  <a16:creationId xmlns:a16="http://schemas.microsoft.com/office/drawing/2014/main" id="{91488A2C-C30D-4178-A3F1-763B41ED7514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7" name="Title 1">
            <a:extLst>
              <a:ext uri="{FF2B5EF4-FFF2-40B4-BE49-F238E27FC236}">
                <a16:creationId xmlns:a16="http://schemas.microsoft.com/office/drawing/2014/main" id="{3881629A-C93B-410B-88A0-06C8CA7DE9F7}"/>
              </a:ext>
            </a:extLst>
          </p:cNvPr>
          <p:cNvSpPr txBox="1">
            <a:spLocks/>
          </p:cNvSpPr>
          <p:nvPr/>
        </p:nvSpPr>
        <p:spPr>
          <a:xfrm rot="21000000">
            <a:off x="153917" y="1995595"/>
            <a:ext cx="3722325" cy="710877"/>
          </a:xfrm>
          <a:prstGeom prst="rect">
            <a:avLst/>
          </a:prstGeom>
          <a:solidFill>
            <a:srgbClr val="52C88B"/>
          </a:solidFill>
        </p:spPr>
        <p:txBody>
          <a:bodyPr lIns="108000" rIns="10800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Worldmap</a:t>
            </a:r>
            <a:endParaRPr lang="ko-KR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8" name="Text Placeholder 2">
            <a:extLst>
              <a:ext uri="{FF2B5EF4-FFF2-40B4-BE49-F238E27FC236}">
                <a16:creationId xmlns:a16="http://schemas.microsoft.com/office/drawing/2014/main" id="{E198234B-0DB3-4A16-AD8D-4F484DD9CC92}"/>
              </a:ext>
            </a:extLst>
          </p:cNvPr>
          <p:cNvSpPr txBox="1">
            <a:spLocks/>
          </p:cNvSpPr>
          <p:nvPr/>
        </p:nvSpPr>
        <p:spPr>
          <a:xfrm rot="21000000">
            <a:off x="740342" y="2668088"/>
            <a:ext cx="4145434" cy="287923"/>
          </a:xfrm>
          <a:prstGeom prst="rect">
            <a:avLst/>
          </a:prstGeom>
          <a:solidFill>
            <a:srgbClr val="52C88B"/>
          </a:solidFill>
        </p:spPr>
        <p:txBody>
          <a:bodyPr lIns="216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Easy to change colors, photos and Text.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E639A4C-8B90-4ACF-B010-929DD0C3CEE4}"/>
              </a:ext>
            </a:extLst>
          </p:cNvPr>
          <p:cNvSpPr txBox="1"/>
          <p:nvPr/>
        </p:nvSpPr>
        <p:spPr>
          <a:xfrm>
            <a:off x="757129" y="5238674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54AD449-3932-404B-88F6-F85D4469D765}"/>
              </a:ext>
            </a:extLst>
          </p:cNvPr>
          <p:cNvSpPr txBox="1"/>
          <p:nvPr/>
        </p:nvSpPr>
        <p:spPr>
          <a:xfrm>
            <a:off x="757129" y="5586607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03D0D8F-22B9-4CEC-B2DE-04FBE34B83FD}"/>
              </a:ext>
            </a:extLst>
          </p:cNvPr>
          <p:cNvSpPr txBox="1"/>
          <p:nvPr/>
        </p:nvSpPr>
        <p:spPr>
          <a:xfrm>
            <a:off x="757129" y="5934541"/>
            <a:ext cx="344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2" name="Trapezoid 3">
            <a:extLst>
              <a:ext uri="{FF2B5EF4-FFF2-40B4-BE49-F238E27FC236}">
                <a16:creationId xmlns:a16="http://schemas.microsoft.com/office/drawing/2014/main" id="{92ECBF5C-7F24-4A26-836C-2D5C348B6FB4}"/>
              </a:ext>
            </a:extLst>
          </p:cNvPr>
          <p:cNvSpPr>
            <a:spLocks noChangeAspect="1"/>
          </p:cNvSpPr>
          <p:nvPr/>
        </p:nvSpPr>
        <p:spPr>
          <a:xfrm>
            <a:off x="6671808" y="4499571"/>
            <a:ext cx="325123" cy="569311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3" name="Trapezoid 3">
            <a:extLst>
              <a:ext uri="{FF2B5EF4-FFF2-40B4-BE49-F238E27FC236}">
                <a16:creationId xmlns:a16="http://schemas.microsoft.com/office/drawing/2014/main" id="{6D73AD72-1D01-4E2F-B8C4-9F8AF7BB07CE}"/>
              </a:ext>
            </a:extLst>
          </p:cNvPr>
          <p:cNvSpPr>
            <a:spLocks noChangeAspect="1"/>
          </p:cNvSpPr>
          <p:nvPr/>
        </p:nvSpPr>
        <p:spPr>
          <a:xfrm>
            <a:off x="9616185" y="3614321"/>
            <a:ext cx="325123" cy="569311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4" name="Trapezoid 3">
            <a:extLst>
              <a:ext uri="{FF2B5EF4-FFF2-40B4-BE49-F238E27FC236}">
                <a16:creationId xmlns:a16="http://schemas.microsoft.com/office/drawing/2014/main" id="{9DC18202-4067-42B8-89E6-A376C037F427}"/>
              </a:ext>
            </a:extLst>
          </p:cNvPr>
          <p:cNvSpPr>
            <a:spLocks noChangeAspect="1"/>
          </p:cNvSpPr>
          <p:nvPr/>
        </p:nvSpPr>
        <p:spPr>
          <a:xfrm>
            <a:off x="6889608" y="2248507"/>
            <a:ext cx="325123" cy="569311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25" name="Group 14336">
            <a:extLst>
              <a:ext uri="{FF2B5EF4-FFF2-40B4-BE49-F238E27FC236}">
                <a16:creationId xmlns:a16="http://schemas.microsoft.com/office/drawing/2014/main" id="{86D0C1E7-A007-4815-A78B-28048A2285DD}"/>
              </a:ext>
            </a:extLst>
          </p:cNvPr>
          <p:cNvGrpSpPr/>
          <p:nvPr/>
        </p:nvGrpSpPr>
        <p:grpSpPr>
          <a:xfrm>
            <a:off x="757129" y="3815916"/>
            <a:ext cx="4035685" cy="1286652"/>
            <a:chOff x="596176" y="4031204"/>
            <a:chExt cx="2967129" cy="1286652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F8B1212-2446-4C53-B150-1B9C26329C7C}"/>
                </a:ext>
              </a:extLst>
            </p:cNvPr>
            <p:cNvSpPr txBox="1"/>
            <p:nvPr/>
          </p:nvSpPr>
          <p:spPr>
            <a:xfrm>
              <a:off x="596176" y="4302193"/>
              <a:ext cx="29671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09EC4983-3BCB-4C0B-9B1C-B8D724EFCDD5}"/>
                </a:ext>
              </a:extLst>
            </p:cNvPr>
            <p:cNvSpPr txBox="1"/>
            <p:nvPr/>
          </p:nvSpPr>
          <p:spPr>
            <a:xfrm>
              <a:off x="596176" y="4031204"/>
              <a:ext cx="29671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8" name="Group 10">
            <a:extLst>
              <a:ext uri="{FF2B5EF4-FFF2-40B4-BE49-F238E27FC236}">
                <a16:creationId xmlns:a16="http://schemas.microsoft.com/office/drawing/2014/main" id="{A497617B-1CAA-4AAF-BF71-C57AC1039B35}"/>
              </a:ext>
            </a:extLst>
          </p:cNvPr>
          <p:cNvGrpSpPr/>
          <p:nvPr/>
        </p:nvGrpSpPr>
        <p:grpSpPr>
          <a:xfrm>
            <a:off x="5409804" y="1246493"/>
            <a:ext cx="1372392" cy="84157"/>
            <a:chOff x="5728017" y="836712"/>
            <a:chExt cx="1718623" cy="144016"/>
          </a:xfrm>
        </p:grpSpPr>
        <p:sp>
          <p:nvSpPr>
            <p:cNvPr id="129" name="Rectangle 11">
              <a:extLst>
                <a:ext uri="{FF2B5EF4-FFF2-40B4-BE49-F238E27FC236}">
                  <a16:creationId xmlns:a16="http://schemas.microsoft.com/office/drawing/2014/main" id="{A384E561-5B06-4DBB-AEA3-8F263EF4D237}"/>
                </a:ext>
              </a:extLst>
            </p:cNvPr>
            <p:cNvSpPr/>
            <p:nvPr/>
          </p:nvSpPr>
          <p:spPr>
            <a:xfrm>
              <a:off x="5728017" y="836712"/>
              <a:ext cx="288032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30" name="Rectangle 12">
              <a:extLst>
                <a:ext uri="{FF2B5EF4-FFF2-40B4-BE49-F238E27FC236}">
                  <a16:creationId xmlns:a16="http://schemas.microsoft.com/office/drawing/2014/main" id="{26108D7F-DBF3-4D5C-85C0-98976D10716C}"/>
                </a:ext>
              </a:extLst>
            </p:cNvPr>
            <p:cNvSpPr/>
            <p:nvPr/>
          </p:nvSpPr>
          <p:spPr>
            <a:xfrm>
              <a:off x="6012160" y="836712"/>
              <a:ext cx="288032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31" name="Rectangle 13">
              <a:extLst>
                <a:ext uri="{FF2B5EF4-FFF2-40B4-BE49-F238E27FC236}">
                  <a16:creationId xmlns:a16="http://schemas.microsoft.com/office/drawing/2014/main" id="{746E7708-9D89-4AA3-A965-C915BA389C03}"/>
                </a:ext>
              </a:extLst>
            </p:cNvPr>
            <p:cNvSpPr/>
            <p:nvPr/>
          </p:nvSpPr>
          <p:spPr>
            <a:xfrm>
              <a:off x="6298502" y="836712"/>
              <a:ext cx="288032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32" name="Rectangle 14">
              <a:extLst>
                <a:ext uri="{FF2B5EF4-FFF2-40B4-BE49-F238E27FC236}">
                  <a16:creationId xmlns:a16="http://schemas.microsoft.com/office/drawing/2014/main" id="{DA68C865-9071-40BE-9F44-ED4B869E47D0}"/>
                </a:ext>
              </a:extLst>
            </p:cNvPr>
            <p:cNvSpPr/>
            <p:nvPr/>
          </p:nvSpPr>
          <p:spPr>
            <a:xfrm>
              <a:off x="6586736" y="836712"/>
              <a:ext cx="288032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33" name="Rectangle 15">
              <a:extLst>
                <a:ext uri="{FF2B5EF4-FFF2-40B4-BE49-F238E27FC236}">
                  <a16:creationId xmlns:a16="http://schemas.microsoft.com/office/drawing/2014/main" id="{8E540C9F-E8AE-42F6-8604-575793E63950}"/>
                </a:ext>
              </a:extLst>
            </p:cNvPr>
            <p:cNvSpPr/>
            <p:nvPr/>
          </p:nvSpPr>
          <p:spPr>
            <a:xfrm>
              <a:off x="6873078" y="836712"/>
              <a:ext cx="288032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34" name="Rectangle 16">
              <a:extLst>
                <a:ext uri="{FF2B5EF4-FFF2-40B4-BE49-F238E27FC236}">
                  <a16:creationId xmlns:a16="http://schemas.microsoft.com/office/drawing/2014/main" id="{D44D2B70-58DA-472A-9D77-82CED689FA71}"/>
                </a:ext>
              </a:extLst>
            </p:cNvPr>
            <p:cNvSpPr/>
            <p:nvPr/>
          </p:nvSpPr>
          <p:spPr>
            <a:xfrm>
              <a:off x="7158608" y="836712"/>
              <a:ext cx="288032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AED0A189-1F09-4B73-AE0D-9C763C460F9D}"/>
              </a:ext>
            </a:extLst>
          </p:cNvPr>
          <p:cNvGrpSpPr/>
          <p:nvPr/>
        </p:nvGrpSpPr>
        <p:grpSpPr>
          <a:xfrm>
            <a:off x="7171769" y="799227"/>
            <a:ext cx="5230335" cy="1175819"/>
            <a:chOff x="6665543" y="2749602"/>
            <a:chExt cx="2777847" cy="11758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058A776-C415-411D-8CF3-2F0333868916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4A8A26-AFAC-4360-89D2-97D39D38FF0B}"/>
                </a:ext>
              </a:extLst>
            </p:cNvPr>
            <p:cNvSpPr txBox="1"/>
            <p:nvPr/>
          </p:nvSpPr>
          <p:spPr>
            <a:xfrm>
              <a:off x="6665543" y="3545765"/>
              <a:ext cx="277784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04B31D9-CE77-42B8-A25A-AE0C26945BB3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grpSp>
        <p:nvGrpSpPr>
          <p:cNvPr id="5" name="Group 38">
            <a:extLst>
              <a:ext uri="{FF2B5EF4-FFF2-40B4-BE49-F238E27FC236}">
                <a16:creationId xmlns:a16="http://schemas.microsoft.com/office/drawing/2014/main" id="{C9098F31-1D02-466F-AE68-C5B1CE89A800}"/>
              </a:ext>
            </a:extLst>
          </p:cNvPr>
          <p:cNvGrpSpPr/>
          <p:nvPr/>
        </p:nvGrpSpPr>
        <p:grpSpPr>
          <a:xfrm>
            <a:off x="6717449" y="3504210"/>
            <a:ext cx="2225816" cy="1107996"/>
            <a:chOff x="6210996" y="1433695"/>
            <a:chExt cx="1623341" cy="78825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C0B12B4-F459-48D7-8819-507BE7586D47}"/>
                </a:ext>
              </a:extLst>
            </p:cNvPr>
            <p:cNvSpPr txBox="1"/>
            <p:nvPr/>
          </p:nvSpPr>
          <p:spPr>
            <a:xfrm>
              <a:off x="6210998" y="1433695"/>
              <a:ext cx="1623339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DFB715B-C291-455B-86F8-C43A7DFB383E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45">
            <a:extLst>
              <a:ext uri="{FF2B5EF4-FFF2-40B4-BE49-F238E27FC236}">
                <a16:creationId xmlns:a16="http://schemas.microsoft.com/office/drawing/2014/main" id="{BA1419F6-A1BF-4865-883A-F5B82074C32A}"/>
              </a:ext>
            </a:extLst>
          </p:cNvPr>
          <p:cNvGrpSpPr/>
          <p:nvPr/>
        </p:nvGrpSpPr>
        <p:grpSpPr>
          <a:xfrm>
            <a:off x="9351404" y="3504210"/>
            <a:ext cx="2225816" cy="1107996"/>
            <a:chOff x="6210996" y="1433695"/>
            <a:chExt cx="1623341" cy="7882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8138CA-0547-4673-8638-59EF4190CEAD}"/>
                </a:ext>
              </a:extLst>
            </p:cNvPr>
            <p:cNvSpPr txBox="1"/>
            <p:nvPr/>
          </p:nvSpPr>
          <p:spPr>
            <a:xfrm>
              <a:off x="6210998" y="1433695"/>
              <a:ext cx="1623339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AA164CD-A785-4712-89FC-F3B2C28008FF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48">
            <a:extLst>
              <a:ext uri="{FF2B5EF4-FFF2-40B4-BE49-F238E27FC236}">
                <a16:creationId xmlns:a16="http://schemas.microsoft.com/office/drawing/2014/main" id="{C68132AB-11DF-4124-B284-372D1297EC06}"/>
              </a:ext>
            </a:extLst>
          </p:cNvPr>
          <p:cNvGrpSpPr/>
          <p:nvPr/>
        </p:nvGrpSpPr>
        <p:grpSpPr>
          <a:xfrm>
            <a:off x="6717449" y="5192666"/>
            <a:ext cx="2225816" cy="1107996"/>
            <a:chOff x="6210996" y="1433695"/>
            <a:chExt cx="1623343" cy="78825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466D93F-675D-4D60-A344-03CBF6DA03EA}"/>
                </a:ext>
              </a:extLst>
            </p:cNvPr>
            <p:cNvSpPr txBox="1"/>
            <p:nvPr/>
          </p:nvSpPr>
          <p:spPr>
            <a:xfrm>
              <a:off x="6211000" y="1433695"/>
              <a:ext cx="1623339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756513-8D57-4EA1-A84F-5C14B34D2693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51">
            <a:extLst>
              <a:ext uri="{FF2B5EF4-FFF2-40B4-BE49-F238E27FC236}">
                <a16:creationId xmlns:a16="http://schemas.microsoft.com/office/drawing/2014/main" id="{6DB51F98-161D-4993-BF6C-3BA54F7EFE13}"/>
              </a:ext>
            </a:extLst>
          </p:cNvPr>
          <p:cNvGrpSpPr/>
          <p:nvPr/>
        </p:nvGrpSpPr>
        <p:grpSpPr>
          <a:xfrm>
            <a:off x="9351404" y="5192666"/>
            <a:ext cx="2225816" cy="1107996"/>
            <a:chOff x="6210996" y="1433695"/>
            <a:chExt cx="1623341" cy="78825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80C794-A267-45E8-B625-9827128DB0FE}"/>
                </a:ext>
              </a:extLst>
            </p:cNvPr>
            <p:cNvSpPr txBox="1"/>
            <p:nvPr/>
          </p:nvSpPr>
          <p:spPr>
            <a:xfrm>
              <a:off x="6210998" y="1433695"/>
              <a:ext cx="1623339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24ABC8-C22F-4DCF-9C86-3F05612BC563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EDCCE247-29A6-42EC-A227-2E20D8A39B5A}"/>
              </a:ext>
            </a:extLst>
          </p:cNvPr>
          <p:cNvGrpSpPr/>
          <p:nvPr/>
        </p:nvGrpSpPr>
        <p:grpSpPr>
          <a:xfrm>
            <a:off x="7262633" y="492384"/>
            <a:ext cx="3769403" cy="2431365"/>
            <a:chOff x="7031440" y="637238"/>
            <a:chExt cx="3769403" cy="2431365"/>
          </a:xfrm>
        </p:grpSpPr>
        <p:grpSp>
          <p:nvGrpSpPr>
            <p:cNvPr id="18" name="Group 54">
              <a:extLst>
                <a:ext uri="{FF2B5EF4-FFF2-40B4-BE49-F238E27FC236}">
                  <a16:creationId xmlns:a16="http://schemas.microsoft.com/office/drawing/2014/main" id="{B48CC208-D859-45C5-B684-C1CBA7E01D45}"/>
                </a:ext>
              </a:extLst>
            </p:cNvPr>
            <p:cNvGrpSpPr/>
            <p:nvPr/>
          </p:nvGrpSpPr>
          <p:grpSpPr>
            <a:xfrm rot="10800000">
              <a:off x="7031440" y="637238"/>
              <a:ext cx="443484" cy="391162"/>
              <a:chOff x="6754665" y="1956547"/>
              <a:chExt cx="672192" cy="592888"/>
            </a:xfrm>
            <a:solidFill>
              <a:srgbClr val="FAB117"/>
            </a:solidFill>
          </p:grpSpPr>
          <p:sp>
            <p:nvSpPr>
              <p:cNvPr id="26" name="Block Arc 28">
                <a:extLst>
                  <a:ext uri="{FF2B5EF4-FFF2-40B4-BE49-F238E27FC236}">
                    <a16:creationId xmlns:a16="http://schemas.microsoft.com/office/drawing/2014/main" id="{D17173DC-1EF9-43A8-8899-0F9065D7C1A2}"/>
                  </a:ext>
                </a:extLst>
              </p:cNvPr>
              <p:cNvSpPr/>
              <p:nvPr userDrawn="1"/>
            </p:nvSpPr>
            <p:spPr>
              <a:xfrm rot="5400000" flipH="1">
                <a:off x="6987271" y="2109846"/>
                <a:ext cx="592886" cy="286287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chemeClr val="bg1"/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Block Arc 28">
                <a:extLst>
                  <a:ext uri="{FF2B5EF4-FFF2-40B4-BE49-F238E27FC236}">
                    <a16:creationId xmlns:a16="http://schemas.microsoft.com/office/drawing/2014/main" id="{27E054D0-DA3C-4C1B-9309-B6222CF0CE65}"/>
                  </a:ext>
                </a:extLst>
              </p:cNvPr>
              <p:cNvSpPr/>
              <p:nvPr userDrawn="1"/>
            </p:nvSpPr>
            <p:spPr>
              <a:xfrm rot="5400000" flipH="1">
                <a:off x="6601365" y="2109848"/>
                <a:ext cx="592887" cy="286288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chemeClr val="bg1"/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up 57">
              <a:extLst>
                <a:ext uri="{FF2B5EF4-FFF2-40B4-BE49-F238E27FC236}">
                  <a16:creationId xmlns:a16="http://schemas.microsoft.com/office/drawing/2014/main" id="{831E757F-6B05-40C5-AD77-158754C4306D}"/>
                </a:ext>
              </a:extLst>
            </p:cNvPr>
            <p:cNvGrpSpPr/>
            <p:nvPr/>
          </p:nvGrpSpPr>
          <p:grpSpPr>
            <a:xfrm>
              <a:off x="10357363" y="2677439"/>
              <a:ext cx="443480" cy="391164"/>
              <a:chOff x="7144066" y="1956544"/>
              <a:chExt cx="672182" cy="592888"/>
            </a:xfrm>
            <a:solidFill>
              <a:srgbClr val="FAB117"/>
            </a:solidFill>
          </p:grpSpPr>
          <p:sp>
            <p:nvSpPr>
              <p:cNvPr id="24" name="Block Arc 28">
                <a:extLst>
                  <a:ext uri="{FF2B5EF4-FFF2-40B4-BE49-F238E27FC236}">
                    <a16:creationId xmlns:a16="http://schemas.microsoft.com/office/drawing/2014/main" id="{317CB0D5-49BA-48BE-BE1F-3400953DDBC3}"/>
                  </a:ext>
                </a:extLst>
              </p:cNvPr>
              <p:cNvSpPr/>
              <p:nvPr userDrawn="1"/>
            </p:nvSpPr>
            <p:spPr>
              <a:xfrm rot="5400000" flipH="1">
                <a:off x="7376661" y="2109845"/>
                <a:ext cx="592888" cy="286286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chemeClr val="bg1"/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Block Arc 28">
                <a:extLst>
                  <a:ext uri="{FF2B5EF4-FFF2-40B4-BE49-F238E27FC236}">
                    <a16:creationId xmlns:a16="http://schemas.microsoft.com/office/drawing/2014/main" id="{B1A9AF02-3C24-43F9-A37F-34392841A124}"/>
                  </a:ext>
                </a:extLst>
              </p:cNvPr>
              <p:cNvSpPr/>
              <p:nvPr userDrawn="1"/>
            </p:nvSpPr>
            <p:spPr>
              <a:xfrm rot="5400000" flipH="1">
                <a:off x="6990766" y="2109845"/>
                <a:ext cx="592885" cy="286286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chemeClr val="bg1"/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AE4839-1969-48D0-AE94-2419E21B557A}"/>
                </a:ext>
              </a:extLst>
            </p:cNvPr>
            <p:cNvSpPr txBox="1"/>
            <p:nvPr/>
          </p:nvSpPr>
          <p:spPr>
            <a:xfrm flipH="1">
              <a:off x="7460270" y="987750"/>
              <a:ext cx="303911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Portfolio</a:t>
              </a:r>
            </a:p>
            <a:p>
              <a:r>
                <a:rPr lang="en-US" altLang="ko-KR" sz="3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Presentation Designed</a:t>
              </a:r>
            </a:p>
          </p:txBody>
        </p:sp>
        <p:grpSp>
          <p:nvGrpSpPr>
            <p:cNvPr id="21" name="Group 59">
              <a:extLst>
                <a:ext uri="{FF2B5EF4-FFF2-40B4-BE49-F238E27FC236}">
                  <a16:creationId xmlns:a16="http://schemas.microsoft.com/office/drawing/2014/main" id="{4035C9D3-86A8-411A-80AE-C783BCA5A4F0}"/>
                </a:ext>
              </a:extLst>
            </p:cNvPr>
            <p:cNvGrpSpPr/>
            <p:nvPr/>
          </p:nvGrpSpPr>
          <p:grpSpPr>
            <a:xfrm>
              <a:off x="7258462" y="838424"/>
              <a:ext cx="3315986" cy="2052979"/>
              <a:chOff x="539792" y="602203"/>
              <a:chExt cx="2472316" cy="1530650"/>
            </a:xfrm>
          </p:grpSpPr>
          <p:sp>
            <p:nvSpPr>
              <p:cNvPr id="22" name="Freeform 60">
                <a:extLst>
                  <a:ext uri="{FF2B5EF4-FFF2-40B4-BE49-F238E27FC236}">
                    <a16:creationId xmlns:a16="http://schemas.microsoft.com/office/drawing/2014/main" id="{0AF0B8A1-4EEA-495B-9380-37AFA3320111}"/>
                  </a:ext>
                </a:extLst>
              </p:cNvPr>
              <p:cNvSpPr/>
              <p:nvPr/>
            </p:nvSpPr>
            <p:spPr>
              <a:xfrm>
                <a:off x="852108" y="602203"/>
                <a:ext cx="2160000" cy="1224000"/>
              </a:xfrm>
              <a:custGeom>
                <a:avLst/>
                <a:gdLst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19050 h 847725"/>
                  <a:gd name="connsiteX2" fmla="*/ 1847850 w 1847850"/>
                  <a:gd name="connsiteY2" fmla="*/ 847725 h 847725"/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9525 h 847725"/>
                  <a:gd name="connsiteX2" fmla="*/ 1847850 w 1847850"/>
                  <a:gd name="connsiteY2" fmla="*/ 847725 h 847725"/>
                  <a:gd name="connsiteX0" fmla="*/ 0 w 1865022"/>
                  <a:gd name="connsiteY0" fmla="*/ 9525 h 857250"/>
                  <a:gd name="connsiteX1" fmla="*/ 1865022 w 1865022"/>
                  <a:gd name="connsiteY1" fmla="*/ 0 h 857250"/>
                  <a:gd name="connsiteX2" fmla="*/ 1847850 w 1865022"/>
                  <a:gd name="connsiteY2" fmla="*/ 857250 h 857250"/>
                  <a:gd name="connsiteX0" fmla="*/ 0 w 1856436"/>
                  <a:gd name="connsiteY0" fmla="*/ 0 h 847725"/>
                  <a:gd name="connsiteX1" fmla="*/ 1856436 w 1856436"/>
                  <a:gd name="connsiteY1" fmla="*/ 19050 h 847725"/>
                  <a:gd name="connsiteX2" fmla="*/ 1847850 w 1856436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47850 w 1847850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13507 w 1847850"/>
                  <a:gd name="connsiteY2" fmla="*/ 847725 h 847725"/>
                  <a:gd name="connsiteX0" fmla="*/ 0 w 1822093"/>
                  <a:gd name="connsiteY0" fmla="*/ 0 h 847725"/>
                  <a:gd name="connsiteX1" fmla="*/ 1822093 w 1822093"/>
                  <a:gd name="connsiteY1" fmla="*/ 28575 h 847725"/>
                  <a:gd name="connsiteX2" fmla="*/ 1813507 w 1822093"/>
                  <a:gd name="connsiteY2" fmla="*/ 847725 h 847725"/>
                  <a:gd name="connsiteX0" fmla="*/ 0 w 1796336"/>
                  <a:gd name="connsiteY0" fmla="*/ 0 h 828675"/>
                  <a:gd name="connsiteX1" fmla="*/ 1796336 w 1796336"/>
                  <a:gd name="connsiteY1" fmla="*/ 9525 h 828675"/>
                  <a:gd name="connsiteX2" fmla="*/ 1787750 w 1796336"/>
                  <a:gd name="connsiteY2" fmla="*/ 828675 h 828675"/>
                  <a:gd name="connsiteX0" fmla="*/ 0 w 1787750"/>
                  <a:gd name="connsiteY0" fmla="*/ 0 h 828675"/>
                  <a:gd name="connsiteX1" fmla="*/ 1787750 w 1787750"/>
                  <a:gd name="connsiteY1" fmla="*/ 0 h 828675"/>
                  <a:gd name="connsiteX2" fmla="*/ 1787750 w 1787750"/>
                  <a:gd name="connsiteY2" fmla="*/ 82867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7750" h="828675">
                    <a:moveTo>
                      <a:pt x="0" y="0"/>
                    </a:moveTo>
                    <a:lnTo>
                      <a:pt x="1787750" y="0"/>
                    </a:lnTo>
                    <a:lnTo>
                      <a:pt x="1787750" y="828675"/>
                    </a:ln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Freeform 61">
                <a:extLst>
                  <a:ext uri="{FF2B5EF4-FFF2-40B4-BE49-F238E27FC236}">
                    <a16:creationId xmlns:a16="http://schemas.microsoft.com/office/drawing/2014/main" id="{C59FC892-6316-475D-8799-CF763A42BD8E}"/>
                  </a:ext>
                </a:extLst>
              </p:cNvPr>
              <p:cNvSpPr/>
              <p:nvPr/>
            </p:nvSpPr>
            <p:spPr>
              <a:xfrm rot="10800000">
                <a:off x="539792" y="908853"/>
                <a:ext cx="2160000" cy="1224000"/>
              </a:xfrm>
              <a:custGeom>
                <a:avLst/>
                <a:gdLst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19050 h 847725"/>
                  <a:gd name="connsiteX2" fmla="*/ 1847850 w 1847850"/>
                  <a:gd name="connsiteY2" fmla="*/ 847725 h 847725"/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9525 h 847725"/>
                  <a:gd name="connsiteX2" fmla="*/ 1847850 w 1847850"/>
                  <a:gd name="connsiteY2" fmla="*/ 847725 h 847725"/>
                  <a:gd name="connsiteX0" fmla="*/ 0 w 1865022"/>
                  <a:gd name="connsiteY0" fmla="*/ 9525 h 857250"/>
                  <a:gd name="connsiteX1" fmla="*/ 1865022 w 1865022"/>
                  <a:gd name="connsiteY1" fmla="*/ 0 h 857250"/>
                  <a:gd name="connsiteX2" fmla="*/ 1847850 w 1865022"/>
                  <a:gd name="connsiteY2" fmla="*/ 857250 h 857250"/>
                  <a:gd name="connsiteX0" fmla="*/ 0 w 1856436"/>
                  <a:gd name="connsiteY0" fmla="*/ 0 h 847725"/>
                  <a:gd name="connsiteX1" fmla="*/ 1856436 w 1856436"/>
                  <a:gd name="connsiteY1" fmla="*/ 19050 h 847725"/>
                  <a:gd name="connsiteX2" fmla="*/ 1847850 w 1856436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47850 w 1847850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13507 w 1847850"/>
                  <a:gd name="connsiteY2" fmla="*/ 847725 h 847725"/>
                  <a:gd name="connsiteX0" fmla="*/ 0 w 1822093"/>
                  <a:gd name="connsiteY0" fmla="*/ 0 h 847725"/>
                  <a:gd name="connsiteX1" fmla="*/ 1822093 w 1822093"/>
                  <a:gd name="connsiteY1" fmla="*/ 28575 h 847725"/>
                  <a:gd name="connsiteX2" fmla="*/ 1813507 w 1822093"/>
                  <a:gd name="connsiteY2" fmla="*/ 847725 h 847725"/>
                  <a:gd name="connsiteX0" fmla="*/ 0 w 1796336"/>
                  <a:gd name="connsiteY0" fmla="*/ 0 h 828675"/>
                  <a:gd name="connsiteX1" fmla="*/ 1796336 w 1796336"/>
                  <a:gd name="connsiteY1" fmla="*/ 9525 h 828675"/>
                  <a:gd name="connsiteX2" fmla="*/ 1787750 w 1796336"/>
                  <a:gd name="connsiteY2" fmla="*/ 828675 h 828675"/>
                  <a:gd name="connsiteX0" fmla="*/ 0 w 1787750"/>
                  <a:gd name="connsiteY0" fmla="*/ 0 h 828675"/>
                  <a:gd name="connsiteX1" fmla="*/ 1787750 w 1787750"/>
                  <a:gd name="connsiteY1" fmla="*/ 0 h 828675"/>
                  <a:gd name="connsiteX2" fmla="*/ 1787750 w 1787750"/>
                  <a:gd name="connsiteY2" fmla="*/ 82867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7750" h="828675">
                    <a:moveTo>
                      <a:pt x="0" y="0"/>
                    </a:moveTo>
                    <a:lnTo>
                      <a:pt x="1787750" y="0"/>
                    </a:lnTo>
                    <a:lnTo>
                      <a:pt x="1787750" y="828675"/>
                    </a:ln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8" name="Rectangle 12">
            <a:extLst>
              <a:ext uri="{FF2B5EF4-FFF2-40B4-BE49-F238E27FC236}">
                <a16:creationId xmlns:a16="http://schemas.microsoft.com/office/drawing/2014/main" id="{772CB1BD-1B3D-4EB1-90CB-7D2904145F31}"/>
              </a:ext>
            </a:extLst>
          </p:cNvPr>
          <p:cNvSpPr/>
          <p:nvPr/>
        </p:nvSpPr>
        <p:spPr>
          <a:xfrm>
            <a:off x="737315" y="2267757"/>
            <a:ext cx="2376264" cy="23224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BDC4F4-85DC-496E-8CA5-B91E43DCC211}"/>
              </a:ext>
            </a:extLst>
          </p:cNvPr>
          <p:cNvSpPr txBox="1"/>
          <p:nvPr/>
        </p:nvSpPr>
        <p:spPr>
          <a:xfrm>
            <a:off x="1097355" y="3353528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</a:t>
            </a:r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PowerPoint </a:t>
            </a:r>
            <a:r>
              <a:rPr lang="en-US" altLang="ko-KR" sz="1200" b="1" dirty="0">
                <a:solidFill>
                  <a:srgbClr val="FAB117"/>
                </a:solidFill>
                <a:cs typeface="Arial" pitchFamily="34" charset="0"/>
              </a:rPr>
              <a:t> 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Presentation that is beautifully designed.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Freeform 18">
            <a:extLst>
              <a:ext uri="{FF2B5EF4-FFF2-40B4-BE49-F238E27FC236}">
                <a16:creationId xmlns:a16="http://schemas.microsoft.com/office/drawing/2014/main" id="{AA15DDA2-3100-4C8C-B535-A8B50C2B3F5E}"/>
              </a:ext>
            </a:extLst>
          </p:cNvPr>
          <p:cNvSpPr/>
          <p:nvPr/>
        </p:nvSpPr>
        <p:spPr>
          <a:xfrm>
            <a:off x="1660884" y="2710227"/>
            <a:ext cx="529125" cy="42704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A3E5FF9-C41D-4A05-9B45-12E7047C18FD}"/>
              </a:ext>
            </a:extLst>
          </p:cNvPr>
          <p:cNvGrpSpPr/>
          <p:nvPr/>
        </p:nvGrpSpPr>
        <p:grpSpPr>
          <a:xfrm rot="16200000">
            <a:off x="3484105" y="1804513"/>
            <a:ext cx="5247649" cy="4859324"/>
            <a:chOff x="1365474" y="1973512"/>
            <a:chExt cx="5247649" cy="4069553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AC0BECB9-8491-4F6D-AC8F-772266C12A60}"/>
                </a:ext>
              </a:extLst>
            </p:cNvPr>
            <p:cNvSpPr/>
            <p:nvPr/>
          </p:nvSpPr>
          <p:spPr>
            <a:xfrm flipV="1">
              <a:off x="1365474" y="4315955"/>
              <a:ext cx="1807251" cy="1246596"/>
            </a:xfrm>
            <a:prstGeom prst="rect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이등변 삼각형 4">
              <a:extLst>
                <a:ext uri="{FF2B5EF4-FFF2-40B4-BE49-F238E27FC236}">
                  <a16:creationId xmlns:a16="http://schemas.microsoft.com/office/drawing/2014/main" id="{376F942B-254C-4C52-9F26-0A657E2268B3}"/>
                </a:ext>
              </a:extLst>
            </p:cNvPr>
            <p:cNvSpPr/>
            <p:nvPr/>
          </p:nvSpPr>
          <p:spPr>
            <a:xfrm flipV="1">
              <a:off x="2816028" y="5255055"/>
              <a:ext cx="356696" cy="307497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BC1F09F-99E7-4F18-B06D-F969995314B4}"/>
                </a:ext>
              </a:extLst>
            </p:cNvPr>
            <p:cNvSpPr/>
            <p:nvPr/>
          </p:nvSpPr>
          <p:spPr>
            <a:xfrm>
              <a:off x="1365475" y="2447973"/>
              <a:ext cx="1807251" cy="1246596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D8C2F7CD-C40A-46A1-B86E-FB84A23B0C55}"/>
                </a:ext>
              </a:extLst>
            </p:cNvPr>
            <p:cNvSpPr/>
            <p:nvPr/>
          </p:nvSpPr>
          <p:spPr>
            <a:xfrm>
              <a:off x="2824123" y="1973512"/>
              <a:ext cx="3789000" cy="2032936"/>
            </a:xfrm>
            <a:custGeom>
              <a:avLst/>
              <a:gdLst>
                <a:gd name="connsiteX0" fmla="*/ 4838168 w 6149947"/>
                <a:gd name="connsiteY0" fmla="*/ 0 h 2015764"/>
                <a:gd name="connsiteX1" fmla="*/ 6149947 w 6149947"/>
                <a:gd name="connsiteY1" fmla="*/ 2015764 h 2015764"/>
                <a:gd name="connsiteX2" fmla="*/ 0 w 6149947"/>
                <a:gd name="connsiteY2" fmla="*/ 2015764 h 2015764"/>
                <a:gd name="connsiteX3" fmla="*/ 0 w 6149947"/>
                <a:gd name="connsiteY3" fmla="*/ 765124 h 2015764"/>
                <a:gd name="connsiteX4" fmla="*/ 4838168 w 6149947"/>
                <a:gd name="connsiteY4" fmla="*/ 765124 h 2015764"/>
                <a:gd name="connsiteX0" fmla="*/ 4838168 w 6149947"/>
                <a:gd name="connsiteY0" fmla="*/ 0 h 2015764"/>
                <a:gd name="connsiteX1" fmla="*/ 6149947 w 6149947"/>
                <a:gd name="connsiteY1" fmla="*/ 2015764 h 2015764"/>
                <a:gd name="connsiteX2" fmla="*/ 0 w 6149947"/>
                <a:gd name="connsiteY2" fmla="*/ 2015764 h 2015764"/>
                <a:gd name="connsiteX3" fmla="*/ 0 w 6149947"/>
                <a:gd name="connsiteY3" fmla="*/ 765124 h 2015764"/>
                <a:gd name="connsiteX4" fmla="*/ 4289672 w 6149947"/>
                <a:gd name="connsiteY4" fmla="*/ 756772 h 2015764"/>
                <a:gd name="connsiteX5" fmla="*/ 4838168 w 6149947"/>
                <a:gd name="connsiteY5" fmla="*/ 0 h 2015764"/>
                <a:gd name="connsiteX0" fmla="*/ 4289579 w 6149947"/>
                <a:gd name="connsiteY0" fmla="*/ 0 h 2039984"/>
                <a:gd name="connsiteX1" fmla="*/ 6149947 w 6149947"/>
                <a:gd name="connsiteY1" fmla="*/ 2039984 h 2039984"/>
                <a:gd name="connsiteX2" fmla="*/ 0 w 6149947"/>
                <a:gd name="connsiteY2" fmla="*/ 2039984 h 2039984"/>
                <a:gd name="connsiteX3" fmla="*/ 0 w 6149947"/>
                <a:gd name="connsiteY3" fmla="*/ 789344 h 2039984"/>
                <a:gd name="connsiteX4" fmla="*/ 4289672 w 6149947"/>
                <a:gd name="connsiteY4" fmla="*/ 780992 h 2039984"/>
                <a:gd name="connsiteX5" fmla="*/ 4289579 w 6149947"/>
                <a:gd name="connsiteY5" fmla="*/ 0 h 203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49947" h="2039984">
                  <a:moveTo>
                    <a:pt x="4289579" y="0"/>
                  </a:moveTo>
                  <a:lnTo>
                    <a:pt x="6149947" y="2039984"/>
                  </a:lnTo>
                  <a:lnTo>
                    <a:pt x="0" y="2039984"/>
                  </a:lnTo>
                  <a:lnTo>
                    <a:pt x="0" y="789344"/>
                  </a:lnTo>
                  <a:lnTo>
                    <a:pt x="4289672" y="780992"/>
                  </a:lnTo>
                  <a:cubicBezTo>
                    <a:pt x="4289672" y="525951"/>
                    <a:pt x="4289579" y="255041"/>
                    <a:pt x="428957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8" name="이등변 삼각형 7">
              <a:extLst>
                <a:ext uri="{FF2B5EF4-FFF2-40B4-BE49-F238E27FC236}">
                  <a16:creationId xmlns:a16="http://schemas.microsoft.com/office/drawing/2014/main" id="{2060E9FF-6DA6-40E5-9047-80E234CC24AC}"/>
                </a:ext>
              </a:extLst>
            </p:cNvPr>
            <p:cNvSpPr/>
            <p:nvPr/>
          </p:nvSpPr>
          <p:spPr>
            <a:xfrm>
              <a:off x="2816028" y="2447974"/>
              <a:ext cx="356696" cy="307497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6B2704D5-2977-476F-8B2C-431FE77DB716}"/>
                </a:ext>
              </a:extLst>
            </p:cNvPr>
            <p:cNvSpPr/>
            <p:nvPr/>
          </p:nvSpPr>
          <p:spPr>
            <a:xfrm rot="10800000" flipH="1">
              <a:off x="2824123" y="4010129"/>
              <a:ext cx="3789000" cy="2032936"/>
            </a:xfrm>
            <a:custGeom>
              <a:avLst/>
              <a:gdLst>
                <a:gd name="connsiteX0" fmla="*/ 4838168 w 6149947"/>
                <a:gd name="connsiteY0" fmla="*/ 0 h 2015764"/>
                <a:gd name="connsiteX1" fmla="*/ 6149947 w 6149947"/>
                <a:gd name="connsiteY1" fmla="*/ 2015764 h 2015764"/>
                <a:gd name="connsiteX2" fmla="*/ 0 w 6149947"/>
                <a:gd name="connsiteY2" fmla="*/ 2015764 h 2015764"/>
                <a:gd name="connsiteX3" fmla="*/ 0 w 6149947"/>
                <a:gd name="connsiteY3" fmla="*/ 765124 h 2015764"/>
                <a:gd name="connsiteX4" fmla="*/ 4838168 w 6149947"/>
                <a:gd name="connsiteY4" fmla="*/ 765124 h 2015764"/>
                <a:gd name="connsiteX0" fmla="*/ 4838168 w 6149947"/>
                <a:gd name="connsiteY0" fmla="*/ 0 h 2015764"/>
                <a:gd name="connsiteX1" fmla="*/ 6149947 w 6149947"/>
                <a:gd name="connsiteY1" fmla="*/ 2015764 h 2015764"/>
                <a:gd name="connsiteX2" fmla="*/ 0 w 6149947"/>
                <a:gd name="connsiteY2" fmla="*/ 2015764 h 2015764"/>
                <a:gd name="connsiteX3" fmla="*/ 0 w 6149947"/>
                <a:gd name="connsiteY3" fmla="*/ 765124 h 2015764"/>
                <a:gd name="connsiteX4" fmla="*/ 4289672 w 6149947"/>
                <a:gd name="connsiteY4" fmla="*/ 756772 h 2015764"/>
                <a:gd name="connsiteX5" fmla="*/ 4838168 w 6149947"/>
                <a:gd name="connsiteY5" fmla="*/ 0 h 2015764"/>
                <a:gd name="connsiteX0" fmla="*/ 4289579 w 6149947"/>
                <a:gd name="connsiteY0" fmla="*/ 0 h 2039984"/>
                <a:gd name="connsiteX1" fmla="*/ 6149947 w 6149947"/>
                <a:gd name="connsiteY1" fmla="*/ 2039984 h 2039984"/>
                <a:gd name="connsiteX2" fmla="*/ 0 w 6149947"/>
                <a:gd name="connsiteY2" fmla="*/ 2039984 h 2039984"/>
                <a:gd name="connsiteX3" fmla="*/ 0 w 6149947"/>
                <a:gd name="connsiteY3" fmla="*/ 789344 h 2039984"/>
                <a:gd name="connsiteX4" fmla="*/ 4289672 w 6149947"/>
                <a:gd name="connsiteY4" fmla="*/ 780992 h 2039984"/>
                <a:gd name="connsiteX5" fmla="*/ 4289579 w 6149947"/>
                <a:gd name="connsiteY5" fmla="*/ 0 h 203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49947" h="2039984">
                  <a:moveTo>
                    <a:pt x="4289579" y="0"/>
                  </a:moveTo>
                  <a:lnTo>
                    <a:pt x="6149947" y="2039984"/>
                  </a:lnTo>
                  <a:lnTo>
                    <a:pt x="0" y="2039984"/>
                  </a:lnTo>
                  <a:lnTo>
                    <a:pt x="0" y="789344"/>
                  </a:lnTo>
                  <a:lnTo>
                    <a:pt x="4289672" y="780992"/>
                  </a:lnTo>
                  <a:cubicBezTo>
                    <a:pt x="4289672" y="525951"/>
                    <a:pt x="4289579" y="255041"/>
                    <a:pt x="4289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F86894B-0378-4226-997F-7E9CB456CE96}"/>
              </a:ext>
            </a:extLst>
          </p:cNvPr>
          <p:cNvSpPr txBox="1"/>
          <p:nvPr/>
        </p:nvSpPr>
        <p:spPr>
          <a:xfrm>
            <a:off x="5094195" y="2056684"/>
            <a:ext cx="78765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</a:rPr>
              <a:t>A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0C4D34-6527-4E4A-AF38-B6A3DCF5D96E}"/>
              </a:ext>
            </a:extLst>
          </p:cNvPr>
          <p:cNvSpPr txBox="1"/>
          <p:nvPr/>
        </p:nvSpPr>
        <p:spPr>
          <a:xfrm>
            <a:off x="6310153" y="2056684"/>
            <a:ext cx="78765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</a:rPr>
              <a:t>B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7689DF8-66F2-4311-B6E6-89E80864163C}"/>
              </a:ext>
            </a:extLst>
          </p:cNvPr>
          <p:cNvGrpSpPr/>
          <p:nvPr/>
        </p:nvGrpSpPr>
        <p:grpSpPr>
          <a:xfrm>
            <a:off x="4641055" y="3075212"/>
            <a:ext cx="1464676" cy="1325431"/>
            <a:chOff x="6012160" y="2079288"/>
            <a:chExt cx="2335573" cy="13254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5DBD38-2935-43C2-89E1-6BF0A1ABBF55}"/>
                </a:ext>
              </a:extLst>
            </p:cNvPr>
            <p:cNvSpPr txBox="1"/>
            <p:nvPr/>
          </p:nvSpPr>
          <p:spPr>
            <a:xfrm>
              <a:off x="6015135" y="2079288"/>
              <a:ext cx="233259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FD71FA-DED9-4558-96D2-01931F6E0B4D}"/>
                </a:ext>
              </a:extLst>
            </p:cNvPr>
            <p:cNvSpPr txBox="1"/>
            <p:nvPr/>
          </p:nvSpPr>
          <p:spPr>
            <a:xfrm>
              <a:off x="6012160" y="2389056"/>
              <a:ext cx="23325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479B5AE-802B-4D8F-8D2D-04FB7ECA16E0}"/>
              </a:ext>
            </a:extLst>
          </p:cNvPr>
          <p:cNvGrpSpPr/>
          <p:nvPr/>
        </p:nvGrpSpPr>
        <p:grpSpPr>
          <a:xfrm>
            <a:off x="6131977" y="3075212"/>
            <a:ext cx="1464676" cy="1325431"/>
            <a:chOff x="6012160" y="2079288"/>
            <a:chExt cx="2335573" cy="132543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6717A6-2BA6-4CC7-9E7C-A406417879B7}"/>
                </a:ext>
              </a:extLst>
            </p:cNvPr>
            <p:cNvSpPr txBox="1"/>
            <p:nvPr/>
          </p:nvSpPr>
          <p:spPr>
            <a:xfrm>
              <a:off x="6015135" y="2079288"/>
              <a:ext cx="233259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A8001BE-EE7A-4B1A-B35B-0B783BC1064E}"/>
                </a:ext>
              </a:extLst>
            </p:cNvPr>
            <p:cNvSpPr txBox="1"/>
            <p:nvPr/>
          </p:nvSpPr>
          <p:spPr>
            <a:xfrm>
              <a:off x="6012160" y="2389056"/>
              <a:ext cx="23325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41">
            <a:extLst>
              <a:ext uri="{FF2B5EF4-FFF2-40B4-BE49-F238E27FC236}">
                <a16:creationId xmlns:a16="http://schemas.microsoft.com/office/drawing/2014/main" id="{09533E04-2FCF-460B-A728-1C5026355848}"/>
              </a:ext>
            </a:extLst>
          </p:cNvPr>
          <p:cNvGrpSpPr/>
          <p:nvPr/>
        </p:nvGrpSpPr>
        <p:grpSpPr>
          <a:xfrm>
            <a:off x="626630" y="3046203"/>
            <a:ext cx="2427465" cy="863315"/>
            <a:chOff x="3233964" y="1954419"/>
            <a:chExt cx="1410044" cy="86331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B91817-2531-4FC7-93AD-8D0DA3B2C30A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80DF7E2-98C1-4D50-A58F-D0010C75B9B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47">
            <a:extLst>
              <a:ext uri="{FF2B5EF4-FFF2-40B4-BE49-F238E27FC236}">
                <a16:creationId xmlns:a16="http://schemas.microsoft.com/office/drawing/2014/main" id="{D701B992-E06B-4025-80B4-CA3B45C880AE}"/>
              </a:ext>
            </a:extLst>
          </p:cNvPr>
          <p:cNvGrpSpPr/>
          <p:nvPr/>
        </p:nvGrpSpPr>
        <p:grpSpPr>
          <a:xfrm>
            <a:off x="626630" y="4142331"/>
            <a:ext cx="2427465" cy="863315"/>
            <a:chOff x="3233964" y="1954419"/>
            <a:chExt cx="1410044" cy="86331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55DAC15-1A95-4F66-ACAD-0FF4A69FE21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8F43CC-0949-46E3-ABAD-1DD6FA1297C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:a16="http://schemas.microsoft.com/office/drawing/2014/main" id="{26A4C3C0-120D-4327-9B5F-6EA03D8C25D5}"/>
              </a:ext>
            </a:extLst>
          </p:cNvPr>
          <p:cNvGrpSpPr/>
          <p:nvPr/>
        </p:nvGrpSpPr>
        <p:grpSpPr>
          <a:xfrm>
            <a:off x="626630" y="5240213"/>
            <a:ext cx="2427465" cy="863315"/>
            <a:chOff x="3233964" y="1954419"/>
            <a:chExt cx="1410044" cy="86331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B960659-4612-44FF-B885-780A8680E50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C8C7470-0CDE-44F2-BFD7-BC036CE5548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1E3FF619-46AE-411B-BFAA-8D5EE79E5C99}"/>
              </a:ext>
            </a:extLst>
          </p:cNvPr>
          <p:cNvSpPr/>
          <p:nvPr/>
        </p:nvSpPr>
        <p:spPr>
          <a:xfrm flipH="1">
            <a:off x="3185131" y="551031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054F36B-7D82-4674-8ABF-92523581A015}"/>
              </a:ext>
            </a:extLst>
          </p:cNvPr>
          <p:cNvSpPr/>
          <p:nvPr/>
        </p:nvSpPr>
        <p:spPr>
          <a:xfrm>
            <a:off x="3230417" y="4440949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Oval 7">
            <a:extLst>
              <a:ext uri="{FF2B5EF4-FFF2-40B4-BE49-F238E27FC236}">
                <a16:creationId xmlns:a16="http://schemas.microsoft.com/office/drawing/2014/main" id="{5DE20C8D-200C-4768-9396-A4FB96215030}"/>
              </a:ext>
            </a:extLst>
          </p:cNvPr>
          <p:cNvSpPr/>
          <p:nvPr/>
        </p:nvSpPr>
        <p:spPr>
          <a:xfrm>
            <a:off x="3210029" y="3284274"/>
            <a:ext cx="387172" cy="3871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0" name="Group 44">
            <a:extLst>
              <a:ext uri="{FF2B5EF4-FFF2-40B4-BE49-F238E27FC236}">
                <a16:creationId xmlns:a16="http://schemas.microsoft.com/office/drawing/2014/main" id="{67EDA82A-E761-4615-80B0-540AA182E6E9}"/>
              </a:ext>
            </a:extLst>
          </p:cNvPr>
          <p:cNvGrpSpPr/>
          <p:nvPr/>
        </p:nvGrpSpPr>
        <p:grpSpPr>
          <a:xfrm>
            <a:off x="9153371" y="3046203"/>
            <a:ext cx="2412000" cy="863315"/>
            <a:chOff x="3233964" y="1954419"/>
            <a:chExt cx="1410044" cy="86331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CEDE881-4880-4376-AF08-A4DA465703A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F79822D-2057-432E-9A0D-46089A5B814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50">
            <a:extLst>
              <a:ext uri="{FF2B5EF4-FFF2-40B4-BE49-F238E27FC236}">
                <a16:creationId xmlns:a16="http://schemas.microsoft.com/office/drawing/2014/main" id="{2291A884-6CA0-4D5E-AAD7-9884EE33B53B}"/>
              </a:ext>
            </a:extLst>
          </p:cNvPr>
          <p:cNvGrpSpPr/>
          <p:nvPr/>
        </p:nvGrpSpPr>
        <p:grpSpPr>
          <a:xfrm>
            <a:off x="9153371" y="4142331"/>
            <a:ext cx="2412000" cy="863315"/>
            <a:chOff x="3233964" y="1954419"/>
            <a:chExt cx="1410044" cy="86331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CB8379F-A83E-4217-9828-E40C5C712EE7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AAB296A-F3B0-4477-9D0C-12D8C59436C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56">
            <a:extLst>
              <a:ext uri="{FF2B5EF4-FFF2-40B4-BE49-F238E27FC236}">
                <a16:creationId xmlns:a16="http://schemas.microsoft.com/office/drawing/2014/main" id="{7C7C1293-9107-4084-AB97-18123F85F5E7}"/>
              </a:ext>
            </a:extLst>
          </p:cNvPr>
          <p:cNvGrpSpPr/>
          <p:nvPr/>
        </p:nvGrpSpPr>
        <p:grpSpPr>
          <a:xfrm>
            <a:off x="9153371" y="5240213"/>
            <a:ext cx="2412000" cy="863315"/>
            <a:chOff x="3233964" y="1954419"/>
            <a:chExt cx="1410044" cy="86331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55F40CC-1DBC-4656-9BE4-FB9377F4C12A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481A6BE-F854-4E0D-BADE-B8E3D7A0A86C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Teardrop 1">
            <a:extLst>
              <a:ext uri="{FF2B5EF4-FFF2-40B4-BE49-F238E27FC236}">
                <a16:creationId xmlns:a16="http://schemas.microsoft.com/office/drawing/2014/main" id="{0083D516-B88B-422B-A896-FF2DE362468F}"/>
              </a:ext>
            </a:extLst>
          </p:cNvPr>
          <p:cNvSpPr/>
          <p:nvPr/>
        </p:nvSpPr>
        <p:spPr>
          <a:xfrm rot="18805991">
            <a:off x="8578121" y="5485405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ound Same Side Corner Rectangle 11">
            <a:extLst>
              <a:ext uri="{FF2B5EF4-FFF2-40B4-BE49-F238E27FC236}">
                <a16:creationId xmlns:a16="http://schemas.microsoft.com/office/drawing/2014/main" id="{8CAC97A2-E108-4002-BF11-90984BD90821}"/>
              </a:ext>
            </a:extLst>
          </p:cNvPr>
          <p:cNvSpPr>
            <a:spLocks noChangeAspect="1"/>
          </p:cNvSpPr>
          <p:nvPr/>
        </p:nvSpPr>
        <p:spPr>
          <a:xfrm rot="9900000">
            <a:off x="8538375" y="4405825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Block Arc 10">
            <a:extLst>
              <a:ext uri="{FF2B5EF4-FFF2-40B4-BE49-F238E27FC236}">
                <a16:creationId xmlns:a16="http://schemas.microsoft.com/office/drawing/2014/main" id="{FC1A413C-6DB6-42DD-BC62-BE0C6BA5B4DF}"/>
              </a:ext>
            </a:extLst>
          </p:cNvPr>
          <p:cNvSpPr/>
          <p:nvPr/>
        </p:nvSpPr>
        <p:spPr>
          <a:xfrm>
            <a:off x="8518463" y="3330258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6B41F638-140B-407E-B80F-89864AF949F3}"/>
              </a:ext>
            </a:extLst>
          </p:cNvPr>
          <p:cNvGrpSpPr/>
          <p:nvPr/>
        </p:nvGrpSpPr>
        <p:grpSpPr>
          <a:xfrm>
            <a:off x="438844" y="1739552"/>
            <a:ext cx="3244392" cy="951626"/>
            <a:chOff x="8897011" y="4587840"/>
            <a:chExt cx="3440060" cy="95162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A67BD64-D331-49BE-8E93-5B22E025359A}"/>
                </a:ext>
              </a:extLst>
            </p:cNvPr>
            <p:cNvSpPr txBox="1"/>
            <p:nvPr/>
          </p:nvSpPr>
          <p:spPr>
            <a:xfrm>
              <a:off x="8897011" y="4587840"/>
              <a:ext cx="34400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Contents Title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A683EBF-F1C7-43B1-BFE0-134A23D3B06F}"/>
                </a:ext>
              </a:extLst>
            </p:cNvPr>
            <p:cNvSpPr txBox="1"/>
            <p:nvPr/>
          </p:nvSpPr>
          <p:spPr>
            <a:xfrm>
              <a:off x="8897011" y="4893135"/>
              <a:ext cx="34400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47513AE9-EC65-40E1-A8A3-AAD69ED8E39C}"/>
              </a:ext>
            </a:extLst>
          </p:cNvPr>
          <p:cNvGrpSpPr/>
          <p:nvPr/>
        </p:nvGrpSpPr>
        <p:grpSpPr>
          <a:xfrm>
            <a:off x="8508765" y="1739552"/>
            <a:ext cx="3244392" cy="951626"/>
            <a:chOff x="8897011" y="4587840"/>
            <a:chExt cx="3440060" cy="95162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ADB4EC4-7339-4850-99C5-DCBDA2333926}"/>
                </a:ext>
              </a:extLst>
            </p:cNvPr>
            <p:cNvSpPr txBox="1"/>
            <p:nvPr/>
          </p:nvSpPr>
          <p:spPr>
            <a:xfrm>
              <a:off x="8897011" y="4587840"/>
              <a:ext cx="34400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1FBBDBD-350E-4CB8-9FD5-2192A0DE5329}"/>
                </a:ext>
              </a:extLst>
            </p:cNvPr>
            <p:cNvSpPr txBox="1"/>
            <p:nvPr/>
          </p:nvSpPr>
          <p:spPr>
            <a:xfrm>
              <a:off x="8897011" y="4893135"/>
              <a:ext cx="34400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901FA3F5-198F-4FCF-B8B7-61A2202E4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289612"/>
              </p:ext>
            </p:extLst>
          </p:nvPr>
        </p:nvGraphicFramePr>
        <p:xfrm>
          <a:off x="914399" y="1785257"/>
          <a:ext cx="10406744" cy="4293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40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4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40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4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4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3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4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396"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3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6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3F919B-3A8D-48D6-827D-8347FFA4B429}"/>
              </a:ext>
            </a:extLst>
          </p:cNvPr>
          <p:cNvSpPr txBox="1"/>
          <p:nvPr/>
        </p:nvSpPr>
        <p:spPr>
          <a:xfrm>
            <a:off x="623282" y="640534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</a:t>
            </a: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 Designed</a:t>
            </a:r>
            <a:endParaRPr lang="ko-KR" altLang="en-US" sz="3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직사각형 31">
            <a:extLst>
              <a:ext uri="{FF2B5EF4-FFF2-40B4-BE49-F238E27FC236}">
                <a16:creationId xmlns:a16="http://schemas.microsoft.com/office/drawing/2014/main" id="{2B199E6B-3CE8-4764-B82B-230F8B9FD3C2}"/>
              </a:ext>
            </a:extLst>
          </p:cNvPr>
          <p:cNvSpPr/>
          <p:nvPr/>
        </p:nvSpPr>
        <p:spPr>
          <a:xfrm flipH="1">
            <a:off x="623282" y="441827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4" name="직사각형 32">
            <a:extLst>
              <a:ext uri="{FF2B5EF4-FFF2-40B4-BE49-F238E27FC236}">
                <a16:creationId xmlns:a16="http://schemas.microsoft.com/office/drawing/2014/main" id="{7B8DEC4A-36E2-44FA-B6ED-13739E8DA0EF}"/>
              </a:ext>
            </a:extLst>
          </p:cNvPr>
          <p:cNvSpPr/>
          <p:nvPr/>
        </p:nvSpPr>
        <p:spPr>
          <a:xfrm flipH="1">
            <a:off x="623282" y="4798825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5" name="직사각형 33">
            <a:extLst>
              <a:ext uri="{FF2B5EF4-FFF2-40B4-BE49-F238E27FC236}">
                <a16:creationId xmlns:a16="http://schemas.microsoft.com/office/drawing/2014/main" id="{01FCA5FB-3FE1-49FF-BF9A-1AD8B55CFCE5}"/>
              </a:ext>
            </a:extLst>
          </p:cNvPr>
          <p:cNvSpPr/>
          <p:nvPr/>
        </p:nvSpPr>
        <p:spPr>
          <a:xfrm flipH="1">
            <a:off x="623282" y="5179373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6" name="직사각형 31">
            <a:extLst>
              <a:ext uri="{FF2B5EF4-FFF2-40B4-BE49-F238E27FC236}">
                <a16:creationId xmlns:a16="http://schemas.microsoft.com/office/drawing/2014/main" id="{812F9BAC-656B-4BA8-8DB0-0A9C252F973F}"/>
              </a:ext>
            </a:extLst>
          </p:cNvPr>
          <p:cNvSpPr/>
          <p:nvPr/>
        </p:nvSpPr>
        <p:spPr>
          <a:xfrm flipH="1">
            <a:off x="623282" y="5559920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7" name="직사각형 32">
            <a:extLst>
              <a:ext uri="{FF2B5EF4-FFF2-40B4-BE49-F238E27FC236}">
                <a16:creationId xmlns:a16="http://schemas.microsoft.com/office/drawing/2014/main" id="{E38C2148-F98A-4FE1-A486-4C9F32FEB233}"/>
              </a:ext>
            </a:extLst>
          </p:cNvPr>
          <p:cNvSpPr/>
          <p:nvPr/>
        </p:nvSpPr>
        <p:spPr>
          <a:xfrm flipH="1">
            <a:off x="623282" y="594046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488D0C-0BE8-40C4-B787-E88E61C1D024}"/>
              </a:ext>
            </a:extLst>
          </p:cNvPr>
          <p:cNvSpPr txBox="1"/>
          <p:nvPr/>
        </p:nvSpPr>
        <p:spPr>
          <a:xfrm>
            <a:off x="9121714" y="4959755"/>
            <a:ext cx="292078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2400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400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3" name="Chart 1">
            <a:extLst>
              <a:ext uri="{FF2B5EF4-FFF2-40B4-BE49-F238E27FC236}">
                <a16:creationId xmlns:a16="http://schemas.microsoft.com/office/drawing/2014/main" id="{F18363F1-C194-4A6F-9390-802ABDD280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1972440"/>
              </p:ext>
            </p:extLst>
          </p:nvPr>
        </p:nvGraphicFramePr>
        <p:xfrm>
          <a:off x="935595" y="2403007"/>
          <a:ext cx="1879176" cy="187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Rounded Rectangular Callout 28">
            <a:extLst>
              <a:ext uri="{FF2B5EF4-FFF2-40B4-BE49-F238E27FC236}">
                <a16:creationId xmlns:a16="http://schemas.microsoft.com/office/drawing/2014/main" id="{779F8173-F60E-498A-B359-EA7D35BE7824}"/>
              </a:ext>
            </a:extLst>
          </p:cNvPr>
          <p:cNvSpPr/>
          <p:nvPr/>
        </p:nvSpPr>
        <p:spPr>
          <a:xfrm flipH="1">
            <a:off x="2051883" y="1879011"/>
            <a:ext cx="1191417" cy="667026"/>
          </a:xfrm>
          <a:prstGeom prst="wedgeRoundRectCallout">
            <a:avLst>
              <a:gd name="adj1" fmla="val 40596"/>
              <a:gd name="adj2" fmla="val 82391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lowchart: Extract 2">
            <a:extLst>
              <a:ext uri="{FF2B5EF4-FFF2-40B4-BE49-F238E27FC236}">
                <a16:creationId xmlns:a16="http://schemas.microsoft.com/office/drawing/2014/main" id="{CC8DF2C0-38C3-4AA0-B815-DD37FF037BDB}"/>
              </a:ext>
            </a:extLst>
          </p:cNvPr>
          <p:cNvSpPr/>
          <p:nvPr/>
        </p:nvSpPr>
        <p:spPr>
          <a:xfrm rot="10800000">
            <a:off x="1750031" y="4352519"/>
            <a:ext cx="250304" cy="250304"/>
          </a:xfrm>
          <a:prstGeom prst="flowChartExtra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CB03B81-D78B-4708-BD07-3C9F64D1054F}"/>
              </a:ext>
            </a:extLst>
          </p:cNvPr>
          <p:cNvSpPr txBox="1"/>
          <p:nvPr/>
        </p:nvSpPr>
        <p:spPr>
          <a:xfrm>
            <a:off x="921183" y="4816445"/>
            <a:ext cx="1908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D16B8E2-BFF0-4FF0-A105-D6F236BFB5E8}"/>
              </a:ext>
            </a:extLst>
          </p:cNvPr>
          <p:cNvSpPr txBox="1"/>
          <p:nvPr/>
        </p:nvSpPr>
        <p:spPr>
          <a:xfrm>
            <a:off x="921183" y="5216616"/>
            <a:ext cx="1908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Isosceles Triangle 51">
            <a:extLst>
              <a:ext uri="{FF2B5EF4-FFF2-40B4-BE49-F238E27FC236}">
                <a16:creationId xmlns:a16="http://schemas.microsoft.com/office/drawing/2014/main" id="{3BA72ADE-1F08-4275-81A9-7865AE439B6E}"/>
              </a:ext>
            </a:extLst>
          </p:cNvPr>
          <p:cNvSpPr/>
          <p:nvPr/>
        </p:nvSpPr>
        <p:spPr>
          <a:xfrm>
            <a:off x="1722725" y="3050079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57CEEF5-0353-4077-B7E8-D60394FA0091}"/>
              </a:ext>
            </a:extLst>
          </p:cNvPr>
          <p:cNvSpPr txBox="1"/>
          <p:nvPr/>
        </p:nvSpPr>
        <p:spPr>
          <a:xfrm>
            <a:off x="1348946" y="3417157"/>
            <a:ext cx="10524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</a:rPr>
              <a:t>56%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2DA992-5DCA-4FCC-B7DB-367C9D14E34C}"/>
              </a:ext>
            </a:extLst>
          </p:cNvPr>
          <p:cNvSpPr txBox="1"/>
          <p:nvPr/>
        </p:nvSpPr>
        <p:spPr>
          <a:xfrm>
            <a:off x="2119958" y="1944913"/>
            <a:ext cx="1052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Title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41" name="Chart 1">
            <a:extLst>
              <a:ext uri="{FF2B5EF4-FFF2-40B4-BE49-F238E27FC236}">
                <a16:creationId xmlns:a16="http://schemas.microsoft.com/office/drawing/2014/main" id="{3C134D4F-EBDF-44D4-BE7B-9EAEB42075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6446262"/>
              </p:ext>
            </p:extLst>
          </p:nvPr>
        </p:nvGraphicFramePr>
        <p:xfrm>
          <a:off x="3641145" y="2403007"/>
          <a:ext cx="1879176" cy="187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Rounded Rectangular Callout 28">
            <a:extLst>
              <a:ext uri="{FF2B5EF4-FFF2-40B4-BE49-F238E27FC236}">
                <a16:creationId xmlns:a16="http://schemas.microsoft.com/office/drawing/2014/main" id="{41FED8B0-5D4E-497C-9E90-D92892630040}"/>
              </a:ext>
            </a:extLst>
          </p:cNvPr>
          <p:cNvSpPr/>
          <p:nvPr/>
        </p:nvSpPr>
        <p:spPr>
          <a:xfrm flipH="1">
            <a:off x="4757433" y="1879011"/>
            <a:ext cx="1191417" cy="667026"/>
          </a:xfrm>
          <a:prstGeom prst="wedgeRoundRectCallout">
            <a:avLst>
              <a:gd name="adj1" fmla="val 39076"/>
              <a:gd name="adj2" fmla="val 82391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lowchart: Extract 2">
            <a:extLst>
              <a:ext uri="{FF2B5EF4-FFF2-40B4-BE49-F238E27FC236}">
                <a16:creationId xmlns:a16="http://schemas.microsoft.com/office/drawing/2014/main" id="{C7E6679B-4C8E-4304-9BE0-13AC573EDFE4}"/>
              </a:ext>
            </a:extLst>
          </p:cNvPr>
          <p:cNvSpPr/>
          <p:nvPr/>
        </p:nvSpPr>
        <p:spPr>
          <a:xfrm rot="10800000">
            <a:off x="4455582" y="4352519"/>
            <a:ext cx="250304" cy="250304"/>
          </a:xfrm>
          <a:prstGeom prst="flowChartExtra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2CBA49A-1134-4C8B-9E5B-EA35B3A0CF1F}"/>
              </a:ext>
            </a:extLst>
          </p:cNvPr>
          <p:cNvSpPr txBox="1"/>
          <p:nvPr/>
        </p:nvSpPr>
        <p:spPr>
          <a:xfrm>
            <a:off x="3626733" y="4816445"/>
            <a:ext cx="1908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2000" b="1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2864CA-5D7F-42F5-9F95-F04FBBB3584C}"/>
              </a:ext>
            </a:extLst>
          </p:cNvPr>
          <p:cNvSpPr txBox="1"/>
          <p:nvPr/>
        </p:nvSpPr>
        <p:spPr>
          <a:xfrm>
            <a:off x="3626733" y="5216616"/>
            <a:ext cx="1908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Rectangle 36">
            <a:extLst>
              <a:ext uri="{FF2B5EF4-FFF2-40B4-BE49-F238E27FC236}">
                <a16:creationId xmlns:a16="http://schemas.microsoft.com/office/drawing/2014/main" id="{EC11958D-33DC-4FF5-BCD8-9ACC313D2989}"/>
              </a:ext>
            </a:extLst>
          </p:cNvPr>
          <p:cNvSpPr/>
          <p:nvPr/>
        </p:nvSpPr>
        <p:spPr>
          <a:xfrm>
            <a:off x="4392116" y="3009713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49F68F6-E334-4071-81B7-767465212E94}"/>
              </a:ext>
            </a:extLst>
          </p:cNvPr>
          <p:cNvSpPr txBox="1"/>
          <p:nvPr/>
        </p:nvSpPr>
        <p:spPr>
          <a:xfrm>
            <a:off x="4077372" y="3417157"/>
            <a:ext cx="10524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</a:rPr>
              <a:t>22%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E9AFD5A-7CEC-48FA-BA57-AD722B2C9C22}"/>
              </a:ext>
            </a:extLst>
          </p:cNvPr>
          <p:cNvSpPr txBox="1"/>
          <p:nvPr/>
        </p:nvSpPr>
        <p:spPr>
          <a:xfrm>
            <a:off x="4826904" y="1944913"/>
            <a:ext cx="1052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Title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49" name="Chart 1">
            <a:extLst>
              <a:ext uri="{FF2B5EF4-FFF2-40B4-BE49-F238E27FC236}">
                <a16:creationId xmlns:a16="http://schemas.microsoft.com/office/drawing/2014/main" id="{34870E26-1CAB-40CD-977B-44D7ED5CB6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754479"/>
              </p:ext>
            </p:extLst>
          </p:nvPr>
        </p:nvGraphicFramePr>
        <p:xfrm>
          <a:off x="6346695" y="2403007"/>
          <a:ext cx="1879176" cy="187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0" name="Rounded Rectangular Callout 29">
            <a:extLst>
              <a:ext uri="{FF2B5EF4-FFF2-40B4-BE49-F238E27FC236}">
                <a16:creationId xmlns:a16="http://schemas.microsoft.com/office/drawing/2014/main" id="{C057645F-B881-44AD-BCBF-4CAA35D2B0D4}"/>
              </a:ext>
            </a:extLst>
          </p:cNvPr>
          <p:cNvSpPr/>
          <p:nvPr/>
        </p:nvSpPr>
        <p:spPr>
          <a:xfrm flipH="1">
            <a:off x="7430498" y="1879011"/>
            <a:ext cx="1191417" cy="667026"/>
          </a:xfrm>
          <a:prstGeom prst="wedgeRoundRectCallout">
            <a:avLst>
              <a:gd name="adj1" fmla="val 39076"/>
              <a:gd name="adj2" fmla="val 86463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Flowchart: Extract 37">
            <a:extLst>
              <a:ext uri="{FF2B5EF4-FFF2-40B4-BE49-F238E27FC236}">
                <a16:creationId xmlns:a16="http://schemas.microsoft.com/office/drawing/2014/main" id="{6A2F5097-7052-4591-AD11-7AC6DA977072}"/>
              </a:ext>
            </a:extLst>
          </p:cNvPr>
          <p:cNvSpPr/>
          <p:nvPr/>
        </p:nvSpPr>
        <p:spPr>
          <a:xfrm rot="10800000">
            <a:off x="7161132" y="4352519"/>
            <a:ext cx="250304" cy="250304"/>
          </a:xfrm>
          <a:prstGeom prst="flowChartExtra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5520913-A80E-4E98-BC82-085047B75BA6}"/>
              </a:ext>
            </a:extLst>
          </p:cNvPr>
          <p:cNvSpPr txBox="1"/>
          <p:nvPr/>
        </p:nvSpPr>
        <p:spPr>
          <a:xfrm>
            <a:off x="6332283" y="4816445"/>
            <a:ext cx="1908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8539613-F5D9-4F76-B9B0-390150E75155}"/>
              </a:ext>
            </a:extLst>
          </p:cNvPr>
          <p:cNvSpPr txBox="1"/>
          <p:nvPr/>
        </p:nvSpPr>
        <p:spPr>
          <a:xfrm>
            <a:off x="6332283" y="5216616"/>
            <a:ext cx="1908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Easy to change colors, photos and Text.  </a:t>
            </a:r>
          </a:p>
        </p:txBody>
      </p:sp>
      <p:sp>
        <p:nvSpPr>
          <p:cNvPr id="54" name="Rectangle 16">
            <a:extLst>
              <a:ext uri="{FF2B5EF4-FFF2-40B4-BE49-F238E27FC236}">
                <a16:creationId xmlns:a16="http://schemas.microsoft.com/office/drawing/2014/main" id="{8C3C2DDA-BC48-46C1-BAC8-E5C6504FBC06}"/>
              </a:ext>
            </a:extLst>
          </p:cNvPr>
          <p:cNvSpPr/>
          <p:nvPr/>
        </p:nvSpPr>
        <p:spPr>
          <a:xfrm rot="2700000">
            <a:off x="7155226" y="288966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DC33C12-FAEF-428B-B3D1-EAFA7828810F}"/>
              </a:ext>
            </a:extLst>
          </p:cNvPr>
          <p:cNvSpPr txBox="1"/>
          <p:nvPr/>
        </p:nvSpPr>
        <p:spPr>
          <a:xfrm>
            <a:off x="6782922" y="3417157"/>
            <a:ext cx="10524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</a:rPr>
              <a:t>60%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1196B9B-1A91-405E-B962-7709E39D529C}"/>
              </a:ext>
            </a:extLst>
          </p:cNvPr>
          <p:cNvSpPr txBox="1"/>
          <p:nvPr/>
        </p:nvSpPr>
        <p:spPr>
          <a:xfrm>
            <a:off x="7499969" y="1944913"/>
            <a:ext cx="1052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Title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57" name="Chart 1">
            <a:extLst>
              <a:ext uri="{FF2B5EF4-FFF2-40B4-BE49-F238E27FC236}">
                <a16:creationId xmlns:a16="http://schemas.microsoft.com/office/drawing/2014/main" id="{B639CE74-E652-44E1-8AFC-DFC7749EF5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2732187"/>
              </p:ext>
            </p:extLst>
          </p:nvPr>
        </p:nvGraphicFramePr>
        <p:xfrm>
          <a:off x="9019759" y="2403007"/>
          <a:ext cx="1879176" cy="187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8" name="Rounded Rectangular Callout 30">
            <a:extLst>
              <a:ext uri="{FF2B5EF4-FFF2-40B4-BE49-F238E27FC236}">
                <a16:creationId xmlns:a16="http://schemas.microsoft.com/office/drawing/2014/main" id="{4BAF7196-EBD8-4424-A1A0-F757CF62CE16}"/>
              </a:ext>
            </a:extLst>
          </p:cNvPr>
          <p:cNvSpPr/>
          <p:nvPr/>
        </p:nvSpPr>
        <p:spPr>
          <a:xfrm flipH="1">
            <a:off x="10167787" y="1879011"/>
            <a:ext cx="1191417" cy="667026"/>
          </a:xfrm>
          <a:prstGeom prst="wedgeRoundRectCallout">
            <a:avLst>
              <a:gd name="adj1" fmla="val 41356"/>
              <a:gd name="adj2" fmla="val 83748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lowchart: Extract 38">
            <a:extLst>
              <a:ext uri="{FF2B5EF4-FFF2-40B4-BE49-F238E27FC236}">
                <a16:creationId xmlns:a16="http://schemas.microsoft.com/office/drawing/2014/main" id="{48C0010C-A61D-4DFF-8E34-212FB3BCCEF1}"/>
              </a:ext>
            </a:extLst>
          </p:cNvPr>
          <p:cNvSpPr/>
          <p:nvPr/>
        </p:nvSpPr>
        <p:spPr>
          <a:xfrm rot="10800000">
            <a:off x="9834195" y="4352519"/>
            <a:ext cx="250304" cy="250304"/>
          </a:xfrm>
          <a:prstGeom prst="flowChartExtra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1E4BA28-189F-49D2-86E8-69BC12750360}"/>
              </a:ext>
            </a:extLst>
          </p:cNvPr>
          <p:cNvSpPr txBox="1"/>
          <p:nvPr/>
        </p:nvSpPr>
        <p:spPr>
          <a:xfrm>
            <a:off x="9005347" y="4816445"/>
            <a:ext cx="1908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8506CD4-CB92-431D-B523-5E3D610E00BE}"/>
              </a:ext>
            </a:extLst>
          </p:cNvPr>
          <p:cNvSpPr txBox="1"/>
          <p:nvPr/>
        </p:nvSpPr>
        <p:spPr>
          <a:xfrm>
            <a:off x="9005347" y="5216616"/>
            <a:ext cx="1908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Rectangle 9">
            <a:extLst>
              <a:ext uri="{FF2B5EF4-FFF2-40B4-BE49-F238E27FC236}">
                <a16:creationId xmlns:a16="http://schemas.microsoft.com/office/drawing/2014/main" id="{79876219-4076-4E2D-B5CA-7A4CFAC682D4}"/>
              </a:ext>
            </a:extLst>
          </p:cNvPr>
          <p:cNvSpPr/>
          <p:nvPr/>
        </p:nvSpPr>
        <p:spPr>
          <a:xfrm>
            <a:off x="9794616" y="2973829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2DEDEEA-C59E-4E64-9751-E9375A1B59AF}"/>
              </a:ext>
            </a:extLst>
          </p:cNvPr>
          <p:cNvSpPr txBox="1"/>
          <p:nvPr/>
        </p:nvSpPr>
        <p:spPr>
          <a:xfrm>
            <a:off x="9455986" y="3417157"/>
            <a:ext cx="10524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</a:rPr>
              <a:t>80%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6B6A112-C532-4137-BDB3-15874AD0C1D4}"/>
              </a:ext>
            </a:extLst>
          </p:cNvPr>
          <p:cNvSpPr txBox="1"/>
          <p:nvPr/>
        </p:nvSpPr>
        <p:spPr>
          <a:xfrm>
            <a:off x="10252216" y="1944913"/>
            <a:ext cx="1052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Title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0D2C65C8-A86F-4C80-9CB7-A09EB2FCCC47}"/>
              </a:ext>
            </a:extLst>
          </p:cNvPr>
          <p:cNvSpPr/>
          <p:nvPr/>
        </p:nvSpPr>
        <p:spPr>
          <a:xfrm>
            <a:off x="4654525" y="2507214"/>
            <a:ext cx="2889484" cy="288948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E4D64E0E-0A52-4063-A073-B335167A7CBC}"/>
              </a:ext>
            </a:extLst>
          </p:cNvPr>
          <p:cNvSpPr/>
          <p:nvPr/>
        </p:nvSpPr>
        <p:spPr>
          <a:xfrm>
            <a:off x="5000757" y="2856652"/>
            <a:ext cx="2200143" cy="220014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19">
            <a:extLst>
              <a:ext uri="{FF2B5EF4-FFF2-40B4-BE49-F238E27FC236}">
                <a16:creationId xmlns:a16="http://schemas.microsoft.com/office/drawing/2014/main" id="{75422677-56E1-4B9A-A48C-7E2701596688}"/>
              </a:ext>
            </a:extLst>
          </p:cNvPr>
          <p:cNvGrpSpPr/>
          <p:nvPr/>
        </p:nvGrpSpPr>
        <p:grpSpPr>
          <a:xfrm rot="2700000">
            <a:off x="4486785" y="2346648"/>
            <a:ext cx="3256248" cy="3225594"/>
            <a:chOff x="1115616" y="1926358"/>
            <a:chExt cx="3181048" cy="3151100"/>
          </a:xfrm>
        </p:grpSpPr>
        <p:sp>
          <p:nvSpPr>
            <p:cNvPr id="6" name="Arc 31">
              <a:extLst>
                <a:ext uri="{FF2B5EF4-FFF2-40B4-BE49-F238E27FC236}">
                  <a16:creationId xmlns:a16="http://schemas.microsoft.com/office/drawing/2014/main" id="{8DB8D099-5D51-4A07-B8D4-05C6633A250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14241" y="1927733"/>
              <a:ext cx="1413384" cy="1410633"/>
            </a:xfrm>
            <a:custGeom>
              <a:avLst/>
              <a:gdLst>
                <a:gd name="T0" fmla="*/ 693238 w 19905"/>
                <a:gd name="T1" fmla="*/ 0 h 19873"/>
                <a:gd name="T2" fmla="*/ 1630691 w 19905"/>
                <a:gd name="T3" fmla="*/ 940395 h 19873"/>
                <a:gd name="T4" fmla="*/ 0 w 19905"/>
                <a:gd name="T5" fmla="*/ 1627065 h 19873"/>
                <a:gd name="T6" fmla="*/ 0 60000 65536"/>
                <a:gd name="T7" fmla="*/ 0 60000 65536"/>
                <a:gd name="T8" fmla="*/ 0 60000 65536"/>
                <a:gd name="T9" fmla="*/ 0 w 19905"/>
                <a:gd name="T10" fmla="*/ 0 h 19873"/>
                <a:gd name="T11" fmla="*/ 19905 w 19905"/>
                <a:gd name="T12" fmla="*/ 19873 h 198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05" h="19873" fill="none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</a:path>
                <a:path w="19905" h="19873" stroke="0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  <a:lnTo>
                    <a:pt x="0" y="19873"/>
                  </a:lnTo>
                  <a:close/>
                </a:path>
              </a:pathLst>
            </a:custGeom>
            <a:noFill/>
            <a:ln w="63500" cap="sq">
              <a:solidFill>
                <a:schemeClr val="accent1"/>
              </a:solidFill>
              <a:prstDash val="solid"/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ko-KR" altLang="en-US" sz="1600"/>
            </a:p>
          </p:txBody>
        </p:sp>
        <p:sp>
          <p:nvSpPr>
            <p:cNvPr id="7" name="Arc 31">
              <a:extLst>
                <a:ext uri="{FF2B5EF4-FFF2-40B4-BE49-F238E27FC236}">
                  <a16:creationId xmlns:a16="http://schemas.microsoft.com/office/drawing/2014/main" id="{0ADD78CF-651F-4EE0-9576-206B5723DA5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851959" y="3665449"/>
              <a:ext cx="1413384" cy="1410633"/>
            </a:xfrm>
            <a:custGeom>
              <a:avLst/>
              <a:gdLst>
                <a:gd name="T0" fmla="*/ 693238 w 19905"/>
                <a:gd name="T1" fmla="*/ 0 h 19873"/>
                <a:gd name="T2" fmla="*/ 1630691 w 19905"/>
                <a:gd name="T3" fmla="*/ 940395 h 19873"/>
                <a:gd name="T4" fmla="*/ 0 w 19905"/>
                <a:gd name="T5" fmla="*/ 1627065 h 19873"/>
                <a:gd name="T6" fmla="*/ 0 60000 65536"/>
                <a:gd name="T7" fmla="*/ 0 60000 65536"/>
                <a:gd name="T8" fmla="*/ 0 60000 65536"/>
                <a:gd name="T9" fmla="*/ 0 w 19905"/>
                <a:gd name="T10" fmla="*/ 0 h 19873"/>
                <a:gd name="T11" fmla="*/ 19905 w 19905"/>
                <a:gd name="T12" fmla="*/ 19873 h 198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05" h="19873" fill="none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</a:path>
                <a:path w="19905" h="19873" stroke="0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  <a:lnTo>
                    <a:pt x="0" y="19873"/>
                  </a:lnTo>
                  <a:close/>
                </a:path>
              </a:pathLst>
            </a:custGeom>
            <a:noFill/>
            <a:ln w="63500" cap="sq">
              <a:solidFill>
                <a:schemeClr val="accent3"/>
              </a:solidFill>
              <a:prstDash val="solid"/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ko-KR" altLang="en-US" sz="1600"/>
            </a:p>
          </p:txBody>
        </p:sp>
        <p:sp>
          <p:nvSpPr>
            <p:cNvPr id="8" name="Arc 31">
              <a:extLst>
                <a:ext uri="{FF2B5EF4-FFF2-40B4-BE49-F238E27FC236}">
                  <a16:creationId xmlns:a16="http://schemas.microsoft.com/office/drawing/2014/main" id="{74036506-B36D-4533-BEBF-CCE241DCC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280" y="1965909"/>
              <a:ext cx="1413384" cy="1410632"/>
            </a:xfrm>
            <a:custGeom>
              <a:avLst/>
              <a:gdLst>
                <a:gd name="T0" fmla="*/ 693238 w 19905"/>
                <a:gd name="T1" fmla="*/ 0 h 19873"/>
                <a:gd name="T2" fmla="*/ 1630691 w 19905"/>
                <a:gd name="T3" fmla="*/ 940395 h 19873"/>
                <a:gd name="T4" fmla="*/ 0 w 19905"/>
                <a:gd name="T5" fmla="*/ 1627065 h 19873"/>
                <a:gd name="T6" fmla="*/ 0 60000 65536"/>
                <a:gd name="T7" fmla="*/ 0 60000 65536"/>
                <a:gd name="T8" fmla="*/ 0 60000 65536"/>
                <a:gd name="T9" fmla="*/ 0 w 19905"/>
                <a:gd name="T10" fmla="*/ 0 h 19873"/>
                <a:gd name="T11" fmla="*/ 19905 w 19905"/>
                <a:gd name="T12" fmla="*/ 19873 h 198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05" h="19873" fill="none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</a:path>
                <a:path w="19905" h="19873" stroke="0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  <a:lnTo>
                    <a:pt x="0" y="19873"/>
                  </a:lnTo>
                  <a:close/>
                </a:path>
              </a:pathLst>
            </a:custGeom>
            <a:noFill/>
            <a:ln w="63500" cap="sq">
              <a:solidFill>
                <a:schemeClr val="accent4"/>
              </a:solidFill>
              <a:prstDash val="solid"/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ko-KR" altLang="en-US" sz="1600" dirty="0"/>
            </a:p>
          </p:txBody>
        </p:sp>
        <p:sp>
          <p:nvSpPr>
            <p:cNvPr id="9" name="Arc 31">
              <a:extLst>
                <a:ext uri="{FF2B5EF4-FFF2-40B4-BE49-F238E27FC236}">
                  <a16:creationId xmlns:a16="http://schemas.microsoft.com/office/drawing/2014/main" id="{9B3FDC94-1824-421E-8F49-E0C4A875C66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46040" y="3653736"/>
              <a:ext cx="1413384" cy="1410632"/>
            </a:xfrm>
            <a:custGeom>
              <a:avLst/>
              <a:gdLst>
                <a:gd name="T0" fmla="*/ 693238 w 19905"/>
                <a:gd name="T1" fmla="*/ 0 h 19873"/>
                <a:gd name="T2" fmla="*/ 1630691 w 19905"/>
                <a:gd name="T3" fmla="*/ 940395 h 19873"/>
                <a:gd name="T4" fmla="*/ 0 w 19905"/>
                <a:gd name="T5" fmla="*/ 1627065 h 19873"/>
                <a:gd name="T6" fmla="*/ 0 60000 65536"/>
                <a:gd name="T7" fmla="*/ 0 60000 65536"/>
                <a:gd name="T8" fmla="*/ 0 60000 65536"/>
                <a:gd name="T9" fmla="*/ 0 w 19905"/>
                <a:gd name="T10" fmla="*/ 0 h 19873"/>
                <a:gd name="T11" fmla="*/ 19905 w 19905"/>
                <a:gd name="T12" fmla="*/ 19873 h 198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05" h="19873" fill="none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</a:path>
                <a:path w="19905" h="19873" stroke="0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  <a:lnTo>
                    <a:pt x="0" y="19873"/>
                  </a:lnTo>
                  <a:close/>
                </a:path>
              </a:pathLst>
            </a:custGeom>
            <a:noFill/>
            <a:ln w="63500" cap="sq">
              <a:solidFill>
                <a:schemeClr val="accent2"/>
              </a:solidFill>
              <a:prstDash val="solid"/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ko-KR" altLang="en-US" sz="1600"/>
            </a:p>
          </p:txBody>
        </p:sp>
      </p:grpSp>
      <p:sp>
        <p:nvSpPr>
          <p:cNvPr id="10" name="Oval 4">
            <a:extLst>
              <a:ext uri="{FF2B5EF4-FFF2-40B4-BE49-F238E27FC236}">
                <a16:creationId xmlns:a16="http://schemas.microsoft.com/office/drawing/2014/main" id="{823E309B-8BBE-4B1E-9900-74A57F82E2A1}"/>
              </a:ext>
            </a:extLst>
          </p:cNvPr>
          <p:cNvSpPr/>
          <p:nvPr/>
        </p:nvSpPr>
        <p:spPr>
          <a:xfrm rot="2700000">
            <a:off x="6814233" y="2309280"/>
            <a:ext cx="942449" cy="9424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249EB12D-86E0-4BC9-BB5E-9D5C88F2A9BF}"/>
              </a:ext>
            </a:extLst>
          </p:cNvPr>
          <p:cNvSpPr/>
          <p:nvPr/>
        </p:nvSpPr>
        <p:spPr>
          <a:xfrm rot="2700000">
            <a:off x="4431173" y="4667153"/>
            <a:ext cx="942449" cy="9424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9470AD00-B527-483F-9699-BD7B46E7330C}"/>
              </a:ext>
            </a:extLst>
          </p:cNvPr>
          <p:cNvSpPr/>
          <p:nvPr/>
        </p:nvSpPr>
        <p:spPr>
          <a:xfrm rot="2700000">
            <a:off x="6823808" y="4679746"/>
            <a:ext cx="942449" cy="9424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id="{D7ED2D7E-1514-46C1-9135-2DD2F2A3366A}"/>
              </a:ext>
            </a:extLst>
          </p:cNvPr>
          <p:cNvSpPr/>
          <p:nvPr/>
        </p:nvSpPr>
        <p:spPr>
          <a:xfrm rot="2700000">
            <a:off x="4464164" y="2320102"/>
            <a:ext cx="942449" cy="9424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CBAA0BA-BA84-4583-A838-344ABCA8F886}"/>
              </a:ext>
            </a:extLst>
          </p:cNvPr>
          <p:cNvGrpSpPr/>
          <p:nvPr/>
        </p:nvGrpSpPr>
        <p:grpSpPr>
          <a:xfrm>
            <a:off x="5098785" y="3505197"/>
            <a:ext cx="2019533" cy="904426"/>
            <a:chOff x="1619673" y="3427506"/>
            <a:chExt cx="2160240" cy="9674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C0FC4F-14A6-4BD4-8283-EA1841C5B813}"/>
                </a:ext>
              </a:extLst>
            </p:cNvPr>
            <p:cNvSpPr txBox="1"/>
            <p:nvPr/>
          </p:nvSpPr>
          <p:spPr>
            <a:xfrm>
              <a:off x="1619673" y="3427506"/>
              <a:ext cx="2160240" cy="69136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382F1FE-7CE2-48C6-8A06-B17C548E73B1}"/>
                </a:ext>
              </a:extLst>
            </p:cNvPr>
            <p:cNvSpPr txBox="1"/>
            <p:nvPr/>
          </p:nvSpPr>
          <p:spPr>
            <a:xfrm>
              <a:off x="1619673" y="4032803"/>
              <a:ext cx="2160240" cy="3621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5"/>
                  </a:solidFill>
                </a:rPr>
                <a:t>Add Your Text</a:t>
              </a:r>
              <a:endParaRPr lang="ko-KR" altLang="en-US" sz="1600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12D5C08-7567-4A2C-ABE9-892921B2DA21}"/>
              </a:ext>
            </a:extLst>
          </p:cNvPr>
          <p:cNvSpPr/>
          <p:nvPr/>
        </p:nvSpPr>
        <p:spPr>
          <a:xfrm rot="2700000">
            <a:off x="7150546" y="256664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ectangle 36">
            <a:extLst>
              <a:ext uri="{FF2B5EF4-FFF2-40B4-BE49-F238E27FC236}">
                <a16:creationId xmlns:a16="http://schemas.microsoft.com/office/drawing/2014/main" id="{DEA43E89-62DA-41C0-BB1A-FDEC96C71770}"/>
              </a:ext>
            </a:extLst>
          </p:cNvPr>
          <p:cNvSpPr/>
          <p:nvPr/>
        </p:nvSpPr>
        <p:spPr>
          <a:xfrm>
            <a:off x="7105429" y="4997659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ound Same Side Corner Rectangle 36">
            <a:extLst>
              <a:ext uri="{FF2B5EF4-FFF2-40B4-BE49-F238E27FC236}">
                <a16:creationId xmlns:a16="http://schemas.microsoft.com/office/drawing/2014/main" id="{0C4F0052-CDEA-43E1-B7BC-ECC23D927091}"/>
              </a:ext>
            </a:extLst>
          </p:cNvPr>
          <p:cNvSpPr>
            <a:spLocks noChangeAspect="1"/>
          </p:cNvSpPr>
          <p:nvPr/>
        </p:nvSpPr>
        <p:spPr>
          <a:xfrm>
            <a:off x="4704397" y="498183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Oval 21">
            <a:extLst>
              <a:ext uri="{FF2B5EF4-FFF2-40B4-BE49-F238E27FC236}">
                <a16:creationId xmlns:a16="http://schemas.microsoft.com/office/drawing/2014/main" id="{56E473B8-F847-4F97-9753-689401F941DC}"/>
              </a:ext>
            </a:extLst>
          </p:cNvPr>
          <p:cNvSpPr>
            <a:spLocks noChangeAspect="1"/>
          </p:cNvSpPr>
          <p:nvPr/>
        </p:nvSpPr>
        <p:spPr>
          <a:xfrm>
            <a:off x="4731612" y="2602868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1" name="Group 47">
            <a:extLst>
              <a:ext uri="{FF2B5EF4-FFF2-40B4-BE49-F238E27FC236}">
                <a16:creationId xmlns:a16="http://schemas.microsoft.com/office/drawing/2014/main" id="{02425B6E-C89B-42FC-9DE2-4A152FACC237}"/>
              </a:ext>
            </a:extLst>
          </p:cNvPr>
          <p:cNvGrpSpPr/>
          <p:nvPr/>
        </p:nvGrpSpPr>
        <p:grpSpPr>
          <a:xfrm>
            <a:off x="8395357" y="1743740"/>
            <a:ext cx="3060000" cy="1079823"/>
            <a:chOff x="6760489" y="1523931"/>
            <a:chExt cx="1947202" cy="107982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320D6D7-40A0-4337-95D0-EB904BC64CEF}"/>
                </a:ext>
              </a:extLst>
            </p:cNvPr>
            <p:cNvSpPr txBox="1"/>
            <p:nvPr/>
          </p:nvSpPr>
          <p:spPr>
            <a:xfrm>
              <a:off x="6760489" y="1523931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BDB3D2A-1194-4081-9595-EE42C8B79553}"/>
                </a:ext>
              </a:extLst>
            </p:cNvPr>
            <p:cNvSpPr txBox="1"/>
            <p:nvPr/>
          </p:nvSpPr>
          <p:spPr>
            <a:xfrm>
              <a:off x="6760489" y="1957423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4" name="Group 48">
            <a:extLst>
              <a:ext uri="{FF2B5EF4-FFF2-40B4-BE49-F238E27FC236}">
                <a16:creationId xmlns:a16="http://schemas.microsoft.com/office/drawing/2014/main" id="{DE6F3FE3-5F16-48A3-87BF-37801381FD8D}"/>
              </a:ext>
            </a:extLst>
          </p:cNvPr>
          <p:cNvGrpSpPr/>
          <p:nvPr/>
        </p:nvGrpSpPr>
        <p:grpSpPr>
          <a:xfrm>
            <a:off x="736644" y="1743740"/>
            <a:ext cx="3060000" cy="1072779"/>
            <a:chOff x="6760489" y="1523931"/>
            <a:chExt cx="1947202" cy="107277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55163B-B327-4229-B5DE-21EC2CCF0CCA}"/>
                </a:ext>
              </a:extLst>
            </p:cNvPr>
            <p:cNvSpPr txBox="1"/>
            <p:nvPr/>
          </p:nvSpPr>
          <p:spPr>
            <a:xfrm>
              <a:off x="6760489" y="1523931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DF5DE2C-3F53-44B9-8029-D17048752B0D}"/>
                </a:ext>
              </a:extLst>
            </p:cNvPr>
            <p:cNvSpPr txBox="1"/>
            <p:nvPr/>
          </p:nvSpPr>
          <p:spPr>
            <a:xfrm>
              <a:off x="6760489" y="1950379"/>
              <a:ext cx="1947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7" name="L-Shape 51">
            <a:extLst>
              <a:ext uri="{FF2B5EF4-FFF2-40B4-BE49-F238E27FC236}">
                <a16:creationId xmlns:a16="http://schemas.microsoft.com/office/drawing/2014/main" id="{7CDAE991-102E-4A19-88AE-6616BF9952CE}"/>
              </a:ext>
            </a:extLst>
          </p:cNvPr>
          <p:cNvSpPr/>
          <p:nvPr/>
        </p:nvSpPr>
        <p:spPr>
          <a:xfrm rot="2700000">
            <a:off x="7950359" y="2138901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L-Shape 52">
            <a:extLst>
              <a:ext uri="{FF2B5EF4-FFF2-40B4-BE49-F238E27FC236}">
                <a16:creationId xmlns:a16="http://schemas.microsoft.com/office/drawing/2014/main" id="{30BBB60A-E70D-4D11-9FAE-549E4B72BCC6}"/>
              </a:ext>
            </a:extLst>
          </p:cNvPr>
          <p:cNvSpPr/>
          <p:nvPr/>
        </p:nvSpPr>
        <p:spPr>
          <a:xfrm rot="13500000">
            <a:off x="3901327" y="2138902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9" name="Group 47">
            <a:extLst>
              <a:ext uri="{FF2B5EF4-FFF2-40B4-BE49-F238E27FC236}">
                <a16:creationId xmlns:a16="http://schemas.microsoft.com/office/drawing/2014/main" id="{F6EFBDF7-F71E-49A7-8CA0-1DC8004B3D79}"/>
              </a:ext>
            </a:extLst>
          </p:cNvPr>
          <p:cNvGrpSpPr/>
          <p:nvPr/>
        </p:nvGrpSpPr>
        <p:grpSpPr>
          <a:xfrm>
            <a:off x="8395357" y="4982833"/>
            <a:ext cx="3060000" cy="1079823"/>
            <a:chOff x="6760489" y="1523931"/>
            <a:chExt cx="1947202" cy="107982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5ACFB97-59AF-483F-86DF-933508F285C0}"/>
                </a:ext>
              </a:extLst>
            </p:cNvPr>
            <p:cNvSpPr txBox="1"/>
            <p:nvPr/>
          </p:nvSpPr>
          <p:spPr>
            <a:xfrm>
              <a:off x="6760489" y="1523931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4714463-EE04-4A03-8E23-61524CA9D771}"/>
                </a:ext>
              </a:extLst>
            </p:cNvPr>
            <p:cNvSpPr txBox="1"/>
            <p:nvPr/>
          </p:nvSpPr>
          <p:spPr>
            <a:xfrm>
              <a:off x="6760489" y="1957423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2" name="Group 48">
            <a:extLst>
              <a:ext uri="{FF2B5EF4-FFF2-40B4-BE49-F238E27FC236}">
                <a16:creationId xmlns:a16="http://schemas.microsoft.com/office/drawing/2014/main" id="{8F6D1988-7309-4680-B9D1-EE805D34D8B3}"/>
              </a:ext>
            </a:extLst>
          </p:cNvPr>
          <p:cNvGrpSpPr/>
          <p:nvPr/>
        </p:nvGrpSpPr>
        <p:grpSpPr>
          <a:xfrm>
            <a:off x="736644" y="4982833"/>
            <a:ext cx="3060000" cy="1072779"/>
            <a:chOff x="6760489" y="1523931"/>
            <a:chExt cx="1947202" cy="107277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B34AE10-033C-4FE4-AFF6-DE36EF6A63AD}"/>
                </a:ext>
              </a:extLst>
            </p:cNvPr>
            <p:cNvSpPr txBox="1"/>
            <p:nvPr/>
          </p:nvSpPr>
          <p:spPr>
            <a:xfrm>
              <a:off x="6760489" y="1523931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376F3A2-3982-4640-96E5-12718A8221D4}"/>
                </a:ext>
              </a:extLst>
            </p:cNvPr>
            <p:cNvSpPr txBox="1"/>
            <p:nvPr/>
          </p:nvSpPr>
          <p:spPr>
            <a:xfrm>
              <a:off x="6760489" y="1950379"/>
              <a:ext cx="1947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35" name="L-Shape 51">
            <a:extLst>
              <a:ext uri="{FF2B5EF4-FFF2-40B4-BE49-F238E27FC236}">
                <a16:creationId xmlns:a16="http://schemas.microsoft.com/office/drawing/2014/main" id="{E699C03C-AF8A-4264-92E2-D757EA090D4E}"/>
              </a:ext>
            </a:extLst>
          </p:cNvPr>
          <p:cNvSpPr/>
          <p:nvPr/>
        </p:nvSpPr>
        <p:spPr>
          <a:xfrm rot="2700000">
            <a:off x="7950359" y="5377994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L-Shape 52">
            <a:extLst>
              <a:ext uri="{FF2B5EF4-FFF2-40B4-BE49-F238E27FC236}">
                <a16:creationId xmlns:a16="http://schemas.microsoft.com/office/drawing/2014/main" id="{ABBD0B1A-9EEC-43C1-8C40-A56CA9FCB499}"/>
              </a:ext>
            </a:extLst>
          </p:cNvPr>
          <p:cNvSpPr/>
          <p:nvPr/>
        </p:nvSpPr>
        <p:spPr>
          <a:xfrm rot="13500000">
            <a:off x="3901327" y="5377995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0">
            <a:extLst>
              <a:ext uri="{FF2B5EF4-FFF2-40B4-BE49-F238E27FC236}">
                <a16:creationId xmlns:a16="http://schemas.microsoft.com/office/drawing/2014/main" id="{5A50C26E-4DFF-4C8B-A8CB-08FEBA798AD9}"/>
              </a:ext>
            </a:extLst>
          </p:cNvPr>
          <p:cNvSpPr/>
          <p:nvPr/>
        </p:nvSpPr>
        <p:spPr>
          <a:xfrm>
            <a:off x="723407" y="3050687"/>
            <a:ext cx="640080" cy="640080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3" name="Oval 12">
            <a:extLst>
              <a:ext uri="{FF2B5EF4-FFF2-40B4-BE49-F238E27FC236}">
                <a16:creationId xmlns:a16="http://schemas.microsoft.com/office/drawing/2014/main" id="{113AB4C8-4D72-4543-958C-7E5E8572CA1A}"/>
              </a:ext>
            </a:extLst>
          </p:cNvPr>
          <p:cNvSpPr/>
          <p:nvPr/>
        </p:nvSpPr>
        <p:spPr>
          <a:xfrm>
            <a:off x="723407" y="4186220"/>
            <a:ext cx="640080" cy="640080"/>
          </a:xfrm>
          <a:prstGeom prst="ellipse">
            <a:avLst/>
          </a:prstGeom>
          <a:solidFill>
            <a:schemeClr val="accent3">
              <a:alpha val="8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B8AEE135-5149-49CC-A56F-3E2C7AD1F5C3}"/>
              </a:ext>
            </a:extLst>
          </p:cNvPr>
          <p:cNvSpPr/>
          <p:nvPr/>
        </p:nvSpPr>
        <p:spPr>
          <a:xfrm>
            <a:off x="723407" y="5321753"/>
            <a:ext cx="640080" cy="640080"/>
          </a:xfrm>
          <a:prstGeom prst="ellipse">
            <a:avLst/>
          </a:prstGeom>
          <a:solidFill>
            <a:schemeClr val="accent4">
              <a:alpha val="8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BEB9968D-D3C3-4AD2-A4F5-94E23DF54EED}"/>
              </a:ext>
            </a:extLst>
          </p:cNvPr>
          <p:cNvGrpSpPr/>
          <p:nvPr/>
        </p:nvGrpSpPr>
        <p:grpSpPr>
          <a:xfrm>
            <a:off x="1644014" y="1773529"/>
            <a:ext cx="4756787" cy="923330"/>
            <a:chOff x="3017859" y="4283314"/>
            <a:chExt cx="1362539" cy="9233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3B4CE6C-DCC7-4956-9F7C-5CB318979CC4}"/>
                </a:ext>
              </a:extLst>
            </p:cNvPr>
            <p:cNvSpPr txBox="1"/>
            <p:nvPr/>
          </p:nvSpPr>
          <p:spPr>
            <a:xfrm>
              <a:off x="3017859" y="4560313"/>
              <a:ext cx="13625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3FD549-C2D3-4206-BA3B-EF886EA37345}"/>
                </a:ext>
              </a:extLst>
            </p:cNvPr>
            <p:cNvSpPr txBox="1"/>
            <p:nvPr/>
          </p:nvSpPr>
          <p:spPr>
            <a:xfrm>
              <a:off x="3017859" y="4283314"/>
              <a:ext cx="1362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" name="Oval 10">
            <a:extLst>
              <a:ext uri="{FF2B5EF4-FFF2-40B4-BE49-F238E27FC236}">
                <a16:creationId xmlns:a16="http://schemas.microsoft.com/office/drawing/2014/main" id="{4469FAB2-97BD-4ACE-9C51-14BFCF7B90E8}"/>
              </a:ext>
            </a:extLst>
          </p:cNvPr>
          <p:cNvSpPr/>
          <p:nvPr/>
        </p:nvSpPr>
        <p:spPr>
          <a:xfrm>
            <a:off x="723407" y="1915154"/>
            <a:ext cx="640080" cy="640080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9" name="Group 110">
            <a:extLst>
              <a:ext uri="{FF2B5EF4-FFF2-40B4-BE49-F238E27FC236}">
                <a16:creationId xmlns:a16="http://schemas.microsoft.com/office/drawing/2014/main" id="{20E044F8-2978-4067-BC3F-98E6441FD898}"/>
              </a:ext>
            </a:extLst>
          </p:cNvPr>
          <p:cNvGrpSpPr/>
          <p:nvPr/>
        </p:nvGrpSpPr>
        <p:grpSpPr>
          <a:xfrm>
            <a:off x="1644014" y="2909062"/>
            <a:ext cx="4756787" cy="923330"/>
            <a:chOff x="3017859" y="4283314"/>
            <a:chExt cx="1362539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B87EB0-420A-425D-B130-1C0F22AE70B7}"/>
                </a:ext>
              </a:extLst>
            </p:cNvPr>
            <p:cNvSpPr txBox="1"/>
            <p:nvPr/>
          </p:nvSpPr>
          <p:spPr>
            <a:xfrm>
              <a:off x="3017859" y="4560313"/>
              <a:ext cx="13625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D36437-32B8-4ED4-8FE0-5184FBDF933B}"/>
                </a:ext>
              </a:extLst>
            </p:cNvPr>
            <p:cNvSpPr txBox="1"/>
            <p:nvPr/>
          </p:nvSpPr>
          <p:spPr>
            <a:xfrm>
              <a:off x="3017859" y="4283314"/>
              <a:ext cx="1362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0">
            <a:extLst>
              <a:ext uri="{FF2B5EF4-FFF2-40B4-BE49-F238E27FC236}">
                <a16:creationId xmlns:a16="http://schemas.microsoft.com/office/drawing/2014/main" id="{463EBBEC-E9A5-4C6D-BD37-3540A0CBAA1D}"/>
              </a:ext>
            </a:extLst>
          </p:cNvPr>
          <p:cNvGrpSpPr/>
          <p:nvPr/>
        </p:nvGrpSpPr>
        <p:grpSpPr>
          <a:xfrm>
            <a:off x="1644014" y="4044595"/>
            <a:ext cx="4756787" cy="923330"/>
            <a:chOff x="3017859" y="4283314"/>
            <a:chExt cx="1362539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5C90C0C-8630-42A0-9AE2-04922423B22C}"/>
                </a:ext>
              </a:extLst>
            </p:cNvPr>
            <p:cNvSpPr txBox="1"/>
            <p:nvPr/>
          </p:nvSpPr>
          <p:spPr>
            <a:xfrm>
              <a:off x="3017859" y="4560313"/>
              <a:ext cx="13625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4924BF7-557C-4276-BDD4-7E1C8C1167A0}"/>
                </a:ext>
              </a:extLst>
            </p:cNvPr>
            <p:cNvSpPr txBox="1"/>
            <p:nvPr/>
          </p:nvSpPr>
          <p:spPr>
            <a:xfrm>
              <a:off x="3017859" y="4283314"/>
              <a:ext cx="1362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10">
            <a:extLst>
              <a:ext uri="{FF2B5EF4-FFF2-40B4-BE49-F238E27FC236}">
                <a16:creationId xmlns:a16="http://schemas.microsoft.com/office/drawing/2014/main" id="{548E118A-E7F7-4719-BFDB-23DA7C10F168}"/>
              </a:ext>
            </a:extLst>
          </p:cNvPr>
          <p:cNvGrpSpPr/>
          <p:nvPr/>
        </p:nvGrpSpPr>
        <p:grpSpPr>
          <a:xfrm>
            <a:off x="1644014" y="5180128"/>
            <a:ext cx="4756787" cy="923330"/>
            <a:chOff x="3017859" y="4283314"/>
            <a:chExt cx="1362539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54068C1-5752-40CA-8C50-66142D4B228F}"/>
                </a:ext>
              </a:extLst>
            </p:cNvPr>
            <p:cNvSpPr txBox="1"/>
            <p:nvPr/>
          </p:nvSpPr>
          <p:spPr>
            <a:xfrm>
              <a:off x="3017859" y="4560313"/>
              <a:ext cx="13625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C2301F-6C89-4C5D-9462-D4DE4F300D6A}"/>
                </a:ext>
              </a:extLst>
            </p:cNvPr>
            <p:cNvSpPr txBox="1"/>
            <p:nvPr/>
          </p:nvSpPr>
          <p:spPr>
            <a:xfrm>
              <a:off x="3017859" y="4283314"/>
              <a:ext cx="1362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Rectangle 36">
            <a:extLst>
              <a:ext uri="{FF2B5EF4-FFF2-40B4-BE49-F238E27FC236}">
                <a16:creationId xmlns:a16="http://schemas.microsoft.com/office/drawing/2014/main" id="{7DC338C5-BB7B-4282-846A-F3E010552D63}"/>
              </a:ext>
            </a:extLst>
          </p:cNvPr>
          <p:cNvSpPr/>
          <p:nvPr/>
        </p:nvSpPr>
        <p:spPr>
          <a:xfrm>
            <a:off x="871539" y="2076109"/>
            <a:ext cx="370505" cy="3097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9" name="Oval 21">
            <a:extLst>
              <a:ext uri="{FF2B5EF4-FFF2-40B4-BE49-F238E27FC236}">
                <a16:creationId xmlns:a16="http://schemas.microsoft.com/office/drawing/2014/main" id="{088E38B8-B165-42FD-9252-378697E70DC5}"/>
              </a:ext>
            </a:extLst>
          </p:cNvPr>
          <p:cNvSpPr>
            <a:spLocks noChangeAspect="1"/>
          </p:cNvSpPr>
          <p:nvPr/>
        </p:nvSpPr>
        <p:spPr>
          <a:xfrm>
            <a:off x="871539" y="4337416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A1D97484-1610-477F-B814-CA945DC767A6}"/>
              </a:ext>
            </a:extLst>
          </p:cNvPr>
          <p:cNvSpPr/>
          <p:nvPr/>
        </p:nvSpPr>
        <p:spPr>
          <a:xfrm rot="2700000">
            <a:off x="927873" y="3169399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825F5BEF-93A2-423D-8A5B-252B5C45B5CA}"/>
              </a:ext>
            </a:extLst>
          </p:cNvPr>
          <p:cNvSpPr/>
          <p:nvPr/>
        </p:nvSpPr>
        <p:spPr>
          <a:xfrm>
            <a:off x="871539" y="5480407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텍스트 개체 틀 21">
            <a:extLst>
              <a:ext uri="{FF2B5EF4-FFF2-40B4-BE49-F238E27FC236}">
                <a16:creationId xmlns:a16="http://schemas.microsoft.com/office/drawing/2014/main" id="{FFBBD0E6-5441-4124-9B8C-671E33D474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8EF1ADE3-A613-4D93-91F5-338E28E877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6642428A-1DC1-4406-9601-821512CB2FD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7" name="Oval 6">
            <a:extLst>
              <a:ext uri="{FF2B5EF4-FFF2-40B4-BE49-F238E27FC236}">
                <a16:creationId xmlns:a16="http://schemas.microsoft.com/office/drawing/2014/main" id="{2E47AD50-8AD2-48EF-BBE4-3D549DE49356}"/>
              </a:ext>
            </a:extLst>
          </p:cNvPr>
          <p:cNvSpPr/>
          <p:nvPr/>
        </p:nvSpPr>
        <p:spPr>
          <a:xfrm rot="16200000">
            <a:off x="8211212" y="2071001"/>
            <a:ext cx="1024460" cy="1657038"/>
          </a:xfrm>
          <a:custGeom>
            <a:avLst/>
            <a:gdLst/>
            <a:ahLst/>
            <a:cxnLst/>
            <a:rect l="l" t="t" r="r" b="b"/>
            <a:pathLst>
              <a:path w="890376" h="1440160">
                <a:moveTo>
                  <a:pt x="445188" y="0"/>
                </a:moveTo>
                <a:cubicBezTo>
                  <a:pt x="614149" y="0"/>
                  <a:pt x="769519" y="58193"/>
                  <a:pt x="890376" y="158114"/>
                </a:cubicBezTo>
                <a:cubicBezTo>
                  <a:pt x="722128" y="287532"/>
                  <a:pt x="615484" y="491352"/>
                  <a:pt x="615484" y="720080"/>
                </a:cubicBezTo>
                <a:cubicBezTo>
                  <a:pt x="615484" y="948808"/>
                  <a:pt x="722128" y="1152628"/>
                  <a:pt x="890376" y="1282046"/>
                </a:cubicBezTo>
                <a:cubicBezTo>
                  <a:pt x="769519" y="1381967"/>
                  <a:pt x="614149" y="1440160"/>
                  <a:pt x="445188" y="1440160"/>
                </a:cubicBezTo>
                <a:cubicBezTo>
                  <a:pt x="276227" y="1440160"/>
                  <a:pt x="120857" y="1381967"/>
                  <a:pt x="0" y="1282046"/>
                </a:cubicBezTo>
                <a:cubicBezTo>
                  <a:pt x="168248" y="1152628"/>
                  <a:pt x="274891" y="948808"/>
                  <a:pt x="274891" y="720080"/>
                </a:cubicBezTo>
                <a:cubicBezTo>
                  <a:pt x="274891" y="491352"/>
                  <a:pt x="168248" y="287532"/>
                  <a:pt x="0" y="158114"/>
                </a:cubicBezTo>
                <a:cubicBezTo>
                  <a:pt x="120857" y="58193"/>
                  <a:pt x="276227" y="0"/>
                  <a:pt x="4451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CA09362A-07E4-4E88-B4CF-70B2F4D339B6}"/>
              </a:ext>
            </a:extLst>
          </p:cNvPr>
          <p:cNvSpPr/>
          <p:nvPr/>
        </p:nvSpPr>
        <p:spPr>
          <a:xfrm rot="16200000">
            <a:off x="5583724" y="2071001"/>
            <a:ext cx="1024460" cy="1657038"/>
          </a:xfrm>
          <a:custGeom>
            <a:avLst/>
            <a:gdLst/>
            <a:ahLst/>
            <a:cxnLst/>
            <a:rect l="l" t="t" r="r" b="b"/>
            <a:pathLst>
              <a:path w="890376" h="1440160">
                <a:moveTo>
                  <a:pt x="445188" y="0"/>
                </a:moveTo>
                <a:cubicBezTo>
                  <a:pt x="614149" y="0"/>
                  <a:pt x="769519" y="58193"/>
                  <a:pt x="890376" y="158114"/>
                </a:cubicBezTo>
                <a:cubicBezTo>
                  <a:pt x="722128" y="287532"/>
                  <a:pt x="615484" y="491352"/>
                  <a:pt x="615484" y="720080"/>
                </a:cubicBezTo>
                <a:cubicBezTo>
                  <a:pt x="615484" y="948808"/>
                  <a:pt x="722128" y="1152628"/>
                  <a:pt x="890376" y="1282046"/>
                </a:cubicBezTo>
                <a:cubicBezTo>
                  <a:pt x="769519" y="1381967"/>
                  <a:pt x="614149" y="1440160"/>
                  <a:pt x="445188" y="1440160"/>
                </a:cubicBezTo>
                <a:cubicBezTo>
                  <a:pt x="276227" y="1440160"/>
                  <a:pt x="120857" y="1381967"/>
                  <a:pt x="0" y="1282046"/>
                </a:cubicBezTo>
                <a:cubicBezTo>
                  <a:pt x="168248" y="1152628"/>
                  <a:pt x="274891" y="948808"/>
                  <a:pt x="274891" y="720080"/>
                </a:cubicBezTo>
                <a:cubicBezTo>
                  <a:pt x="274891" y="491352"/>
                  <a:pt x="168248" y="287532"/>
                  <a:pt x="0" y="158114"/>
                </a:cubicBezTo>
                <a:cubicBezTo>
                  <a:pt x="120857" y="58193"/>
                  <a:pt x="276227" y="0"/>
                  <a:pt x="4451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9" name="Oval 6">
            <a:extLst>
              <a:ext uri="{FF2B5EF4-FFF2-40B4-BE49-F238E27FC236}">
                <a16:creationId xmlns:a16="http://schemas.microsoft.com/office/drawing/2014/main" id="{0A75D60B-CE52-4A29-967D-826AEC049119}"/>
              </a:ext>
            </a:extLst>
          </p:cNvPr>
          <p:cNvSpPr/>
          <p:nvPr/>
        </p:nvSpPr>
        <p:spPr>
          <a:xfrm rot="16200000">
            <a:off x="2956237" y="2071001"/>
            <a:ext cx="1024460" cy="1657038"/>
          </a:xfrm>
          <a:custGeom>
            <a:avLst/>
            <a:gdLst/>
            <a:ahLst/>
            <a:cxnLst/>
            <a:rect l="l" t="t" r="r" b="b"/>
            <a:pathLst>
              <a:path w="890376" h="1440160">
                <a:moveTo>
                  <a:pt x="445188" y="0"/>
                </a:moveTo>
                <a:cubicBezTo>
                  <a:pt x="614149" y="0"/>
                  <a:pt x="769519" y="58193"/>
                  <a:pt x="890376" y="158114"/>
                </a:cubicBezTo>
                <a:cubicBezTo>
                  <a:pt x="722128" y="287532"/>
                  <a:pt x="615484" y="491352"/>
                  <a:pt x="615484" y="720080"/>
                </a:cubicBezTo>
                <a:cubicBezTo>
                  <a:pt x="615484" y="948808"/>
                  <a:pt x="722128" y="1152628"/>
                  <a:pt x="890376" y="1282046"/>
                </a:cubicBezTo>
                <a:cubicBezTo>
                  <a:pt x="769519" y="1381967"/>
                  <a:pt x="614149" y="1440160"/>
                  <a:pt x="445188" y="1440160"/>
                </a:cubicBezTo>
                <a:cubicBezTo>
                  <a:pt x="276227" y="1440160"/>
                  <a:pt x="120857" y="1381967"/>
                  <a:pt x="0" y="1282046"/>
                </a:cubicBezTo>
                <a:cubicBezTo>
                  <a:pt x="168248" y="1152628"/>
                  <a:pt x="274891" y="948808"/>
                  <a:pt x="274891" y="720080"/>
                </a:cubicBezTo>
                <a:cubicBezTo>
                  <a:pt x="274891" y="491352"/>
                  <a:pt x="168248" y="287532"/>
                  <a:pt x="0" y="158114"/>
                </a:cubicBezTo>
                <a:cubicBezTo>
                  <a:pt x="120857" y="58193"/>
                  <a:pt x="276227" y="0"/>
                  <a:pt x="4451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0" name="Oval 9">
            <a:extLst>
              <a:ext uri="{FF2B5EF4-FFF2-40B4-BE49-F238E27FC236}">
                <a16:creationId xmlns:a16="http://schemas.microsoft.com/office/drawing/2014/main" id="{3CE97DBD-AFCC-41BB-B5DF-4793741C488A}"/>
              </a:ext>
            </a:extLst>
          </p:cNvPr>
          <p:cNvSpPr/>
          <p:nvPr/>
        </p:nvSpPr>
        <p:spPr>
          <a:xfrm>
            <a:off x="1284778" y="2029575"/>
            <a:ext cx="1739890" cy="17398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1" name="Oval 3">
            <a:extLst>
              <a:ext uri="{FF2B5EF4-FFF2-40B4-BE49-F238E27FC236}">
                <a16:creationId xmlns:a16="http://schemas.microsoft.com/office/drawing/2014/main" id="{F90D20C7-84AF-48C7-87C4-0388ABD1DED2}"/>
              </a:ext>
            </a:extLst>
          </p:cNvPr>
          <p:cNvSpPr/>
          <p:nvPr/>
        </p:nvSpPr>
        <p:spPr>
          <a:xfrm>
            <a:off x="1367630" y="2112427"/>
            <a:ext cx="1574186" cy="1574186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lnTo>
                  <a:pt x="1359710" y="767824"/>
                </a:lnTo>
                <a:cubicBezTo>
                  <a:pt x="1086175" y="819898"/>
                  <a:pt x="877562" y="1054565"/>
                  <a:pt x="866904" y="1340297"/>
                </a:cubicBezTo>
                <a:cubicBezTo>
                  <a:pt x="809279" y="1359469"/>
                  <a:pt x="747692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54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2" name="Oval 12">
            <a:extLst>
              <a:ext uri="{FF2B5EF4-FFF2-40B4-BE49-F238E27FC236}">
                <a16:creationId xmlns:a16="http://schemas.microsoft.com/office/drawing/2014/main" id="{08BC47FE-66AA-4989-B750-373AC2278955}"/>
              </a:ext>
            </a:extLst>
          </p:cNvPr>
          <p:cNvSpPr/>
          <p:nvPr/>
        </p:nvSpPr>
        <p:spPr>
          <a:xfrm>
            <a:off x="3912266" y="2029575"/>
            <a:ext cx="1739890" cy="17398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3" name="Oval 3">
            <a:extLst>
              <a:ext uri="{FF2B5EF4-FFF2-40B4-BE49-F238E27FC236}">
                <a16:creationId xmlns:a16="http://schemas.microsoft.com/office/drawing/2014/main" id="{AB54D94F-1D21-413A-8BDC-354F8A4E6F70}"/>
              </a:ext>
            </a:extLst>
          </p:cNvPr>
          <p:cNvSpPr/>
          <p:nvPr/>
        </p:nvSpPr>
        <p:spPr>
          <a:xfrm>
            <a:off x="3995118" y="2112427"/>
            <a:ext cx="1574186" cy="1574186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lnTo>
                  <a:pt x="1359710" y="767824"/>
                </a:lnTo>
                <a:cubicBezTo>
                  <a:pt x="1086175" y="819898"/>
                  <a:pt x="877562" y="1054565"/>
                  <a:pt x="866904" y="1340297"/>
                </a:cubicBezTo>
                <a:cubicBezTo>
                  <a:pt x="809279" y="1359469"/>
                  <a:pt x="747692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54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4" name="Oval 15">
            <a:extLst>
              <a:ext uri="{FF2B5EF4-FFF2-40B4-BE49-F238E27FC236}">
                <a16:creationId xmlns:a16="http://schemas.microsoft.com/office/drawing/2014/main" id="{56282C42-7581-41A1-B1FC-8BB5EED171FE}"/>
              </a:ext>
            </a:extLst>
          </p:cNvPr>
          <p:cNvSpPr/>
          <p:nvPr/>
        </p:nvSpPr>
        <p:spPr>
          <a:xfrm>
            <a:off x="6539753" y="2029575"/>
            <a:ext cx="1739890" cy="17398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5" name="Oval 3">
            <a:extLst>
              <a:ext uri="{FF2B5EF4-FFF2-40B4-BE49-F238E27FC236}">
                <a16:creationId xmlns:a16="http://schemas.microsoft.com/office/drawing/2014/main" id="{37B0EF67-C8B2-44EC-8B0D-6E33380487E5}"/>
              </a:ext>
            </a:extLst>
          </p:cNvPr>
          <p:cNvSpPr/>
          <p:nvPr/>
        </p:nvSpPr>
        <p:spPr>
          <a:xfrm>
            <a:off x="6622605" y="2112427"/>
            <a:ext cx="1574186" cy="1574186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lnTo>
                  <a:pt x="1359710" y="767824"/>
                </a:lnTo>
                <a:cubicBezTo>
                  <a:pt x="1086175" y="819898"/>
                  <a:pt x="877562" y="1054565"/>
                  <a:pt x="866904" y="1340297"/>
                </a:cubicBezTo>
                <a:cubicBezTo>
                  <a:pt x="809279" y="1359469"/>
                  <a:pt x="747692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54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6" name="Oval 18">
            <a:extLst>
              <a:ext uri="{FF2B5EF4-FFF2-40B4-BE49-F238E27FC236}">
                <a16:creationId xmlns:a16="http://schemas.microsoft.com/office/drawing/2014/main" id="{C6FCCA8A-8895-454C-944F-F4CF4D8CD758}"/>
              </a:ext>
            </a:extLst>
          </p:cNvPr>
          <p:cNvSpPr/>
          <p:nvPr/>
        </p:nvSpPr>
        <p:spPr>
          <a:xfrm>
            <a:off x="9167239" y="2029575"/>
            <a:ext cx="1739890" cy="17398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7" name="Oval 3">
            <a:extLst>
              <a:ext uri="{FF2B5EF4-FFF2-40B4-BE49-F238E27FC236}">
                <a16:creationId xmlns:a16="http://schemas.microsoft.com/office/drawing/2014/main" id="{B3BB7F43-B3A1-485F-8B4B-3AB3EB42F4A0}"/>
              </a:ext>
            </a:extLst>
          </p:cNvPr>
          <p:cNvSpPr/>
          <p:nvPr/>
        </p:nvSpPr>
        <p:spPr>
          <a:xfrm>
            <a:off x="9250091" y="2112427"/>
            <a:ext cx="1574186" cy="1574186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lnTo>
                  <a:pt x="1359710" y="767824"/>
                </a:lnTo>
                <a:cubicBezTo>
                  <a:pt x="1086175" y="819898"/>
                  <a:pt x="877562" y="1054565"/>
                  <a:pt x="866904" y="1340297"/>
                </a:cubicBezTo>
                <a:cubicBezTo>
                  <a:pt x="809279" y="1359469"/>
                  <a:pt x="747692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54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78A1685-8E6A-4052-9971-24DE6D492922}"/>
              </a:ext>
            </a:extLst>
          </p:cNvPr>
          <p:cNvSpPr txBox="1"/>
          <p:nvPr/>
        </p:nvSpPr>
        <p:spPr>
          <a:xfrm>
            <a:off x="2391053" y="3168438"/>
            <a:ext cx="50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0DD7F09-AB0F-40BD-B42F-CB8FD96CC370}"/>
              </a:ext>
            </a:extLst>
          </p:cNvPr>
          <p:cNvSpPr txBox="1"/>
          <p:nvPr/>
        </p:nvSpPr>
        <p:spPr>
          <a:xfrm>
            <a:off x="5027246" y="3168438"/>
            <a:ext cx="50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A7A0054-B91A-4D16-957A-D183312DE141}"/>
              </a:ext>
            </a:extLst>
          </p:cNvPr>
          <p:cNvSpPr txBox="1"/>
          <p:nvPr/>
        </p:nvSpPr>
        <p:spPr>
          <a:xfrm>
            <a:off x="7663439" y="3168438"/>
            <a:ext cx="50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CA0C6DF-F0B6-4B4D-BF0A-CFBC5384E8B2}"/>
              </a:ext>
            </a:extLst>
          </p:cNvPr>
          <p:cNvSpPr txBox="1"/>
          <p:nvPr/>
        </p:nvSpPr>
        <p:spPr>
          <a:xfrm>
            <a:off x="10299631" y="3168438"/>
            <a:ext cx="50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C52F6DD-F6BF-4B04-863C-B438B3BD2871}"/>
              </a:ext>
            </a:extLst>
          </p:cNvPr>
          <p:cNvSpPr txBox="1"/>
          <p:nvPr/>
        </p:nvSpPr>
        <p:spPr>
          <a:xfrm>
            <a:off x="1574406" y="2472939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Rectangle 15">
            <a:extLst>
              <a:ext uri="{FF2B5EF4-FFF2-40B4-BE49-F238E27FC236}">
                <a16:creationId xmlns:a16="http://schemas.microsoft.com/office/drawing/2014/main" id="{790E0922-17F8-4C5F-A483-B169556703E6}"/>
              </a:ext>
            </a:extLst>
          </p:cNvPr>
          <p:cNvSpPr/>
          <p:nvPr/>
        </p:nvSpPr>
        <p:spPr>
          <a:xfrm rot="14270044">
            <a:off x="1974209" y="2999479"/>
            <a:ext cx="361027" cy="376077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628F355-9319-4897-A2C0-872C54FEBDBA}"/>
              </a:ext>
            </a:extLst>
          </p:cNvPr>
          <p:cNvSpPr txBox="1"/>
          <p:nvPr/>
        </p:nvSpPr>
        <p:spPr>
          <a:xfrm>
            <a:off x="4201925" y="2472939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3A40FBB-9BE5-4693-9271-570BB57459DD}"/>
              </a:ext>
            </a:extLst>
          </p:cNvPr>
          <p:cNvSpPr txBox="1"/>
          <p:nvPr/>
        </p:nvSpPr>
        <p:spPr>
          <a:xfrm>
            <a:off x="6829444" y="2472939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537BB11-1B97-43C2-AFA7-B66C1B42CB90}"/>
              </a:ext>
            </a:extLst>
          </p:cNvPr>
          <p:cNvSpPr txBox="1"/>
          <p:nvPr/>
        </p:nvSpPr>
        <p:spPr>
          <a:xfrm>
            <a:off x="9456963" y="2472939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Oval 21">
            <a:extLst>
              <a:ext uri="{FF2B5EF4-FFF2-40B4-BE49-F238E27FC236}">
                <a16:creationId xmlns:a16="http://schemas.microsoft.com/office/drawing/2014/main" id="{098B022F-5806-4BDC-9A3F-BA2B78B791FE}"/>
              </a:ext>
            </a:extLst>
          </p:cNvPr>
          <p:cNvSpPr/>
          <p:nvPr/>
        </p:nvSpPr>
        <p:spPr>
          <a:xfrm rot="20700000">
            <a:off x="9811739" y="3042224"/>
            <a:ext cx="438548" cy="384356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8" name="Trapezoid 3">
            <a:extLst>
              <a:ext uri="{FF2B5EF4-FFF2-40B4-BE49-F238E27FC236}">
                <a16:creationId xmlns:a16="http://schemas.microsoft.com/office/drawing/2014/main" id="{D5E264B8-F350-432B-89EF-BDDF82CF57C7}"/>
              </a:ext>
            </a:extLst>
          </p:cNvPr>
          <p:cNvSpPr/>
          <p:nvPr/>
        </p:nvSpPr>
        <p:spPr>
          <a:xfrm>
            <a:off x="4628048" y="3011455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59" name="Donut 15">
            <a:extLst>
              <a:ext uri="{FF2B5EF4-FFF2-40B4-BE49-F238E27FC236}">
                <a16:creationId xmlns:a16="http://schemas.microsoft.com/office/drawing/2014/main" id="{E51104AD-7915-4C3E-838A-ED9219FA7EA7}"/>
              </a:ext>
            </a:extLst>
          </p:cNvPr>
          <p:cNvSpPr/>
          <p:nvPr/>
        </p:nvSpPr>
        <p:spPr>
          <a:xfrm>
            <a:off x="7241807" y="3017456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60" name="Group 57">
            <a:extLst>
              <a:ext uri="{FF2B5EF4-FFF2-40B4-BE49-F238E27FC236}">
                <a16:creationId xmlns:a16="http://schemas.microsoft.com/office/drawing/2014/main" id="{0D1F97A2-76BA-4594-A4E9-7C6FAC83A0D3}"/>
              </a:ext>
            </a:extLst>
          </p:cNvPr>
          <p:cNvGrpSpPr/>
          <p:nvPr/>
        </p:nvGrpSpPr>
        <p:grpSpPr>
          <a:xfrm>
            <a:off x="1220192" y="4127179"/>
            <a:ext cx="1869058" cy="1966089"/>
            <a:chOff x="-475010" y="943297"/>
            <a:chExt cx="3859356" cy="1966089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8DD5F91-CA69-4F20-814F-510AAADBD7F9}"/>
                </a:ext>
              </a:extLst>
            </p:cNvPr>
            <p:cNvSpPr txBox="1"/>
            <p:nvPr/>
          </p:nvSpPr>
          <p:spPr>
            <a:xfrm>
              <a:off x="-475010" y="943297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98FCCD8-D483-419B-BA75-EB63EEAB292C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</a:t>
              </a:r>
            </a:p>
          </p:txBody>
        </p:sp>
      </p:grpSp>
      <p:grpSp>
        <p:nvGrpSpPr>
          <p:cNvPr id="63" name="Group 60">
            <a:extLst>
              <a:ext uri="{FF2B5EF4-FFF2-40B4-BE49-F238E27FC236}">
                <a16:creationId xmlns:a16="http://schemas.microsoft.com/office/drawing/2014/main" id="{5919F427-977F-4652-809D-67DD65FD8E98}"/>
              </a:ext>
            </a:extLst>
          </p:cNvPr>
          <p:cNvGrpSpPr/>
          <p:nvPr/>
        </p:nvGrpSpPr>
        <p:grpSpPr>
          <a:xfrm>
            <a:off x="3847682" y="4127179"/>
            <a:ext cx="1869058" cy="1966089"/>
            <a:chOff x="-475010" y="943297"/>
            <a:chExt cx="3859356" cy="1966089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E040C9E-7AD2-4FD7-AF74-C934D9250A8E}"/>
                </a:ext>
              </a:extLst>
            </p:cNvPr>
            <p:cNvSpPr txBox="1"/>
            <p:nvPr/>
          </p:nvSpPr>
          <p:spPr>
            <a:xfrm>
              <a:off x="-475010" y="943297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596E24B-629D-4D92-AD1C-5AE98100B6E2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</a:t>
              </a:r>
            </a:p>
          </p:txBody>
        </p:sp>
      </p:grpSp>
      <p:grpSp>
        <p:nvGrpSpPr>
          <p:cNvPr id="66" name="Group 63">
            <a:extLst>
              <a:ext uri="{FF2B5EF4-FFF2-40B4-BE49-F238E27FC236}">
                <a16:creationId xmlns:a16="http://schemas.microsoft.com/office/drawing/2014/main" id="{706BAFEC-6C7F-4928-9DB8-9D6A9E400E58}"/>
              </a:ext>
            </a:extLst>
          </p:cNvPr>
          <p:cNvGrpSpPr/>
          <p:nvPr/>
        </p:nvGrpSpPr>
        <p:grpSpPr>
          <a:xfrm>
            <a:off x="6475172" y="4127179"/>
            <a:ext cx="1869058" cy="1966089"/>
            <a:chOff x="-475010" y="943297"/>
            <a:chExt cx="3859356" cy="1966089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9D88535-0DC7-4D40-A180-D2BC97762619}"/>
                </a:ext>
              </a:extLst>
            </p:cNvPr>
            <p:cNvSpPr txBox="1"/>
            <p:nvPr/>
          </p:nvSpPr>
          <p:spPr>
            <a:xfrm>
              <a:off x="-475010" y="943297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BE0D9D7-B332-4E5D-B5D4-39FD96C6169F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</a:t>
              </a:r>
            </a:p>
          </p:txBody>
        </p:sp>
      </p:grpSp>
      <p:grpSp>
        <p:nvGrpSpPr>
          <p:cNvPr id="69" name="Group 66">
            <a:extLst>
              <a:ext uri="{FF2B5EF4-FFF2-40B4-BE49-F238E27FC236}">
                <a16:creationId xmlns:a16="http://schemas.microsoft.com/office/drawing/2014/main" id="{E1179D8D-839B-4062-A6E0-E5A3AD0C9FFF}"/>
              </a:ext>
            </a:extLst>
          </p:cNvPr>
          <p:cNvGrpSpPr/>
          <p:nvPr/>
        </p:nvGrpSpPr>
        <p:grpSpPr>
          <a:xfrm>
            <a:off x="9102662" y="4127179"/>
            <a:ext cx="1869058" cy="1966089"/>
            <a:chOff x="-475010" y="943297"/>
            <a:chExt cx="3859356" cy="196608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2FA7056-4977-4446-BC3A-820CBD8B8179}"/>
                </a:ext>
              </a:extLst>
            </p:cNvPr>
            <p:cNvSpPr txBox="1"/>
            <p:nvPr/>
          </p:nvSpPr>
          <p:spPr>
            <a:xfrm>
              <a:off x="-475010" y="943297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Content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78F5F74-8770-4DA7-8548-67820A3F4B3F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0CF0B072-DACF-425B-92C7-CDA55AC70364}"/>
              </a:ext>
            </a:extLst>
          </p:cNvPr>
          <p:cNvSpPr/>
          <p:nvPr/>
        </p:nvSpPr>
        <p:spPr>
          <a:xfrm flipH="1">
            <a:off x="8297187" y="3034737"/>
            <a:ext cx="453066" cy="37375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42" name="Teardrop 1">
            <a:extLst>
              <a:ext uri="{FF2B5EF4-FFF2-40B4-BE49-F238E27FC236}">
                <a16:creationId xmlns:a16="http://schemas.microsoft.com/office/drawing/2014/main" id="{A5C3F01C-C29C-4F78-840B-ECDFDF959233}"/>
              </a:ext>
            </a:extLst>
          </p:cNvPr>
          <p:cNvSpPr/>
          <p:nvPr/>
        </p:nvSpPr>
        <p:spPr>
          <a:xfrm rot="18805991">
            <a:off x="5744558" y="3025420"/>
            <a:ext cx="420098" cy="4157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Round Same Side Corner Rectangle 11">
            <a:extLst>
              <a:ext uri="{FF2B5EF4-FFF2-40B4-BE49-F238E27FC236}">
                <a16:creationId xmlns:a16="http://schemas.microsoft.com/office/drawing/2014/main" id="{EF8BC857-17EF-4C99-A2E5-BED11DAD2B18}"/>
              </a:ext>
            </a:extLst>
          </p:cNvPr>
          <p:cNvSpPr>
            <a:spLocks noChangeAspect="1"/>
          </p:cNvSpPr>
          <p:nvPr/>
        </p:nvSpPr>
        <p:spPr>
          <a:xfrm rot="9900000">
            <a:off x="6221398" y="4490593"/>
            <a:ext cx="444240" cy="37729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27">
            <a:extLst>
              <a:ext uri="{FF2B5EF4-FFF2-40B4-BE49-F238E27FC236}">
                <a16:creationId xmlns:a16="http://schemas.microsoft.com/office/drawing/2014/main" id="{D6681833-6E9E-4E12-AF59-176B34F3F6E4}"/>
              </a:ext>
            </a:extLst>
          </p:cNvPr>
          <p:cNvSpPr/>
          <p:nvPr/>
        </p:nvSpPr>
        <p:spPr>
          <a:xfrm>
            <a:off x="8184309" y="4793770"/>
            <a:ext cx="400682" cy="30777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Isosceles Triangle 51">
            <a:extLst>
              <a:ext uri="{FF2B5EF4-FFF2-40B4-BE49-F238E27FC236}">
                <a16:creationId xmlns:a16="http://schemas.microsoft.com/office/drawing/2014/main" id="{48A55EE1-F008-4229-A961-DEC4FB1BCE13}"/>
              </a:ext>
            </a:extLst>
          </p:cNvPr>
          <p:cNvSpPr/>
          <p:nvPr/>
        </p:nvSpPr>
        <p:spPr>
          <a:xfrm>
            <a:off x="3920167" y="2859227"/>
            <a:ext cx="340192" cy="249465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6">
            <a:extLst>
              <a:ext uri="{FF2B5EF4-FFF2-40B4-BE49-F238E27FC236}">
                <a16:creationId xmlns:a16="http://schemas.microsoft.com/office/drawing/2014/main" id="{6375045E-A4CB-4DA0-A3F9-30C67090D209}"/>
              </a:ext>
            </a:extLst>
          </p:cNvPr>
          <p:cNvSpPr/>
          <p:nvPr/>
        </p:nvSpPr>
        <p:spPr>
          <a:xfrm>
            <a:off x="3728556" y="4605746"/>
            <a:ext cx="353425" cy="35932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9A9AB3C9-023C-493E-98DC-560620A5DFD3}"/>
              </a:ext>
            </a:extLst>
          </p:cNvPr>
          <p:cNvGrpSpPr/>
          <p:nvPr/>
        </p:nvGrpSpPr>
        <p:grpSpPr>
          <a:xfrm>
            <a:off x="2909282" y="2102139"/>
            <a:ext cx="3653706" cy="3831062"/>
            <a:chOff x="2975957" y="1998768"/>
            <a:chExt cx="3653706" cy="3831062"/>
          </a:xfrm>
        </p:grpSpPr>
        <p:sp>
          <p:nvSpPr>
            <p:cNvPr id="48" name="Block Arc 4">
              <a:extLst>
                <a:ext uri="{FF2B5EF4-FFF2-40B4-BE49-F238E27FC236}">
                  <a16:creationId xmlns:a16="http://schemas.microsoft.com/office/drawing/2014/main" id="{65306800-F386-43F3-AD69-7675F7D3E818}"/>
                </a:ext>
              </a:extLst>
            </p:cNvPr>
            <p:cNvSpPr/>
            <p:nvPr/>
          </p:nvSpPr>
          <p:spPr>
            <a:xfrm rot="1452546">
              <a:off x="3136692" y="2236722"/>
              <a:ext cx="3474721" cy="3474721"/>
            </a:xfrm>
            <a:prstGeom prst="blockArc">
              <a:avLst>
                <a:gd name="adj1" fmla="val 16184818"/>
                <a:gd name="adj2" fmla="val 20204661"/>
                <a:gd name="adj3" fmla="val 2524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Block Arc 6">
              <a:extLst>
                <a:ext uri="{FF2B5EF4-FFF2-40B4-BE49-F238E27FC236}">
                  <a16:creationId xmlns:a16="http://schemas.microsoft.com/office/drawing/2014/main" id="{2766CA69-624F-4478-A1AB-DD8138545736}"/>
                </a:ext>
              </a:extLst>
            </p:cNvPr>
            <p:cNvSpPr/>
            <p:nvPr/>
          </p:nvSpPr>
          <p:spPr>
            <a:xfrm rot="1452546">
              <a:off x="3136692" y="2236722"/>
              <a:ext cx="3474721" cy="3474721"/>
            </a:xfrm>
            <a:prstGeom prst="blockArc">
              <a:avLst>
                <a:gd name="adj1" fmla="val 10810338"/>
                <a:gd name="adj2" fmla="val 14736926"/>
                <a:gd name="adj3" fmla="val 249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9E3E6F19-B25C-4B52-B76F-3FC76B01928D}"/>
                </a:ext>
              </a:extLst>
            </p:cNvPr>
            <p:cNvGrpSpPr/>
            <p:nvPr/>
          </p:nvGrpSpPr>
          <p:grpSpPr>
            <a:xfrm rot="1452546">
              <a:off x="2975957" y="1998768"/>
              <a:ext cx="3653706" cy="3831062"/>
              <a:chOff x="2805893" y="2021557"/>
              <a:chExt cx="3653706" cy="3831062"/>
            </a:xfrm>
            <a:solidFill>
              <a:schemeClr val="accent4"/>
            </a:solidFill>
          </p:grpSpPr>
          <p:sp>
            <p:nvSpPr>
              <p:cNvPr id="51" name="Block Arc 8">
                <a:extLst>
                  <a:ext uri="{FF2B5EF4-FFF2-40B4-BE49-F238E27FC236}">
                    <a16:creationId xmlns:a16="http://schemas.microsoft.com/office/drawing/2014/main" id="{0747ED15-F9D2-4844-92D6-5C0BAF6CD141}"/>
                  </a:ext>
                </a:extLst>
              </p:cNvPr>
              <p:cNvSpPr/>
              <p:nvPr/>
            </p:nvSpPr>
            <p:spPr>
              <a:xfrm>
                <a:off x="2984878" y="2225039"/>
                <a:ext cx="3474721" cy="3474721"/>
              </a:xfrm>
              <a:prstGeom prst="blockArc">
                <a:avLst>
                  <a:gd name="adj1" fmla="val 5414080"/>
                  <a:gd name="adj2" fmla="val 9225408"/>
                  <a:gd name="adj3" fmla="val 2506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Isosceles Triangle 10">
                <a:extLst>
                  <a:ext uri="{FF2B5EF4-FFF2-40B4-BE49-F238E27FC236}">
                    <a16:creationId xmlns:a16="http://schemas.microsoft.com/office/drawing/2014/main" id="{C9E35160-1B54-4EEB-941C-D5043BB7457C}"/>
                  </a:ext>
                </a:extLst>
              </p:cNvPr>
              <p:cNvSpPr/>
              <p:nvPr/>
            </p:nvSpPr>
            <p:spPr>
              <a:xfrm rot="5400000">
                <a:off x="4342132" y="4970165"/>
                <a:ext cx="1243973" cy="520935"/>
              </a:xfrm>
              <a:prstGeom prst="triangle">
                <a:avLst>
                  <a:gd name="adj" fmla="val 4945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Isosceles Triangle 11">
                <a:extLst>
                  <a:ext uri="{FF2B5EF4-FFF2-40B4-BE49-F238E27FC236}">
                    <a16:creationId xmlns:a16="http://schemas.microsoft.com/office/drawing/2014/main" id="{F3A830F4-EE6E-400D-9A09-BF729B9EA7A0}"/>
                  </a:ext>
                </a:extLst>
              </p:cNvPr>
              <p:cNvSpPr/>
              <p:nvPr/>
            </p:nvSpPr>
            <p:spPr>
              <a:xfrm rot="10800000">
                <a:off x="2805893" y="3946919"/>
                <a:ext cx="1243973" cy="520935"/>
              </a:xfrm>
              <a:prstGeom prst="triangle">
                <a:avLst>
                  <a:gd name="adj" fmla="val 4945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Isosceles Triangle 12">
                <a:extLst>
                  <a:ext uri="{FF2B5EF4-FFF2-40B4-BE49-F238E27FC236}">
                    <a16:creationId xmlns:a16="http://schemas.microsoft.com/office/drawing/2014/main" id="{C3F4C6D0-10CA-43D3-B7B2-768172186BF7}"/>
                  </a:ext>
                </a:extLst>
              </p:cNvPr>
              <p:cNvSpPr/>
              <p:nvPr/>
            </p:nvSpPr>
            <p:spPr>
              <a:xfrm rot="16200000">
                <a:off x="3858384" y="2383076"/>
                <a:ext cx="1243973" cy="520935"/>
              </a:xfrm>
              <a:prstGeom prst="triangle">
                <a:avLst>
                  <a:gd name="adj" fmla="val 4945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" name="Group 14">
            <a:extLst>
              <a:ext uri="{FF2B5EF4-FFF2-40B4-BE49-F238E27FC236}">
                <a16:creationId xmlns:a16="http://schemas.microsoft.com/office/drawing/2014/main" id="{701ED41E-1CF7-4FC6-8AF0-8EF4935E3861}"/>
              </a:ext>
            </a:extLst>
          </p:cNvPr>
          <p:cNvGrpSpPr/>
          <p:nvPr/>
        </p:nvGrpSpPr>
        <p:grpSpPr>
          <a:xfrm rot="5400000" flipH="1">
            <a:off x="5570558" y="2195987"/>
            <a:ext cx="3843564" cy="3643366"/>
            <a:chOff x="2874423" y="2056394"/>
            <a:chExt cx="3843564" cy="3643366"/>
          </a:xfrm>
          <a:solidFill>
            <a:schemeClr val="accent1"/>
          </a:solidFill>
        </p:grpSpPr>
        <p:sp>
          <p:nvSpPr>
            <p:cNvPr id="56" name="Block Arc 15">
              <a:extLst>
                <a:ext uri="{FF2B5EF4-FFF2-40B4-BE49-F238E27FC236}">
                  <a16:creationId xmlns:a16="http://schemas.microsoft.com/office/drawing/2014/main" id="{F1A6DD11-F069-4AEC-9FBE-153F4E7BD105}"/>
                </a:ext>
              </a:extLst>
            </p:cNvPr>
            <p:cNvSpPr/>
            <p:nvPr/>
          </p:nvSpPr>
          <p:spPr>
            <a:xfrm>
              <a:off x="3047999" y="2225039"/>
              <a:ext cx="3474721" cy="3474721"/>
            </a:xfrm>
            <a:prstGeom prst="blockArc">
              <a:avLst>
                <a:gd name="adj1" fmla="val 16184818"/>
                <a:gd name="adj2" fmla="val 20204661"/>
                <a:gd name="adj3" fmla="val 252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Block Arc 16">
              <a:extLst>
                <a:ext uri="{FF2B5EF4-FFF2-40B4-BE49-F238E27FC236}">
                  <a16:creationId xmlns:a16="http://schemas.microsoft.com/office/drawing/2014/main" id="{B9C91A30-4B23-4C7A-B91E-B1F2E9AD92BD}"/>
                </a:ext>
              </a:extLst>
            </p:cNvPr>
            <p:cNvSpPr/>
            <p:nvPr/>
          </p:nvSpPr>
          <p:spPr>
            <a:xfrm>
              <a:off x="3047999" y="2225039"/>
              <a:ext cx="3474721" cy="3474721"/>
            </a:xfrm>
            <a:prstGeom prst="blockArc">
              <a:avLst>
                <a:gd name="adj1" fmla="val 10810338"/>
                <a:gd name="adj2" fmla="val 14736926"/>
                <a:gd name="adj3" fmla="val 249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Block Arc 17">
              <a:extLst>
                <a:ext uri="{FF2B5EF4-FFF2-40B4-BE49-F238E27FC236}">
                  <a16:creationId xmlns:a16="http://schemas.microsoft.com/office/drawing/2014/main" id="{82FC9B03-441E-4BC6-980F-DC353CEB33C9}"/>
                </a:ext>
              </a:extLst>
            </p:cNvPr>
            <p:cNvSpPr/>
            <p:nvPr/>
          </p:nvSpPr>
          <p:spPr>
            <a:xfrm>
              <a:off x="3047999" y="2225039"/>
              <a:ext cx="3474721" cy="3474721"/>
            </a:xfrm>
            <a:prstGeom prst="blockArc">
              <a:avLst>
                <a:gd name="adj1" fmla="val 5414080"/>
                <a:gd name="adj2" fmla="val 9225408"/>
                <a:gd name="adj3" fmla="val 2506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Isosceles Triangle 18">
              <a:extLst>
                <a:ext uri="{FF2B5EF4-FFF2-40B4-BE49-F238E27FC236}">
                  <a16:creationId xmlns:a16="http://schemas.microsoft.com/office/drawing/2014/main" id="{07EE7670-4B77-49E4-AEB6-308797DE29B7}"/>
                </a:ext>
              </a:extLst>
            </p:cNvPr>
            <p:cNvSpPr/>
            <p:nvPr/>
          </p:nvSpPr>
          <p:spPr>
            <a:xfrm rot="19962520">
              <a:off x="2874423" y="4068037"/>
              <a:ext cx="1243973" cy="520935"/>
            </a:xfrm>
            <a:prstGeom prst="triangle">
              <a:avLst>
                <a:gd name="adj" fmla="val 4945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19">
              <a:extLst>
                <a:ext uri="{FF2B5EF4-FFF2-40B4-BE49-F238E27FC236}">
                  <a16:creationId xmlns:a16="http://schemas.microsoft.com/office/drawing/2014/main" id="{802487FD-85FE-406A-81A4-FF6B45D6448C}"/>
                </a:ext>
              </a:extLst>
            </p:cNvPr>
            <p:cNvSpPr/>
            <p:nvPr/>
          </p:nvSpPr>
          <p:spPr>
            <a:xfrm rot="4208932">
              <a:off x="3811233" y="2417913"/>
              <a:ext cx="1243973" cy="520935"/>
            </a:xfrm>
            <a:prstGeom prst="triangle">
              <a:avLst>
                <a:gd name="adj" fmla="val 4945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20">
              <a:extLst>
                <a:ext uri="{FF2B5EF4-FFF2-40B4-BE49-F238E27FC236}">
                  <a16:creationId xmlns:a16="http://schemas.microsoft.com/office/drawing/2014/main" id="{EFE65931-19E1-4519-AF9A-F6AE8AF57F40}"/>
                </a:ext>
              </a:extLst>
            </p:cNvPr>
            <p:cNvSpPr/>
            <p:nvPr/>
          </p:nvSpPr>
          <p:spPr>
            <a:xfrm rot="9540221">
              <a:off x="5474014" y="3351061"/>
              <a:ext cx="1243973" cy="520935"/>
            </a:xfrm>
            <a:prstGeom prst="triangle">
              <a:avLst>
                <a:gd name="adj" fmla="val 4945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Donut 24">
            <a:extLst>
              <a:ext uri="{FF2B5EF4-FFF2-40B4-BE49-F238E27FC236}">
                <a16:creationId xmlns:a16="http://schemas.microsoft.com/office/drawing/2014/main" id="{D03D7BC4-F17A-4342-B3B9-9B669F397806}"/>
              </a:ext>
            </a:extLst>
          </p:cNvPr>
          <p:cNvSpPr/>
          <p:nvPr/>
        </p:nvSpPr>
        <p:spPr>
          <a:xfrm>
            <a:off x="4592441" y="3747912"/>
            <a:ext cx="535160" cy="53951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Oval 21">
            <a:extLst>
              <a:ext uri="{FF2B5EF4-FFF2-40B4-BE49-F238E27FC236}">
                <a16:creationId xmlns:a16="http://schemas.microsoft.com/office/drawing/2014/main" id="{4824D690-7049-4130-9FE6-B07CA800CB2F}"/>
              </a:ext>
            </a:extLst>
          </p:cNvPr>
          <p:cNvSpPr>
            <a:spLocks noChangeAspect="1"/>
          </p:cNvSpPr>
          <p:nvPr/>
        </p:nvSpPr>
        <p:spPr>
          <a:xfrm>
            <a:off x="7137150" y="3753821"/>
            <a:ext cx="523328" cy="52769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64" name="Group 22">
            <a:extLst>
              <a:ext uri="{FF2B5EF4-FFF2-40B4-BE49-F238E27FC236}">
                <a16:creationId xmlns:a16="http://schemas.microsoft.com/office/drawing/2014/main" id="{C8D3A9DD-5551-4019-8EC3-D015865D9BAF}"/>
              </a:ext>
            </a:extLst>
          </p:cNvPr>
          <p:cNvGrpSpPr/>
          <p:nvPr/>
        </p:nvGrpSpPr>
        <p:grpSpPr>
          <a:xfrm>
            <a:off x="1008551" y="5159013"/>
            <a:ext cx="2424737" cy="988897"/>
            <a:chOff x="-499931" y="1121722"/>
            <a:chExt cx="3859356" cy="988897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F793AC1-8D16-457C-8F15-80E022F3EAEF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1EB4D78-9596-49FD-A8EF-1B6E046F9961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67" name="Group 25">
            <a:extLst>
              <a:ext uri="{FF2B5EF4-FFF2-40B4-BE49-F238E27FC236}">
                <a16:creationId xmlns:a16="http://schemas.microsoft.com/office/drawing/2014/main" id="{17EF5819-80F9-47DC-B074-ECCB62BC2A43}"/>
              </a:ext>
            </a:extLst>
          </p:cNvPr>
          <p:cNvGrpSpPr/>
          <p:nvPr/>
        </p:nvGrpSpPr>
        <p:grpSpPr>
          <a:xfrm>
            <a:off x="1008551" y="1858752"/>
            <a:ext cx="2424737" cy="988897"/>
            <a:chOff x="-499931" y="1121722"/>
            <a:chExt cx="3859356" cy="988897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E054B1B-CA04-4174-B9BE-683BFAC9A3A5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15632BE-4604-4084-B799-436884FB7619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70" name="Group 29">
            <a:extLst>
              <a:ext uri="{FF2B5EF4-FFF2-40B4-BE49-F238E27FC236}">
                <a16:creationId xmlns:a16="http://schemas.microsoft.com/office/drawing/2014/main" id="{000B7E81-5BB0-4239-90CF-80EB21C5A273}"/>
              </a:ext>
            </a:extLst>
          </p:cNvPr>
          <p:cNvGrpSpPr/>
          <p:nvPr/>
        </p:nvGrpSpPr>
        <p:grpSpPr>
          <a:xfrm>
            <a:off x="8750253" y="5159013"/>
            <a:ext cx="2424737" cy="988897"/>
            <a:chOff x="-499931" y="1121722"/>
            <a:chExt cx="3859356" cy="988897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25E322A-5424-4E62-A210-39B25C511577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945B68D-8C16-4D33-A207-F073FB0DE9F7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73" name="Group 32">
            <a:extLst>
              <a:ext uri="{FF2B5EF4-FFF2-40B4-BE49-F238E27FC236}">
                <a16:creationId xmlns:a16="http://schemas.microsoft.com/office/drawing/2014/main" id="{D71C66D1-CE4A-4984-A6CA-AFF4600E4D8D}"/>
              </a:ext>
            </a:extLst>
          </p:cNvPr>
          <p:cNvGrpSpPr/>
          <p:nvPr/>
        </p:nvGrpSpPr>
        <p:grpSpPr>
          <a:xfrm>
            <a:off x="8750253" y="1858752"/>
            <a:ext cx="2424737" cy="988897"/>
            <a:chOff x="-499931" y="1121722"/>
            <a:chExt cx="3859356" cy="988897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7714626-AC5B-48D8-9118-8D81BF5FDB19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0B74A2B-AE27-48F3-B3C1-2D9A57DE4C96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76" name="Group 25">
            <a:extLst>
              <a:ext uri="{FF2B5EF4-FFF2-40B4-BE49-F238E27FC236}">
                <a16:creationId xmlns:a16="http://schemas.microsoft.com/office/drawing/2014/main" id="{2FB7DE45-A689-4C6D-BD14-15D95729DDF7}"/>
              </a:ext>
            </a:extLst>
          </p:cNvPr>
          <p:cNvGrpSpPr/>
          <p:nvPr/>
        </p:nvGrpSpPr>
        <p:grpSpPr>
          <a:xfrm>
            <a:off x="569245" y="3416550"/>
            <a:ext cx="2131163" cy="1173563"/>
            <a:chOff x="-499931" y="1121722"/>
            <a:chExt cx="3859356" cy="1173563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15076FA-078A-4936-A9FA-0EB87A5C58E5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88EF58F-0D64-49EC-B979-332E0F0BC39A}"/>
                </a:ext>
              </a:extLst>
            </p:cNvPr>
            <p:cNvSpPr txBox="1"/>
            <p:nvPr/>
          </p:nvSpPr>
          <p:spPr>
            <a:xfrm>
              <a:off x="-499931" y="1464288"/>
              <a:ext cx="38453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79" name="Group 25">
            <a:extLst>
              <a:ext uri="{FF2B5EF4-FFF2-40B4-BE49-F238E27FC236}">
                <a16:creationId xmlns:a16="http://schemas.microsoft.com/office/drawing/2014/main" id="{7F21A569-BF63-4DCA-BB1F-459E9EEFFDC0}"/>
              </a:ext>
            </a:extLst>
          </p:cNvPr>
          <p:cNvGrpSpPr/>
          <p:nvPr/>
        </p:nvGrpSpPr>
        <p:grpSpPr>
          <a:xfrm>
            <a:off x="9491592" y="3416549"/>
            <a:ext cx="2131163" cy="1173563"/>
            <a:chOff x="-499931" y="1121722"/>
            <a:chExt cx="3859356" cy="1173563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233476A-9918-4A27-A3FF-6E52878E3A95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AB46299-FA30-4937-BBCD-0BDBD091D555}"/>
                </a:ext>
              </a:extLst>
            </p:cNvPr>
            <p:cNvSpPr txBox="1"/>
            <p:nvPr/>
          </p:nvSpPr>
          <p:spPr>
            <a:xfrm>
              <a:off x="-499931" y="1464288"/>
              <a:ext cx="38453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DB7E2087-34A6-4FFF-BD30-6502AE35E64B}"/>
              </a:ext>
            </a:extLst>
          </p:cNvPr>
          <p:cNvGrpSpPr/>
          <p:nvPr/>
        </p:nvGrpSpPr>
        <p:grpSpPr>
          <a:xfrm>
            <a:off x="7942177" y="2930235"/>
            <a:ext cx="3714117" cy="2059033"/>
            <a:chOff x="5375474" y="2794738"/>
            <a:chExt cx="3312368" cy="205903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CE31A52-F993-4C8F-ACBC-3A37BEBBB1BE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</a:p>
            <a:p>
              <a:pPr algn="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FC3D26-760F-41FD-A63B-636CDB5DB8EE}"/>
                </a:ext>
              </a:extLst>
            </p:cNvPr>
            <p:cNvSpPr txBox="1"/>
            <p:nvPr/>
          </p:nvSpPr>
          <p:spPr>
            <a:xfrm>
              <a:off x="5375474" y="2794738"/>
              <a:ext cx="3312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Your</a:t>
              </a:r>
              <a:r>
                <a:rPr lang="ko-KR" altLang="en-US" sz="1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51BA5E2-D054-41CB-A2E1-A30B0058C0FA}"/>
              </a:ext>
            </a:extLst>
          </p:cNvPr>
          <p:cNvSpPr txBox="1"/>
          <p:nvPr/>
        </p:nvSpPr>
        <p:spPr>
          <a:xfrm>
            <a:off x="7942177" y="5908922"/>
            <a:ext cx="371411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5E49B6-9B7B-460F-8C85-05FFB1F8DEEB}"/>
              </a:ext>
            </a:extLst>
          </p:cNvPr>
          <p:cNvSpPr txBox="1"/>
          <p:nvPr/>
        </p:nvSpPr>
        <p:spPr>
          <a:xfrm>
            <a:off x="5918979" y="241004"/>
            <a:ext cx="573731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9C739B-5C4E-4DA5-BC10-B6C0A84EFA2F}"/>
              </a:ext>
            </a:extLst>
          </p:cNvPr>
          <p:cNvSpPr txBox="1"/>
          <p:nvPr/>
        </p:nvSpPr>
        <p:spPr>
          <a:xfrm>
            <a:off x="6502400" y="1121048"/>
            <a:ext cx="515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A91FCE-84D5-4D3E-8227-CFC74CAAD3AA}"/>
              </a:ext>
            </a:extLst>
          </p:cNvPr>
          <p:cNvSpPr txBox="1"/>
          <p:nvPr/>
        </p:nvSpPr>
        <p:spPr>
          <a:xfrm>
            <a:off x="0" y="132369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852A8A2C-84F1-4C98-9FE4-FAB512F4075F}"/>
              </a:ext>
            </a:extLst>
          </p:cNvPr>
          <p:cNvGrpSpPr/>
          <p:nvPr/>
        </p:nvGrpSpPr>
        <p:grpSpPr>
          <a:xfrm>
            <a:off x="829765" y="2365720"/>
            <a:ext cx="4726013" cy="1154163"/>
            <a:chOff x="5692278" y="3070393"/>
            <a:chExt cx="4726013" cy="115416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0588D1-F3D4-46C1-9B1F-1A7B02473045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13AEA90-3B28-4744-A579-B55E9C607E23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FF7456B-1AE9-45E2-80C4-549D0E07CB1F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6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6">
            <a:extLst>
              <a:ext uri="{FF2B5EF4-FFF2-40B4-BE49-F238E27FC236}">
                <a16:creationId xmlns:a16="http://schemas.microsoft.com/office/drawing/2014/main" id="{4419F9FD-1A54-4B47-B66F-58197038B3E1}"/>
              </a:ext>
            </a:extLst>
          </p:cNvPr>
          <p:cNvGrpSpPr/>
          <p:nvPr/>
        </p:nvGrpSpPr>
        <p:grpSpPr>
          <a:xfrm>
            <a:off x="6633951" y="2365720"/>
            <a:ext cx="4726013" cy="1154163"/>
            <a:chOff x="5692278" y="3070393"/>
            <a:chExt cx="4726013" cy="115416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56ECD3-DD30-4143-9EF5-C90D9186F5C8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1A5BB2-89C8-4148-BD7D-7B57F1490DD0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55A010-4058-47D7-B5B4-CED2B66A0581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6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0">
            <a:extLst>
              <a:ext uri="{FF2B5EF4-FFF2-40B4-BE49-F238E27FC236}">
                <a16:creationId xmlns:a16="http://schemas.microsoft.com/office/drawing/2014/main" id="{526DBDAF-0261-42E6-99A5-9C3EB3BAB7FA}"/>
              </a:ext>
            </a:extLst>
          </p:cNvPr>
          <p:cNvGrpSpPr/>
          <p:nvPr/>
        </p:nvGrpSpPr>
        <p:grpSpPr>
          <a:xfrm>
            <a:off x="832037" y="4005728"/>
            <a:ext cx="4726013" cy="1154163"/>
            <a:chOff x="5692278" y="3070393"/>
            <a:chExt cx="4726013" cy="115416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DA6EB3-93A3-4A75-97E7-55AE807D26B5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9E5114-FEFD-43FA-A1CE-0D0B967E120D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85805AD-FA34-4F92-B222-0FAA1391DC72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6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4">
            <a:extLst>
              <a:ext uri="{FF2B5EF4-FFF2-40B4-BE49-F238E27FC236}">
                <a16:creationId xmlns:a16="http://schemas.microsoft.com/office/drawing/2014/main" id="{508BA55F-1801-42A8-996D-8DA03E565DBE}"/>
              </a:ext>
            </a:extLst>
          </p:cNvPr>
          <p:cNvGrpSpPr/>
          <p:nvPr/>
        </p:nvGrpSpPr>
        <p:grpSpPr>
          <a:xfrm>
            <a:off x="6636223" y="4005728"/>
            <a:ext cx="4726013" cy="1154163"/>
            <a:chOff x="5692278" y="3070393"/>
            <a:chExt cx="4726013" cy="115416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845E7E-9304-4E29-A66C-853E31201A24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76D2826-A3B2-486E-87CA-5253AF2F5873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44D4540-DB22-409D-9C00-E85CA78E08C6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6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1" name="Table 4">
            <a:extLst>
              <a:ext uri="{FF2B5EF4-FFF2-40B4-BE49-F238E27FC236}">
                <a16:creationId xmlns:a16="http://schemas.microsoft.com/office/drawing/2014/main" id="{3A548D4E-F678-4E9C-9736-1D72F75CA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683133"/>
              </p:ext>
            </p:extLst>
          </p:nvPr>
        </p:nvGraphicFramePr>
        <p:xfrm>
          <a:off x="905608" y="2747964"/>
          <a:ext cx="10380784" cy="2595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93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2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2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2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25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A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B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C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D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F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063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G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756321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2444DCF9-4CF2-4F7C-91B2-C5179E352171}"/>
              </a:ext>
            </a:extLst>
          </p:cNvPr>
          <p:cNvSpPr txBox="1"/>
          <p:nvPr/>
        </p:nvSpPr>
        <p:spPr>
          <a:xfrm>
            <a:off x="1468316" y="5485801"/>
            <a:ext cx="9342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 and Money. You can simply impress your audience and add a unique zing and appeal to your Reports and Presentations with our Templates.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C75724-758A-4410-8296-F07D96042273}"/>
              </a:ext>
            </a:extLst>
          </p:cNvPr>
          <p:cNvSpPr txBox="1"/>
          <p:nvPr/>
        </p:nvSpPr>
        <p:spPr>
          <a:xfrm>
            <a:off x="4076961" y="2363522"/>
            <a:ext cx="136815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Chart Title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E9838B0-6563-49EB-88D0-C557284592D2}"/>
              </a:ext>
            </a:extLst>
          </p:cNvPr>
          <p:cNvSpPr txBox="1"/>
          <p:nvPr/>
        </p:nvSpPr>
        <p:spPr>
          <a:xfrm>
            <a:off x="5943860" y="2363522"/>
            <a:ext cx="136815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Chart Title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229D5C-B5B6-43F5-BAB8-539517D7DBC8}"/>
              </a:ext>
            </a:extLst>
          </p:cNvPr>
          <p:cNvSpPr txBox="1"/>
          <p:nvPr/>
        </p:nvSpPr>
        <p:spPr>
          <a:xfrm>
            <a:off x="7810759" y="2363522"/>
            <a:ext cx="136815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Chart Title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7BC926-FBD3-49B6-B9AD-EDF6AB9CC9FF}"/>
              </a:ext>
            </a:extLst>
          </p:cNvPr>
          <p:cNvSpPr txBox="1"/>
          <p:nvPr/>
        </p:nvSpPr>
        <p:spPr>
          <a:xfrm>
            <a:off x="9677658" y="2363522"/>
            <a:ext cx="136815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Chart Title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81734423-31C7-4084-AD3A-2720AFDE4BFA}"/>
              </a:ext>
            </a:extLst>
          </p:cNvPr>
          <p:cNvSpPr/>
          <p:nvPr/>
        </p:nvSpPr>
        <p:spPr>
          <a:xfrm rot="2700000">
            <a:off x="6502070" y="1675656"/>
            <a:ext cx="339446" cy="6085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12E34977-BB48-4500-A536-E580122BD315}"/>
              </a:ext>
            </a:extLst>
          </p:cNvPr>
          <p:cNvSpPr/>
          <p:nvPr/>
        </p:nvSpPr>
        <p:spPr>
          <a:xfrm>
            <a:off x="4574586" y="1783099"/>
            <a:ext cx="420559" cy="39368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4CC010C3-173C-4CD8-A2D1-3CC0D15D7F98}"/>
              </a:ext>
            </a:extLst>
          </p:cNvPr>
          <p:cNvSpPr/>
          <p:nvPr/>
        </p:nvSpPr>
        <p:spPr>
          <a:xfrm>
            <a:off x="8261671" y="1785033"/>
            <a:ext cx="466329" cy="3898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Oval 21">
            <a:extLst>
              <a:ext uri="{FF2B5EF4-FFF2-40B4-BE49-F238E27FC236}">
                <a16:creationId xmlns:a16="http://schemas.microsoft.com/office/drawing/2014/main" id="{DCE4657D-0EEC-4C68-A992-035B0E531FC3}"/>
              </a:ext>
            </a:extLst>
          </p:cNvPr>
          <p:cNvSpPr>
            <a:spLocks noChangeAspect="1"/>
          </p:cNvSpPr>
          <p:nvPr/>
        </p:nvSpPr>
        <p:spPr>
          <a:xfrm>
            <a:off x="10135363" y="1751676"/>
            <a:ext cx="452743" cy="45652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6">
            <a:extLst>
              <a:ext uri="{FF2B5EF4-FFF2-40B4-BE49-F238E27FC236}">
                <a16:creationId xmlns:a16="http://schemas.microsoft.com/office/drawing/2014/main" id="{97ED7890-D686-4102-ADBC-76F935408F2E}"/>
              </a:ext>
            </a:extLst>
          </p:cNvPr>
          <p:cNvSpPr/>
          <p:nvPr/>
        </p:nvSpPr>
        <p:spPr>
          <a:xfrm>
            <a:off x="4229522" y="2863107"/>
            <a:ext cx="3732957" cy="3715398"/>
          </a:xfrm>
          <a:custGeom>
            <a:avLst/>
            <a:gdLst>
              <a:gd name="connsiteX0" fmla="*/ 3989958 w 4005513"/>
              <a:gd name="connsiteY0" fmla="*/ 3267522 h 3986672"/>
              <a:gd name="connsiteX1" fmla="*/ 3929544 w 4005513"/>
              <a:gd name="connsiteY1" fmla="*/ 3008883 h 3986672"/>
              <a:gd name="connsiteX2" fmla="*/ 3692946 w 4005513"/>
              <a:gd name="connsiteY2" fmla="*/ 2564812 h 3986672"/>
              <a:gd name="connsiteX3" fmla="*/ 2743088 w 4005513"/>
              <a:gd name="connsiteY3" fmla="*/ 2063433 h 3986672"/>
              <a:gd name="connsiteX4" fmla="*/ 2187293 w 4005513"/>
              <a:gd name="connsiteY4" fmla="*/ 2116042 h 3986672"/>
              <a:gd name="connsiteX5" fmla="*/ 1497229 w 4005513"/>
              <a:gd name="connsiteY5" fmla="*/ 2296706 h 3986672"/>
              <a:gd name="connsiteX6" fmla="*/ 644279 w 4005513"/>
              <a:gd name="connsiteY6" fmla="*/ 2437769 h 3986672"/>
              <a:gd name="connsiteX7" fmla="*/ 407104 w 4005513"/>
              <a:gd name="connsiteY7" fmla="*/ 2361962 h 3986672"/>
              <a:gd name="connsiteX8" fmla="*/ 231860 w 4005513"/>
              <a:gd name="connsiteY8" fmla="*/ 1927357 h 3986672"/>
              <a:gd name="connsiteX9" fmla="*/ 427627 w 4005513"/>
              <a:gd name="connsiteY9" fmla="*/ 1552588 h 3986672"/>
              <a:gd name="connsiteX10" fmla="*/ 1156136 w 4005513"/>
              <a:gd name="connsiteY10" fmla="*/ 784044 h 3986672"/>
              <a:gd name="connsiteX11" fmla="*/ 1839335 w 4005513"/>
              <a:gd name="connsiteY11" fmla="*/ 229695 h 3986672"/>
              <a:gd name="connsiteX12" fmla="*/ 1824882 w 4005513"/>
              <a:gd name="connsiteY12" fmla="*/ 201584 h 3986672"/>
              <a:gd name="connsiteX13" fmla="*/ 1675437 w 4005513"/>
              <a:gd name="connsiteY13" fmla="*/ 15211 h 3986672"/>
              <a:gd name="connsiteX14" fmla="*/ 1654624 w 4005513"/>
              <a:gd name="connsiteY14" fmla="*/ 469 h 3986672"/>
              <a:gd name="connsiteX15" fmla="*/ 1639231 w 4005513"/>
              <a:gd name="connsiteY15" fmla="*/ 15427 h 3986672"/>
              <a:gd name="connsiteX16" fmla="*/ 983783 w 4005513"/>
              <a:gd name="connsiteY16" fmla="*/ 584735 h 3986672"/>
              <a:gd name="connsiteX17" fmla="*/ 349725 w 4005513"/>
              <a:gd name="connsiteY17" fmla="*/ 1264827 h 3986672"/>
              <a:gd name="connsiteX18" fmla="*/ 50112 w 4005513"/>
              <a:gd name="connsiteY18" fmla="*/ 1780802 h 3986672"/>
              <a:gd name="connsiteX19" fmla="*/ 18749 w 4005513"/>
              <a:gd name="connsiteY19" fmla="*/ 2189392 h 3986672"/>
              <a:gd name="connsiteX20" fmla="*/ 556983 w 4005513"/>
              <a:gd name="connsiteY20" fmla="*/ 2612651 h 3986672"/>
              <a:gd name="connsiteX21" fmla="*/ 642472 w 4005513"/>
              <a:gd name="connsiteY21" fmla="*/ 2623852 h 3986672"/>
              <a:gd name="connsiteX22" fmla="*/ 1187427 w 4005513"/>
              <a:gd name="connsiteY22" fmla="*/ 2554477 h 3986672"/>
              <a:gd name="connsiteX23" fmla="*/ 2029032 w 4005513"/>
              <a:gd name="connsiteY23" fmla="*/ 2307257 h 3986672"/>
              <a:gd name="connsiteX24" fmla="*/ 2819184 w 4005513"/>
              <a:gd name="connsiteY24" fmla="*/ 2195390 h 3986672"/>
              <a:gd name="connsiteX25" fmla="*/ 3294763 w 4005513"/>
              <a:gd name="connsiteY25" fmla="*/ 2337247 h 3986672"/>
              <a:gd name="connsiteX26" fmla="*/ 3646696 w 4005513"/>
              <a:gd name="connsiteY26" fmla="*/ 2657889 h 3986672"/>
              <a:gd name="connsiteX27" fmla="*/ 3790505 w 4005513"/>
              <a:gd name="connsiteY27" fmla="*/ 2868832 h 3986672"/>
              <a:gd name="connsiteX28" fmla="*/ 3951584 w 4005513"/>
              <a:gd name="connsiteY28" fmla="*/ 3537578 h 3986672"/>
              <a:gd name="connsiteX29" fmla="*/ 3932073 w 4005513"/>
              <a:gd name="connsiteY29" fmla="*/ 3821798 h 3986672"/>
              <a:gd name="connsiteX30" fmla="*/ 3908875 w 4005513"/>
              <a:gd name="connsiteY30" fmla="*/ 3951515 h 3986672"/>
              <a:gd name="connsiteX31" fmla="*/ 3908442 w 4005513"/>
              <a:gd name="connsiteY31" fmla="*/ 3969870 h 3986672"/>
              <a:gd name="connsiteX32" fmla="*/ 3945804 w 4005513"/>
              <a:gd name="connsiteY32" fmla="*/ 3982300 h 3986672"/>
              <a:gd name="connsiteX33" fmla="*/ 3946309 w 4005513"/>
              <a:gd name="connsiteY33" fmla="*/ 3970232 h 3986672"/>
              <a:gd name="connsiteX34" fmla="*/ 4005495 w 4005513"/>
              <a:gd name="connsiteY34" fmla="*/ 3498988 h 3986672"/>
              <a:gd name="connsiteX35" fmla="*/ 3989958 w 4005513"/>
              <a:gd name="connsiteY35" fmla="*/ 3267522 h 398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005513" h="3986672">
                <a:moveTo>
                  <a:pt x="3989958" y="3267522"/>
                </a:moveTo>
                <a:cubicBezTo>
                  <a:pt x="3975288" y="3179936"/>
                  <a:pt x="3956932" y="3093434"/>
                  <a:pt x="3929544" y="3008883"/>
                </a:cubicBezTo>
                <a:cubicBezTo>
                  <a:pt x="3830467" y="2703272"/>
                  <a:pt x="3694825" y="2567268"/>
                  <a:pt x="3692946" y="2564812"/>
                </a:cubicBezTo>
                <a:cubicBezTo>
                  <a:pt x="3454759" y="2248939"/>
                  <a:pt x="3138886" y="2079982"/>
                  <a:pt x="2743088" y="2063433"/>
                </a:cubicBezTo>
                <a:cubicBezTo>
                  <a:pt x="2555559" y="2055556"/>
                  <a:pt x="2370703" y="2078826"/>
                  <a:pt x="2187293" y="2116042"/>
                </a:cubicBezTo>
                <a:cubicBezTo>
                  <a:pt x="1953876" y="2163304"/>
                  <a:pt x="1726456" y="2233401"/>
                  <a:pt x="1497229" y="2296706"/>
                </a:cubicBezTo>
                <a:cubicBezTo>
                  <a:pt x="1218068" y="2373813"/>
                  <a:pt x="940135" y="2460604"/>
                  <a:pt x="644279" y="2437769"/>
                </a:cubicBezTo>
                <a:cubicBezTo>
                  <a:pt x="559439" y="2430687"/>
                  <a:pt x="480454" y="2404237"/>
                  <a:pt x="407104" y="2361962"/>
                </a:cubicBezTo>
                <a:cubicBezTo>
                  <a:pt x="234172" y="2262380"/>
                  <a:pt x="176866" y="2119294"/>
                  <a:pt x="231860" y="1927357"/>
                </a:cubicBezTo>
                <a:cubicBezTo>
                  <a:pt x="271461" y="1789041"/>
                  <a:pt x="344594" y="1667924"/>
                  <a:pt x="427627" y="1552588"/>
                </a:cubicBezTo>
                <a:cubicBezTo>
                  <a:pt x="635752" y="1263598"/>
                  <a:pt x="891066" y="1019051"/>
                  <a:pt x="1156136" y="784044"/>
                </a:cubicBezTo>
                <a:cubicBezTo>
                  <a:pt x="1375824" y="589288"/>
                  <a:pt x="1605628" y="407034"/>
                  <a:pt x="1839335" y="229695"/>
                </a:cubicBezTo>
                <a:cubicBezTo>
                  <a:pt x="1844104" y="215458"/>
                  <a:pt x="1832542" y="208738"/>
                  <a:pt x="1824882" y="201584"/>
                </a:cubicBezTo>
                <a:cubicBezTo>
                  <a:pt x="1766202" y="146517"/>
                  <a:pt x="1717495" y="83574"/>
                  <a:pt x="1675437" y="15211"/>
                </a:cubicBezTo>
                <a:cubicBezTo>
                  <a:pt x="1670739" y="7623"/>
                  <a:pt x="1666981" y="-2278"/>
                  <a:pt x="1654624" y="469"/>
                </a:cubicBezTo>
                <a:cubicBezTo>
                  <a:pt x="1649493" y="5455"/>
                  <a:pt x="1644724" y="10947"/>
                  <a:pt x="1639231" y="15427"/>
                </a:cubicBezTo>
                <a:cubicBezTo>
                  <a:pt x="1414052" y="197537"/>
                  <a:pt x="1194437" y="385788"/>
                  <a:pt x="983783" y="584735"/>
                </a:cubicBezTo>
                <a:cubicBezTo>
                  <a:pt x="757881" y="798063"/>
                  <a:pt x="538627" y="1017245"/>
                  <a:pt x="349725" y="1264827"/>
                </a:cubicBezTo>
                <a:cubicBezTo>
                  <a:pt x="228247" y="1424100"/>
                  <a:pt x="118259" y="1590383"/>
                  <a:pt x="50112" y="1780802"/>
                </a:cubicBezTo>
                <a:cubicBezTo>
                  <a:pt x="2417" y="1914060"/>
                  <a:pt x="-17745" y="2049486"/>
                  <a:pt x="18749" y="2189392"/>
                </a:cubicBezTo>
                <a:cubicBezTo>
                  <a:pt x="77501" y="2414644"/>
                  <a:pt x="323854" y="2585841"/>
                  <a:pt x="556983" y="2612651"/>
                </a:cubicBezTo>
                <a:cubicBezTo>
                  <a:pt x="585022" y="2619806"/>
                  <a:pt x="613639" y="2622190"/>
                  <a:pt x="642472" y="2623852"/>
                </a:cubicBezTo>
                <a:cubicBezTo>
                  <a:pt x="828412" y="2634403"/>
                  <a:pt x="1008570" y="2599499"/>
                  <a:pt x="1187427" y="2554477"/>
                </a:cubicBezTo>
                <a:cubicBezTo>
                  <a:pt x="1265980" y="2535038"/>
                  <a:pt x="1805009" y="2369044"/>
                  <a:pt x="2029032" y="2307257"/>
                </a:cubicBezTo>
                <a:cubicBezTo>
                  <a:pt x="2287525" y="2236003"/>
                  <a:pt x="2547465" y="2175878"/>
                  <a:pt x="2819184" y="2195390"/>
                </a:cubicBezTo>
                <a:cubicBezTo>
                  <a:pt x="2988646" y="2207531"/>
                  <a:pt x="3148136" y="2251251"/>
                  <a:pt x="3294763" y="2337247"/>
                </a:cubicBezTo>
                <a:cubicBezTo>
                  <a:pt x="3434380" y="2419124"/>
                  <a:pt x="3549210" y="2529184"/>
                  <a:pt x="3646696" y="2657889"/>
                </a:cubicBezTo>
                <a:cubicBezTo>
                  <a:pt x="3657752" y="2672487"/>
                  <a:pt x="3759358" y="2809575"/>
                  <a:pt x="3790505" y="2868832"/>
                </a:cubicBezTo>
                <a:cubicBezTo>
                  <a:pt x="3900493" y="3077969"/>
                  <a:pt x="3945659" y="3303365"/>
                  <a:pt x="3951584" y="3537578"/>
                </a:cubicBezTo>
                <a:cubicBezTo>
                  <a:pt x="3953970" y="3632752"/>
                  <a:pt x="3943925" y="3727564"/>
                  <a:pt x="3932073" y="3821798"/>
                </a:cubicBezTo>
                <a:cubicBezTo>
                  <a:pt x="3926653" y="3865085"/>
                  <a:pt x="3926147" y="3910034"/>
                  <a:pt x="3908875" y="3951515"/>
                </a:cubicBezTo>
                <a:cubicBezTo>
                  <a:pt x="3908731" y="3957658"/>
                  <a:pt x="3908587" y="3963728"/>
                  <a:pt x="3908442" y="3969870"/>
                </a:cubicBezTo>
                <a:cubicBezTo>
                  <a:pt x="3916246" y="3987937"/>
                  <a:pt x="3929327" y="3990321"/>
                  <a:pt x="3945804" y="3982300"/>
                </a:cubicBezTo>
                <a:cubicBezTo>
                  <a:pt x="3946020" y="3978253"/>
                  <a:pt x="3946164" y="3974279"/>
                  <a:pt x="3946309" y="3970232"/>
                </a:cubicBezTo>
                <a:cubicBezTo>
                  <a:pt x="3986633" y="3815728"/>
                  <a:pt x="4005061" y="3657972"/>
                  <a:pt x="4005495" y="3498988"/>
                </a:cubicBezTo>
                <a:cubicBezTo>
                  <a:pt x="4005783" y="3422097"/>
                  <a:pt x="4002749" y="3344268"/>
                  <a:pt x="3989958" y="326752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722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25">
            <a:extLst>
              <a:ext uri="{FF2B5EF4-FFF2-40B4-BE49-F238E27FC236}">
                <a16:creationId xmlns:a16="http://schemas.microsoft.com/office/drawing/2014/main" id="{0E727FD2-9921-49EE-A1A9-A34776A8560A}"/>
              </a:ext>
            </a:extLst>
          </p:cNvPr>
          <p:cNvGrpSpPr/>
          <p:nvPr/>
        </p:nvGrpSpPr>
        <p:grpSpPr>
          <a:xfrm>
            <a:off x="5702649" y="1700628"/>
            <a:ext cx="1816583" cy="1527654"/>
            <a:chOff x="8768009" y="-131344"/>
            <a:chExt cx="2605668" cy="2191234"/>
          </a:xfrm>
        </p:grpSpPr>
        <p:sp>
          <p:nvSpPr>
            <p:cNvPr id="5" name="Freeform: Shape 3">
              <a:extLst>
                <a:ext uri="{FF2B5EF4-FFF2-40B4-BE49-F238E27FC236}">
                  <a16:creationId xmlns:a16="http://schemas.microsoft.com/office/drawing/2014/main" id="{13E7ABA2-90F8-4876-A62F-31D7B601421C}"/>
                </a:ext>
              </a:extLst>
            </p:cNvPr>
            <p:cNvSpPr/>
            <p:nvPr/>
          </p:nvSpPr>
          <p:spPr>
            <a:xfrm>
              <a:off x="8774169" y="-131344"/>
              <a:ext cx="2594208" cy="2188201"/>
            </a:xfrm>
            <a:custGeom>
              <a:avLst/>
              <a:gdLst>
                <a:gd name="connsiteX0" fmla="*/ 2517826 w 2546370"/>
                <a:gd name="connsiteY0" fmla="*/ 72718 h 2147850"/>
                <a:gd name="connsiteX1" fmla="*/ 2287009 w 2546370"/>
                <a:gd name="connsiteY1" fmla="*/ 3994 h 2147850"/>
                <a:gd name="connsiteX2" fmla="*/ 1806226 w 2546370"/>
                <a:gd name="connsiteY2" fmla="*/ 54146 h 2147850"/>
                <a:gd name="connsiteX3" fmla="*/ 1175204 w 2546370"/>
                <a:gd name="connsiteY3" fmla="*/ 313507 h 2147850"/>
                <a:gd name="connsiteX4" fmla="*/ 1117608 w 2546370"/>
                <a:gd name="connsiteY4" fmla="*/ 280120 h 2147850"/>
                <a:gd name="connsiteX5" fmla="*/ 666888 w 2546370"/>
                <a:gd name="connsiteY5" fmla="*/ 378112 h 2147850"/>
                <a:gd name="connsiteX6" fmla="*/ 232644 w 2546370"/>
                <a:gd name="connsiteY6" fmla="*/ 515489 h 2147850"/>
                <a:gd name="connsiteX7" fmla="*/ 204894 w 2546370"/>
                <a:gd name="connsiteY7" fmla="*/ 586093 h 2147850"/>
                <a:gd name="connsiteX8" fmla="*/ 366119 w 2546370"/>
                <a:gd name="connsiteY8" fmla="*/ 840250 h 2147850"/>
                <a:gd name="connsiteX9" fmla="*/ 310113 w 2546370"/>
                <a:gd name="connsiteY9" fmla="*/ 885489 h 2147850"/>
                <a:gd name="connsiteX10" fmla="*/ 238787 w 2546370"/>
                <a:gd name="connsiteY10" fmla="*/ 1043606 h 2147850"/>
                <a:gd name="connsiteX11" fmla="*/ 227947 w 2546370"/>
                <a:gd name="connsiteY11" fmla="*/ 1185680 h 2147850"/>
                <a:gd name="connsiteX12" fmla="*/ 124029 w 2546370"/>
                <a:gd name="connsiteY12" fmla="*/ 1264377 h 2147850"/>
                <a:gd name="connsiteX13" fmla="*/ 34565 w 2546370"/>
                <a:gd name="connsiteY13" fmla="*/ 1363308 h 2147850"/>
                <a:gd name="connsiteX14" fmla="*/ 323627 w 2546370"/>
                <a:gd name="connsiteY14" fmla="*/ 2005099 h 2147850"/>
                <a:gd name="connsiteX15" fmla="*/ 548372 w 2546370"/>
                <a:gd name="connsiteY15" fmla="*/ 2069054 h 2147850"/>
                <a:gd name="connsiteX16" fmla="*/ 746886 w 2546370"/>
                <a:gd name="connsiteY16" fmla="*/ 1994259 h 2147850"/>
                <a:gd name="connsiteX17" fmla="*/ 804409 w 2546370"/>
                <a:gd name="connsiteY17" fmla="*/ 1972507 h 2147850"/>
                <a:gd name="connsiteX18" fmla="*/ 833099 w 2546370"/>
                <a:gd name="connsiteY18" fmla="*/ 1983202 h 2147850"/>
                <a:gd name="connsiteX19" fmla="*/ 984929 w 2546370"/>
                <a:gd name="connsiteY19" fmla="*/ 2034439 h 2147850"/>
                <a:gd name="connsiteX20" fmla="*/ 1187633 w 2546370"/>
                <a:gd name="connsiteY20" fmla="*/ 1969183 h 2147850"/>
                <a:gd name="connsiteX21" fmla="*/ 1369598 w 2546370"/>
                <a:gd name="connsiteY21" fmla="*/ 2124626 h 2147850"/>
                <a:gd name="connsiteX22" fmla="*/ 1565582 w 2546370"/>
                <a:gd name="connsiteY22" fmla="*/ 2082495 h 2147850"/>
                <a:gd name="connsiteX23" fmla="*/ 1957551 w 2546370"/>
                <a:gd name="connsiteY23" fmla="*/ 1386795 h 2147850"/>
                <a:gd name="connsiteX24" fmla="*/ 1959790 w 2546370"/>
                <a:gd name="connsiteY24" fmla="*/ 1314674 h 2147850"/>
                <a:gd name="connsiteX25" fmla="*/ 2181140 w 2546370"/>
                <a:gd name="connsiteY25" fmla="*/ 1066948 h 2147850"/>
                <a:gd name="connsiteX26" fmla="*/ 2382328 w 2546370"/>
                <a:gd name="connsiteY26" fmla="*/ 774633 h 2147850"/>
                <a:gd name="connsiteX27" fmla="*/ 2510960 w 2546370"/>
                <a:gd name="connsiteY27" fmla="*/ 482681 h 2147850"/>
                <a:gd name="connsiteX28" fmla="*/ 2546370 w 2546370"/>
                <a:gd name="connsiteY28" fmla="*/ 139997 h 2147850"/>
                <a:gd name="connsiteX29" fmla="*/ 2517826 w 2546370"/>
                <a:gd name="connsiteY29" fmla="*/ 72718 h 2147850"/>
                <a:gd name="connsiteX30" fmla="*/ 1099253 w 2546370"/>
                <a:gd name="connsiteY30" fmla="*/ 1095059 h 2147850"/>
                <a:gd name="connsiteX31" fmla="*/ 1099036 w 2546370"/>
                <a:gd name="connsiteY31" fmla="*/ 1094119 h 2147850"/>
                <a:gd name="connsiteX32" fmla="*/ 1100409 w 2546370"/>
                <a:gd name="connsiteY32" fmla="*/ 1094192 h 2147850"/>
                <a:gd name="connsiteX33" fmla="*/ 1099253 w 2546370"/>
                <a:gd name="connsiteY33" fmla="*/ 1095059 h 214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46370" h="2147850">
                  <a:moveTo>
                    <a:pt x="2517826" y="72718"/>
                  </a:moveTo>
                  <a:cubicBezTo>
                    <a:pt x="2446138" y="31671"/>
                    <a:pt x="2368018" y="10208"/>
                    <a:pt x="2287009" y="3994"/>
                  </a:cubicBezTo>
                  <a:cubicBezTo>
                    <a:pt x="2124122" y="-8436"/>
                    <a:pt x="1963188" y="8113"/>
                    <a:pt x="1806226" y="54146"/>
                  </a:cubicBezTo>
                  <a:cubicBezTo>
                    <a:pt x="1586106" y="118679"/>
                    <a:pt x="1377186" y="204675"/>
                    <a:pt x="1175204" y="313507"/>
                  </a:cubicBezTo>
                  <a:cubicBezTo>
                    <a:pt x="1163135" y="290021"/>
                    <a:pt x="1147237" y="273905"/>
                    <a:pt x="1117608" y="280120"/>
                  </a:cubicBezTo>
                  <a:cubicBezTo>
                    <a:pt x="969030" y="311194"/>
                    <a:pt x="816116" y="342558"/>
                    <a:pt x="666888" y="378112"/>
                  </a:cubicBezTo>
                  <a:cubicBezTo>
                    <a:pt x="523657" y="412222"/>
                    <a:pt x="360048" y="438671"/>
                    <a:pt x="232644" y="515489"/>
                  </a:cubicBezTo>
                  <a:cubicBezTo>
                    <a:pt x="205834" y="531677"/>
                    <a:pt x="195499" y="555958"/>
                    <a:pt x="204894" y="586093"/>
                  </a:cubicBezTo>
                  <a:cubicBezTo>
                    <a:pt x="231488" y="671221"/>
                    <a:pt x="271307" y="805708"/>
                    <a:pt x="366119" y="840250"/>
                  </a:cubicBezTo>
                  <a:cubicBezTo>
                    <a:pt x="360988" y="838372"/>
                    <a:pt x="317701" y="878913"/>
                    <a:pt x="310113" y="885489"/>
                  </a:cubicBezTo>
                  <a:cubicBezTo>
                    <a:pt x="265163" y="924801"/>
                    <a:pt x="237558" y="983481"/>
                    <a:pt x="238787" y="1043606"/>
                  </a:cubicBezTo>
                  <a:cubicBezTo>
                    <a:pt x="235174" y="1090940"/>
                    <a:pt x="231561" y="1138274"/>
                    <a:pt x="227947" y="1185680"/>
                  </a:cubicBezTo>
                  <a:cubicBezTo>
                    <a:pt x="226791" y="1200928"/>
                    <a:pt x="139493" y="1251803"/>
                    <a:pt x="124029" y="1264377"/>
                  </a:cubicBezTo>
                  <a:cubicBezTo>
                    <a:pt x="88764" y="1292994"/>
                    <a:pt x="56244" y="1322623"/>
                    <a:pt x="34565" y="1363308"/>
                  </a:cubicBezTo>
                  <a:cubicBezTo>
                    <a:pt x="-88576" y="1594414"/>
                    <a:pt x="143179" y="1879574"/>
                    <a:pt x="323627" y="2005099"/>
                  </a:cubicBezTo>
                  <a:cubicBezTo>
                    <a:pt x="384908" y="2047735"/>
                    <a:pt x="472711" y="2080327"/>
                    <a:pt x="548372" y="2069054"/>
                  </a:cubicBezTo>
                  <a:cubicBezTo>
                    <a:pt x="619843" y="2058431"/>
                    <a:pt x="687989" y="2036607"/>
                    <a:pt x="746886" y="1994259"/>
                  </a:cubicBezTo>
                  <a:cubicBezTo>
                    <a:pt x="765386" y="1980962"/>
                    <a:pt x="781357" y="1969905"/>
                    <a:pt x="804409" y="1972507"/>
                  </a:cubicBezTo>
                  <a:cubicBezTo>
                    <a:pt x="813948" y="1976048"/>
                    <a:pt x="823559" y="1979445"/>
                    <a:pt x="833099" y="1983202"/>
                  </a:cubicBezTo>
                  <a:cubicBezTo>
                    <a:pt x="882818" y="2002859"/>
                    <a:pt x="931958" y="2025116"/>
                    <a:pt x="984929" y="2034439"/>
                  </a:cubicBezTo>
                  <a:cubicBezTo>
                    <a:pt x="1063409" y="2048314"/>
                    <a:pt x="1127942" y="2015505"/>
                    <a:pt x="1187633" y="1969183"/>
                  </a:cubicBezTo>
                  <a:cubicBezTo>
                    <a:pt x="1183297" y="1972579"/>
                    <a:pt x="1350520" y="2113642"/>
                    <a:pt x="1369598" y="2124626"/>
                  </a:cubicBezTo>
                  <a:cubicBezTo>
                    <a:pt x="1439334" y="2165095"/>
                    <a:pt x="1518537" y="2153677"/>
                    <a:pt x="1565582" y="2082495"/>
                  </a:cubicBezTo>
                  <a:cubicBezTo>
                    <a:pt x="1712281" y="1860568"/>
                    <a:pt x="1817428" y="1612914"/>
                    <a:pt x="1957551" y="1386795"/>
                  </a:cubicBezTo>
                  <a:cubicBezTo>
                    <a:pt x="1973449" y="1361141"/>
                    <a:pt x="1978001" y="1339389"/>
                    <a:pt x="1959790" y="1314674"/>
                  </a:cubicBezTo>
                  <a:cubicBezTo>
                    <a:pt x="1960080" y="1315107"/>
                    <a:pt x="2163290" y="1088627"/>
                    <a:pt x="2181140" y="1066948"/>
                  </a:cubicBezTo>
                  <a:cubicBezTo>
                    <a:pt x="2255574" y="976182"/>
                    <a:pt x="2325816" y="877684"/>
                    <a:pt x="2382328" y="774633"/>
                  </a:cubicBezTo>
                  <a:cubicBezTo>
                    <a:pt x="2432624" y="682928"/>
                    <a:pt x="2480681" y="584792"/>
                    <a:pt x="2510960" y="482681"/>
                  </a:cubicBezTo>
                  <a:cubicBezTo>
                    <a:pt x="2543841" y="371681"/>
                    <a:pt x="2545648" y="254827"/>
                    <a:pt x="2546370" y="139997"/>
                  </a:cubicBezTo>
                  <a:cubicBezTo>
                    <a:pt x="2543190" y="114993"/>
                    <a:pt x="2545286" y="88472"/>
                    <a:pt x="2517826" y="72718"/>
                  </a:cubicBezTo>
                  <a:close/>
                  <a:moveTo>
                    <a:pt x="1099253" y="1095059"/>
                  </a:moveTo>
                  <a:cubicBezTo>
                    <a:pt x="1099180" y="1094770"/>
                    <a:pt x="1099108" y="1094408"/>
                    <a:pt x="1099036" y="1094119"/>
                  </a:cubicBezTo>
                  <a:cubicBezTo>
                    <a:pt x="1099470" y="1094119"/>
                    <a:pt x="1099903" y="1094192"/>
                    <a:pt x="1100409" y="1094192"/>
                  </a:cubicBezTo>
                  <a:cubicBezTo>
                    <a:pt x="1100047" y="1094481"/>
                    <a:pt x="1099686" y="1094770"/>
                    <a:pt x="1099253" y="1095059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id="{65CC0A7E-DA7D-4BA5-9580-0DB1E43A26A7}"/>
                </a:ext>
              </a:extLst>
            </p:cNvPr>
            <p:cNvSpPr/>
            <p:nvPr/>
          </p:nvSpPr>
          <p:spPr>
            <a:xfrm>
              <a:off x="8930713" y="-56305"/>
              <a:ext cx="2437663" cy="2116158"/>
            </a:xfrm>
            <a:custGeom>
              <a:avLst/>
              <a:gdLst>
                <a:gd name="connsiteX0" fmla="*/ 2365613 w 2392711"/>
                <a:gd name="connsiteY0" fmla="*/ 0 h 2077135"/>
                <a:gd name="connsiteX1" fmla="*/ 0 w 2392711"/>
                <a:gd name="connsiteY1" fmla="*/ 1766459 h 2077135"/>
                <a:gd name="connsiteX2" fmla="*/ 97775 w 2392711"/>
                <a:gd name="connsiteY2" fmla="*/ 1873557 h 2077135"/>
                <a:gd name="connsiteX3" fmla="*/ 110855 w 2392711"/>
                <a:gd name="connsiteY3" fmla="*/ 1880494 h 2077135"/>
                <a:gd name="connsiteX4" fmla="*/ 236380 w 2392711"/>
                <a:gd name="connsiteY4" fmla="*/ 1967646 h 2077135"/>
                <a:gd name="connsiteX5" fmla="*/ 368048 w 2392711"/>
                <a:gd name="connsiteY5" fmla="*/ 1999443 h 2077135"/>
                <a:gd name="connsiteX6" fmla="*/ 436556 w 2392711"/>
                <a:gd name="connsiteY6" fmla="*/ 1986435 h 2077135"/>
                <a:gd name="connsiteX7" fmla="*/ 593300 w 2392711"/>
                <a:gd name="connsiteY7" fmla="*/ 1920529 h 2077135"/>
                <a:gd name="connsiteX8" fmla="*/ 650823 w 2392711"/>
                <a:gd name="connsiteY8" fmla="*/ 1898777 h 2077135"/>
                <a:gd name="connsiteX9" fmla="*/ 650823 w 2392711"/>
                <a:gd name="connsiteY9" fmla="*/ 1898777 h 2077135"/>
                <a:gd name="connsiteX10" fmla="*/ 650823 w 2392711"/>
                <a:gd name="connsiteY10" fmla="*/ 1898777 h 2077135"/>
                <a:gd name="connsiteX11" fmla="*/ 679513 w 2392711"/>
                <a:gd name="connsiteY11" fmla="*/ 1909473 h 2077135"/>
                <a:gd name="connsiteX12" fmla="*/ 831342 w 2392711"/>
                <a:gd name="connsiteY12" fmla="*/ 1960709 h 2077135"/>
                <a:gd name="connsiteX13" fmla="*/ 1034047 w 2392711"/>
                <a:gd name="connsiteY13" fmla="*/ 1895453 h 2077135"/>
                <a:gd name="connsiteX14" fmla="*/ 1034047 w 2392711"/>
                <a:gd name="connsiteY14" fmla="*/ 1895453 h 2077135"/>
                <a:gd name="connsiteX15" fmla="*/ 1132762 w 2392711"/>
                <a:gd name="connsiteY15" fmla="*/ 1990699 h 2077135"/>
                <a:gd name="connsiteX16" fmla="*/ 1257565 w 2392711"/>
                <a:gd name="connsiteY16" fmla="*/ 2072070 h 2077135"/>
                <a:gd name="connsiteX17" fmla="*/ 1419439 w 2392711"/>
                <a:gd name="connsiteY17" fmla="*/ 1998937 h 2077135"/>
                <a:gd name="connsiteX18" fmla="*/ 1499655 w 2392711"/>
                <a:gd name="connsiteY18" fmla="*/ 1852383 h 2077135"/>
                <a:gd name="connsiteX19" fmla="*/ 1706551 w 2392711"/>
                <a:gd name="connsiteY19" fmla="*/ 1484045 h 2077135"/>
                <a:gd name="connsiteX20" fmla="*/ 1803965 w 2392711"/>
                <a:gd name="connsiteY20" fmla="*/ 1313282 h 2077135"/>
                <a:gd name="connsiteX21" fmla="*/ 1806205 w 2392711"/>
                <a:gd name="connsiteY21" fmla="*/ 1241161 h 2077135"/>
                <a:gd name="connsiteX22" fmla="*/ 1806205 w 2392711"/>
                <a:gd name="connsiteY22" fmla="*/ 1241161 h 2077135"/>
                <a:gd name="connsiteX23" fmla="*/ 1806205 w 2392711"/>
                <a:gd name="connsiteY23" fmla="*/ 1241161 h 2077135"/>
                <a:gd name="connsiteX24" fmla="*/ 2085728 w 2392711"/>
                <a:gd name="connsiteY24" fmla="*/ 920808 h 2077135"/>
                <a:gd name="connsiteX25" fmla="*/ 2164136 w 2392711"/>
                <a:gd name="connsiteY25" fmla="*/ 803376 h 2077135"/>
                <a:gd name="connsiteX26" fmla="*/ 2164136 w 2392711"/>
                <a:gd name="connsiteY26" fmla="*/ 803376 h 2077135"/>
                <a:gd name="connsiteX27" fmla="*/ 2228670 w 2392711"/>
                <a:gd name="connsiteY27" fmla="*/ 701193 h 2077135"/>
                <a:gd name="connsiteX28" fmla="*/ 2361927 w 2392711"/>
                <a:gd name="connsiteY28" fmla="*/ 393486 h 2077135"/>
                <a:gd name="connsiteX29" fmla="*/ 2391628 w 2392711"/>
                <a:gd name="connsiteY29" fmla="*/ 237609 h 2077135"/>
                <a:gd name="connsiteX30" fmla="*/ 2392712 w 2392711"/>
                <a:gd name="connsiteY30" fmla="*/ 66557 h 2077135"/>
                <a:gd name="connsiteX31" fmla="*/ 2365613 w 2392711"/>
                <a:gd name="connsiteY31" fmla="*/ 0 h 207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92711" h="2077135">
                  <a:moveTo>
                    <a:pt x="2365613" y="0"/>
                  </a:moveTo>
                  <a:lnTo>
                    <a:pt x="0" y="1766459"/>
                  </a:lnTo>
                  <a:cubicBezTo>
                    <a:pt x="30134" y="1804109"/>
                    <a:pt x="63088" y="1839519"/>
                    <a:pt x="97775" y="1873557"/>
                  </a:cubicBezTo>
                  <a:cubicBezTo>
                    <a:pt x="102184" y="1875797"/>
                    <a:pt x="107459" y="1877170"/>
                    <a:pt x="110855" y="1880494"/>
                  </a:cubicBezTo>
                  <a:cubicBezTo>
                    <a:pt x="148000" y="1916338"/>
                    <a:pt x="185650" y="1951892"/>
                    <a:pt x="236380" y="1967646"/>
                  </a:cubicBezTo>
                  <a:cubicBezTo>
                    <a:pt x="279450" y="1981088"/>
                    <a:pt x="320498" y="2000383"/>
                    <a:pt x="368048" y="1999443"/>
                  </a:cubicBezTo>
                  <a:cubicBezTo>
                    <a:pt x="392474" y="1998937"/>
                    <a:pt x="413142" y="1988097"/>
                    <a:pt x="436556" y="1986435"/>
                  </a:cubicBezTo>
                  <a:cubicBezTo>
                    <a:pt x="496031" y="1982172"/>
                    <a:pt x="546617" y="1954133"/>
                    <a:pt x="593300" y="1920529"/>
                  </a:cubicBezTo>
                  <a:cubicBezTo>
                    <a:pt x="611799" y="1907232"/>
                    <a:pt x="627771" y="1896176"/>
                    <a:pt x="650823" y="1898777"/>
                  </a:cubicBezTo>
                  <a:cubicBezTo>
                    <a:pt x="650823" y="1898777"/>
                    <a:pt x="650823" y="1898777"/>
                    <a:pt x="650823" y="1898777"/>
                  </a:cubicBezTo>
                  <a:cubicBezTo>
                    <a:pt x="650823" y="1898777"/>
                    <a:pt x="650823" y="1898777"/>
                    <a:pt x="650823" y="1898777"/>
                  </a:cubicBezTo>
                  <a:cubicBezTo>
                    <a:pt x="660363" y="1902318"/>
                    <a:pt x="669974" y="1905715"/>
                    <a:pt x="679513" y="1909473"/>
                  </a:cubicBezTo>
                  <a:cubicBezTo>
                    <a:pt x="729231" y="1929129"/>
                    <a:pt x="778372" y="1951387"/>
                    <a:pt x="831342" y="1960709"/>
                  </a:cubicBezTo>
                  <a:cubicBezTo>
                    <a:pt x="909823" y="1974584"/>
                    <a:pt x="974356" y="1941775"/>
                    <a:pt x="1034047" y="1895453"/>
                  </a:cubicBezTo>
                  <a:lnTo>
                    <a:pt x="1034047" y="1895453"/>
                  </a:lnTo>
                  <a:cubicBezTo>
                    <a:pt x="1066856" y="1927322"/>
                    <a:pt x="1098653" y="1960275"/>
                    <a:pt x="1132762" y="1990699"/>
                  </a:cubicBezTo>
                  <a:cubicBezTo>
                    <a:pt x="1170051" y="2023941"/>
                    <a:pt x="1210448" y="2054076"/>
                    <a:pt x="1257565" y="2072070"/>
                  </a:cubicBezTo>
                  <a:cubicBezTo>
                    <a:pt x="1308512" y="2091509"/>
                    <a:pt x="1393207" y="2052414"/>
                    <a:pt x="1419439" y="1998937"/>
                  </a:cubicBezTo>
                  <a:cubicBezTo>
                    <a:pt x="1443937" y="1948857"/>
                    <a:pt x="1471254" y="1899933"/>
                    <a:pt x="1499655" y="1852383"/>
                  </a:cubicBezTo>
                  <a:cubicBezTo>
                    <a:pt x="1571848" y="1731338"/>
                    <a:pt x="1637032" y="1606535"/>
                    <a:pt x="1706551" y="1484045"/>
                  </a:cubicBezTo>
                  <a:cubicBezTo>
                    <a:pt x="1738926" y="1427028"/>
                    <a:pt x="1769422" y="1368926"/>
                    <a:pt x="1803965" y="1313282"/>
                  </a:cubicBezTo>
                  <a:cubicBezTo>
                    <a:pt x="1819863" y="1287627"/>
                    <a:pt x="1824416" y="1265876"/>
                    <a:pt x="1806205" y="1241161"/>
                  </a:cubicBezTo>
                  <a:lnTo>
                    <a:pt x="1806205" y="1241161"/>
                  </a:lnTo>
                  <a:cubicBezTo>
                    <a:pt x="1806205" y="1241161"/>
                    <a:pt x="1806205" y="1241161"/>
                    <a:pt x="1806205" y="1241161"/>
                  </a:cubicBezTo>
                  <a:cubicBezTo>
                    <a:pt x="1907955" y="1141868"/>
                    <a:pt x="1997564" y="1031952"/>
                    <a:pt x="2085728" y="920808"/>
                  </a:cubicBezTo>
                  <a:cubicBezTo>
                    <a:pt x="2109432" y="880050"/>
                    <a:pt x="2143251" y="846013"/>
                    <a:pt x="2164136" y="803376"/>
                  </a:cubicBezTo>
                  <a:cubicBezTo>
                    <a:pt x="2164136" y="803376"/>
                    <a:pt x="2164136" y="803376"/>
                    <a:pt x="2164136" y="803376"/>
                  </a:cubicBezTo>
                  <a:cubicBezTo>
                    <a:pt x="2185743" y="769339"/>
                    <a:pt x="2209302" y="736458"/>
                    <a:pt x="2228670" y="701193"/>
                  </a:cubicBezTo>
                  <a:cubicBezTo>
                    <a:pt x="2282579" y="602839"/>
                    <a:pt x="2333165" y="502679"/>
                    <a:pt x="2361927" y="393486"/>
                  </a:cubicBezTo>
                  <a:cubicBezTo>
                    <a:pt x="2375368" y="342322"/>
                    <a:pt x="2391195" y="291302"/>
                    <a:pt x="2391628" y="237609"/>
                  </a:cubicBezTo>
                  <a:cubicBezTo>
                    <a:pt x="2392062" y="180592"/>
                    <a:pt x="2392350" y="123574"/>
                    <a:pt x="2392712" y="66557"/>
                  </a:cubicBezTo>
                  <a:cubicBezTo>
                    <a:pt x="2389532" y="41769"/>
                    <a:pt x="2391483" y="15826"/>
                    <a:pt x="2365613" y="0"/>
                  </a:cubicBezTo>
                  <a:close/>
                </a:path>
              </a:pathLst>
            </a:custGeom>
            <a:solidFill>
              <a:schemeClr val="accent3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8">
              <a:extLst>
                <a:ext uri="{FF2B5EF4-FFF2-40B4-BE49-F238E27FC236}">
                  <a16:creationId xmlns:a16="http://schemas.microsoft.com/office/drawing/2014/main" id="{E8554208-D314-45D2-A569-7B457B5049A0}"/>
                </a:ext>
              </a:extLst>
            </p:cNvPr>
            <p:cNvSpPr/>
            <p:nvPr/>
          </p:nvSpPr>
          <p:spPr>
            <a:xfrm>
              <a:off x="8768009" y="1076673"/>
              <a:ext cx="825607" cy="911522"/>
            </a:xfrm>
            <a:custGeom>
              <a:avLst/>
              <a:gdLst>
                <a:gd name="connsiteX0" fmla="*/ 250036 w 810382"/>
                <a:gd name="connsiteY0" fmla="*/ 768915 h 894713"/>
                <a:gd name="connsiteX1" fmla="*/ 175169 w 810382"/>
                <a:gd name="connsiteY1" fmla="*/ 689351 h 894713"/>
                <a:gd name="connsiteX2" fmla="*/ 33456 w 810382"/>
                <a:gd name="connsiteY2" fmla="*/ 184865 h 894713"/>
                <a:gd name="connsiteX3" fmla="*/ 121548 w 810382"/>
                <a:gd name="connsiteY3" fmla="*/ 84994 h 894713"/>
                <a:gd name="connsiteX4" fmla="*/ 233993 w 810382"/>
                <a:gd name="connsiteY4" fmla="*/ 10 h 894713"/>
                <a:gd name="connsiteX5" fmla="*/ 240496 w 810382"/>
                <a:gd name="connsiteY5" fmla="*/ 59990 h 894713"/>
                <a:gd name="connsiteX6" fmla="*/ 775478 w 810382"/>
                <a:gd name="connsiteY6" fmla="*/ 767831 h 894713"/>
                <a:gd name="connsiteX7" fmla="*/ 810382 w 810382"/>
                <a:gd name="connsiteY7" fmla="*/ 786765 h 894713"/>
                <a:gd name="connsiteX8" fmla="*/ 691000 w 810382"/>
                <a:gd name="connsiteY8" fmla="*/ 849491 h 894713"/>
                <a:gd name="connsiteX9" fmla="*/ 520381 w 810382"/>
                <a:gd name="connsiteY9" fmla="*/ 894657 h 894713"/>
                <a:gd name="connsiteX10" fmla="*/ 250036 w 810382"/>
                <a:gd name="connsiteY10" fmla="*/ 768915 h 89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0382" h="894713">
                  <a:moveTo>
                    <a:pt x="250036" y="768915"/>
                  </a:moveTo>
                  <a:cubicBezTo>
                    <a:pt x="223442" y="743550"/>
                    <a:pt x="198583" y="716306"/>
                    <a:pt x="175169" y="689351"/>
                  </a:cubicBezTo>
                  <a:cubicBezTo>
                    <a:pt x="60122" y="556671"/>
                    <a:pt x="-59983" y="360181"/>
                    <a:pt x="33456" y="184865"/>
                  </a:cubicBezTo>
                  <a:cubicBezTo>
                    <a:pt x="54557" y="145191"/>
                    <a:pt x="87077" y="113105"/>
                    <a:pt x="121548" y="84994"/>
                  </a:cubicBezTo>
                  <a:cubicBezTo>
                    <a:pt x="128846" y="79068"/>
                    <a:pt x="233849" y="-1002"/>
                    <a:pt x="233993" y="10"/>
                  </a:cubicBezTo>
                  <a:cubicBezTo>
                    <a:pt x="238690" y="25664"/>
                    <a:pt x="238184" y="42718"/>
                    <a:pt x="240496" y="59990"/>
                  </a:cubicBezTo>
                  <a:cubicBezTo>
                    <a:pt x="273955" y="307499"/>
                    <a:pt x="501447" y="627563"/>
                    <a:pt x="775478" y="767831"/>
                  </a:cubicBezTo>
                  <a:cubicBezTo>
                    <a:pt x="787258" y="773829"/>
                    <a:pt x="798748" y="780477"/>
                    <a:pt x="810382" y="786765"/>
                  </a:cubicBezTo>
                  <a:cubicBezTo>
                    <a:pt x="784150" y="772456"/>
                    <a:pt x="712535" y="838796"/>
                    <a:pt x="691000" y="849491"/>
                  </a:cubicBezTo>
                  <a:cubicBezTo>
                    <a:pt x="640848" y="874495"/>
                    <a:pt x="576676" y="893501"/>
                    <a:pt x="520381" y="894657"/>
                  </a:cubicBezTo>
                  <a:cubicBezTo>
                    <a:pt x="412561" y="896753"/>
                    <a:pt x="324469" y="839952"/>
                    <a:pt x="250036" y="768915"/>
                  </a:cubicBezTo>
                  <a:close/>
                </a:path>
              </a:pathLst>
            </a:custGeom>
            <a:solidFill>
              <a:schemeClr val="accent4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1">
              <a:extLst>
                <a:ext uri="{FF2B5EF4-FFF2-40B4-BE49-F238E27FC236}">
                  <a16:creationId xmlns:a16="http://schemas.microsoft.com/office/drawing/2014/main" id="{9960BA64-AC78-4BE7-9D62-9AD7DB486196}"/>
                </a:ext>
              </a:extLst>
            </p:cNvPr>
            <p:cNvSpPr/>
            <p:nvPr/>
          </p:nvSpPr>
          <p:spPr>
            <a:xfrm>
              <a:off x="8979447" y="-131272"/>
              <a:ext cx="2394230" cy="2191162"/>
            </a:xfrm>
            <a:custGeom>
              <a:avLst/>
              <a:gdLst>
                <a:gd name="connsiteX0" fmla="*/ 1754931 w 2394230"/>
                <a:gd name="connsiteY0" fmla="*/ 1327151 h 2191162"/>
                <a:gd name="connsiteX1" fmla="*/ 1791255 w 2394230"/>
                <a:gd name="connsiteY1" fmla="*/ 1339372 h 2191162"/>
                <a:gd name="connsiteX2" fmla="*/ 1788973 w 2394230"/>
                <a:gd name="connsiteY2" fmla="*/ 1412848 h 2191162"/>
                <a:gd name="connsiteX3" fmla="*/ 1689729 w 2394230"/>
                <a:gd name="connsiteY3" fmla="*/ 1586820 h 2191162"/>
                <a:gd name="connsiteX4" fmla="*/ 1478946 w 2394230"/>
                <a:gd name="connsiteY4" fmla="*/ 1962077 h 2191162"/>
                <a:gd name="connsiteX5" fmla="*/ 1397224 w 2394230"/>
                <a:gd name="connsiteY5" fmla="*/ 2111385 h 2191162"/>
                <a:gd name="connsiteX6" fmla="*/ 1236947 w 2394230"/>
                <a:gd name="connsiteY6" fmla="*/ 2187511 h 2191162"/>
                <a:gd name="connsiteX7" fmla="*/ 1106928 w 2394230"/>
                <a:gd name="connsiteY7" fmla="*/ 2107999 h 2191162"/>
                <a:gd name="connsiteX8" fmla="*/ 1004665 w 2394230"/>
                <a:gd name="connsiteY8" fmla="*/ 2006104 h 2191162"/>
                <a:gd name="connsiteX9" fmla="*/ 1118045 w 2394230"/>
                <a:gd name="connsiteY9" fmla="*/ 1841703 h 2191162"/>
                <a:gd name="connsiteX10" fmla="*/ 1287966 w 2394230"/>
                <a:gd name="connsiteY10" fmla="*/ 1683340 h 2191162"/>
                <a:gd name="connsiteX11" fmla="*/ 1719546 w 2394230"/>
                <a:gd name="connsiteY11" fmla="*/ 1343200 h 2191162"/>
                <a:gd name="connsiteX12" fmla="*/ 1754931 w 2394230"/>
                <a:gd name="connsiteY12" fmla="*/ 1327151 h 2191162"/>
                <a:gd name="connsiteX13" fmla="*/ 914404 w 2394230"/>
                <a:gd name="connsiteY13" fmla="*/ 1114601 h 2191162"/>
                <a:gd name="connsiteX14" fmla="*/ 914625 w 2394230"/>
                <a:gd name="connsiteY14" fmla="*/ 1115557 h 2191162"/>
                <a:gd name="connsiteX15" fmla="*/ 915803 w 2394230"/>
                <a:gd name="connsiteY15" fmla="*/ 1114674 h 2191162"/>
                <a:gd name="connsiteX16" fmla="*/ 914404 w 2394230"/>
                <a:gd name="connsiteY16" fmla="*/ 1114601 h 2191162"/>
                <a:gd name="connsiteX17" fmla="*/ 1319699 w 2394230"/>
                <a:gd name="connsiteY17" fmla="*/ 810712 h 2191162"/>
                <a:gd name="connsiteX18" fmla="*/ 1353124 w 2394230"/>
                <a:gd name="connsiteY18" fmla="*/ 822317 h 2191162"/>
                <a:gd name="connsiteX19" fmla="*/ 1370574 w 2394230"/>
                <a:gd name="connsiteY19" fmla="*/ 843225 h 2191162"/>
                <a:gd name="connsiteX20" fmla="*/ 1351946 w 2394230"/>
                <a:gd name="connsiteY20" fmla="*/ 909707 h 2191162"/>
                <a:gd name="connsiteX21" fmla="*/ 954086 w 2394230"/>
                <a:gd name="connsiteY21" fmla="*/ 1310144 h 2191162"/>
                <a:gd name="connsiteX22" fmla="*/ 746028 w 2394230"/>
                <a:gd name="connsiteY22" fmla="*/ 1505834 h 2191162"/>
                <a:gd name="connsiteX23" fmla="*/ 569774 w 2394230"/>
                <a:gd name="connsiteY23" fmla="*/ 1573788 h 2191162"/>
                <a:gd name="connsiteX24" fmla="*/ 471193 w 2394230"/>
                <a:gd name="connsiteY24" fmla="*/ 1476753 h 2191162"/>
                <a:gd name="connsiteX25" fmla="*/ 409937 w 2394230"/>
                <a:gd name="connsiteY25" fmla="*/ 1381853 h 2191162"/>
                <a:gd name="connsiteX26" fmla="*/ 368709 w 2394230"/>
                <a:gd name="connsiteY26" fmla="*/ 1300204 h 2191162"/>
                <a:gd name="connsiteX27" fmla="*/ 391312 w 2394230"/>
                <a:gd name="connsiteY27" fmla="*/ 1231294 h 2191162"/>
                <a:gd name="connsiteX28" fmla="*/ 830032 w 2394230"/>
                <a:gd name="connsiteY28" fmla="*/ 1015430 h 2191162"/>
                <a:gd name="connsiteX29" fmla="*/ 1284728 w 2394230"/>
                <a:gd name="connsiteY29" fmla="*/ 817384 h 2191162"/>
                <a:gd name="connsiteX30" fmla="*/ 1319699 w 2394230"/>
                <a:gd name="connsiteY30" fmla="*/ 810712 h 2191162"/>
                <a:gd name="connsiteX31" fmla="*/ 953467 w 2394230"/>
                <a:gd name="connsiteY31" fmla="*/ 284618 h 2191162"/>
                <a:gd name="connsiteX32" fmla="*/ 992002 w 2394230"/>
                <a:gd name="connsiteY32" fmla="*/ 319322 h 2191162"/>
                <a:gd name="connsiteX33" fmla="*/ 961080 w 2394230"/>
                <a:gd name="connsiteY33" fmla="*/ 379104 h 2191162"/>
                <a:gd name="connsiteX34" fmla="*/ 305171 w 2394230"/>
                <a:gd name="connsiteY34" fmla="*/ 830267 h 2191162"/>
                <a:gd name="connsiteX35" fmla="*/ 167717 w 2394230"/>
                <a:gd name="connsiteY35" fmla="*/ 855962 h 2191162"/>
                <a:gd name="connsiteX36" fmla="*/ 3464 w 2394230"/>
                <a:gd name="connsiteY36" fmla="*/ 597029 h 2191162"/>
                <a:gd name="connsiteX37" fmla="*/ 31734 w 2394230"/>
                <a:gd name="connsiteY37" fmla="*/ 525100 h 2191162"/>
                <a:gd name="connsiteX38" fmla="*/ 442184 w 2394230"/>
                <a:gd name="connsiteY38" fmla="*/ 389779 h 2191162"/>
                <a:gd name="connsiteX39" fmla="*/ 933325 w 2394230"/>
                <a:gd name="connsiteY39" fmla="*/ 285309 h 2191162"/>
                <a:gd name="connsiteX40" fmla="*/ 953467 w 2394230"/>
                <a:gd name="connsiteY40" fmla="*/ 284618 h 2191162"/>
                <a:gd name="connsiteX41" fmla="*/ 2000566 w 2394230"/>
                <a:gd name="connsiteY41" fmla="*/ 115 h 2191162"/>
                <a:gd name="connsiteX42" fmla="*/ 2124621 w 2394230"/>
                <a:gd name="connsiteY42" fmla="*/ 4069 h 2191162"/>
                <a:gd name="connsiteX43" fmla="*/ 2359775 w 2394230"/>
                <a:gd name="connsiteY43" fmla="*/ 74084 h 2191162"/>
                <a:gd name="connsiteX44" fmla="*/ 2388782 w 2394230"/>
                <a:gd name="connsiteY44" fmla="*/ 142701 h 2191162"/>
                <a:gd name="connsiteX45" fmla="*/ 2221731 w 2394230"/>
                <a:gd name="connsiteY45" fmla="*/ 789260 h 2191162"/>
                <a:gd name="connsiteX46" fmla="*/ 2155986 w 2394230"/>
                <a:gd name="connsiteY46" fmla="*/ 893436 h 2191162"/>
                <a:gd name="connsiteX47" fmla="*/ 1912293 w 2394230"/>
                <a:gd name="connsiteY47" fmla="*/ 736104 h 2191162"/>
                <a:gd name="connsiteX48" fmla="*/ 1741414 w 2394230"/>
                <a:gd name="connsiteY48" fmla="*/ 573544 h 2191162"/>
                <a:gd name="connsiteX49" fmla="*/ 1601823 w 2394230"/>
                <a:gd name="connsiteY49" fmla="*/ 360699 h 2191162"/>
                <a:gd name="connsiteX50" fmla="*/ 1523120 w 2394230"/>
                <a:gd name="connsiteY50" fmla="*/ 92711 h 2191162"/>
                <a:gd name="connsiteX51" fmla="*/ 1634807 w 2394230"/>
                <a:gd name="connsiteY51" fmla="*/ 55163 h 2191162"/>
                <a:gd name="connsiteX52" fmla="*/ 2000566 w 2394230"/>
                <a:gd name="connsiteY52" fmla="*/ 115 h 219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94230" h="2191162">
                  <a:moveTo>
                    <a:pt x="1754931" y="1327151"/>
                  </a:moveTo>
                  <a:cubicBezTo>
                    <a:pt x="1766775" y="1326083"/>
                    <a:pt x="1778776" y="1329727"/>
                    <a:pt x="1791255" y="1339372"/>
                  </a:cubicBezTo>
                  <a:cubicBezTo>
                    <a:pt x="1809808" y="1364478"/>
                    <a:pt x="1805170" y="1386712"/>
                    <a:pt x="1788973" y="1412848"/>
                  </a:cubicBezTo>
                  <a:cubicBezTo>
                    <a:pt x="1753855" y="1469538"/>
                    <a:pt x="1722712" y="1528805"/>
                    <a:pt x="1689729" y="1586820"/>
                  </a:cubicBezTo>
                  <a:cubicBezTo>
                    <a:pt x="1618904" y="1711611"/>
                    <a:pt x="1552496" y="1838759"/>
                    <a:pt x="1478946" y="1962077"/>
                  </a:cubicBezTo>
                  <a:cubicBezTo>
                    <a:pt x="1450012" y="2010521"/>
                    <a:pt x="1422182" y="2060364"/>
                    <a:pt x="1397224" y="2111385"/>
                  </a:cubicBezTo>
                  <a:cubicBezTo>
                    <a:pt x="1371162" y="2164615"/>
                    <a:pt x="1294962" y="2203561"/>
                    <a:pt x="1236947" y="2187511"/>
                  </a:cubicBezTo>
                  <a:cubicBezTo>
                    <a:pt x="1187618" y="2173891"/>
                    <a:pt x="1144549" y="2141644"/>
                    <a:pt x="1106928" y="2107999"/>
                  </a:cubicBezTo>
                  <a:cubicBezTo>
                    <a:pt x="1093822" y="2096292"/>
                    <a:pt x="1003267" y="2021049"/>
                    <a:pt x="1004665" y="2006104"/>
                  </a:cubicBezTo>
                  <a:cubicBezTo>
                    <a:pt x="1011438" y="1934247"/>
                    <a:pt x="1070116" y="1889043"/>
                    <a:pt x="1118045" y="1841703"/>
                  </a:cubicBezTo>
                  <a:cubicBezTo>
                    <a:pt x="1173189" y="1787296"/>
                    <a:pt x="1229804" y="1734508"/>
                    <a:pt x="1287966" y="1683340"/>
                  </a:cubicBezTo>
                  <a:cubicBezTo>
                    <a:pt x="1425863" y="1561935"/>
                    <a:pt x="1575097" y="1455918"/>
                    <a:pt x="1719546" y="1343200"/>
                  </a:cubicBezTo>
                  <a:cubicBezTo>
                    <a:pt x="1731399" y="1333998"/>
                    <a:pt x="1743087" y="1328218"/>
                    <a:pt x="1754931" y="1327151"/>
                  </a:cubicBezTo>
                  <a:close/>
                  <a:moveTo>
                    <a:pt x="914404" y="1114601"/>
                  </a:moveTo>
                  <a:cubicBezTo>
                    <a:pt x="914477" y="1114895"/>
                    <a:pt x="914552" y="1115263"/>
                    <a:pt x="914625" y="1115557"/>
                  </a:cubicBezTo>
                  <a:cubicBezTo>
                    <a:pt x="915066" y="1115263"/>
                    <a:pt x="915435" y="1114968"/>
                    <a:pt x="915803" y="1114674"/>
                  </a:cubicBezTo>
                  <a:cubicBezTo>
                    <a:pt x="915287" y="1114674"/>
                    <a:pt x="914846" y="1114601"/>
                    <a:pt x="914404" y="1114601"/>
                  </a:cubicBezTo>
                  <a:close/>
                  <a:moveTo>
                    <a:pt x="1319699" y="810712"/>
                  </a:moveTo>
                  <a:cubicBezTo>
                    <a:pt x="1331056" y="811457"/>
                    <a:pt x="1342154" y="815249"/>
                    <a:pt x="1353124" y="822317"/>
                  </a:cubicBezTo>
                  <a:cubicBezTo>
                    <a:pt x="1362548" y="826292"/>
                    <a:pt x="1369984" y="831887"/>
                    <a:pt x="1370574" y="843225"/>
                  </a:cubicBezTo>
                  <a:cubicBezTo>
                    <a:pt x="1370941" y="870760"/>
                    <a:pt x="1372634" y="887914"/>
                    <a:pt x="1351946" y="909707"/>
                  </a:cubicBezTo>
                  <a:cubicBezTo>
                    <a:pt x="1222370" y="1046131"/>
                    <a:pt x="1089701" y="1179684"/>
                    <a:pt x="954086" y="1310144"/>
                  </a:cubicBezTo>
                  <a:cubicBezTo>
                    <a:pt x="885470" y="1376183"/>
                    <a:pt x="816117" y="1441414"/>
                    <a:pt x="746028" y="1505834"/>
                  </a:cubicBezTo>
                  <a:cubicBezTo>
                    <a:pt x="692651" y="1554868"/>
                    <a:pt x="641483" y="1629227"/>
                    <a:pt x="569774" y="1573788"/>
                  </a:cubicBezTo>
                  <a:cubicBezTo>
                    <a:pt x="533036" y="1545370"/>
                    <a:pt x="504396" y="1508705"/>
                    <a:pt x="471193" y="1476753"/>
                  </a:cubicBezTo>
                  <a:cubicBezTo>
                    <a:pt x="450726" y="1445095"/>
                    <a:pt x="429964" y="1413732"/>
                    <a:pt x="409937" y="1381853"/>
                  </a:cubicBezTo>
                  <a:cubicBezTo>
                    <a:pt x="393667" y="1356011"/>
                    <a:pt x="380121" y="1328697"/>
                    <a:pt x="368709" y="1300204"/>
                  </a:cubicBezTo>
                  <a:cubicBezTo>
                    <a:pt x="356634" y="1270166"/>
                    <a:pt x="362746" y="1249404"/>
                    <a:pt x="391312" y="1231294"/>
                  </a:cubicBezTo>
                  <a:cubicBezTo>
                    <a:pt x="528103" y="1144712"/>
                    <a:pt x="682638" y="1081912"/>
                    <a:pt x="830032" y="1015430"/>
                  </a:cubicBezTo>
                  <a:cubicBezTo>
                    <a:pt x="980738" y="947476"/>
                    <a:pt x="1132623" y="882171"/>
                    <a:pt x="1284728" y="817384"/>
                  </a:cubicBezTo>
                  <a:cubicBezTo>
                    <a:pt x="1296729" y="812267"/>
                    <a:pt x="1308343" y="809966"/>
                    <a:pt x="1319699" y="810712"/>
                  </a:cubicBezTo>
                  <a:close/>
                  <a:moveTo>
                    <a:pt x="953467" y="284618"/>
                  </a:moveTo>
                  <a:cubicBezTo>
                    <a:pt x="971323" y="287697"/>
                    <a:pt x="982781" y="301377"/>
                    <a:pt x="992002" y="319322"/>
                  </a:cubicBezTo>
                  <a:cubicBezTo>
                    <a:pt x="997081" y="347226"/>
                    <a:pt x="983167" y="364012"/>
                    <a:pt x="961080" y="379104"/>
                  </a:cubicBezTo>
                  <a:cubicBezTo>
                    <a:pt x="742124" y="529002"/>
                    <a:pt x="523316" y="679119"/>
                    <a:pt x="305171" y="830267"/>
                  </a:cubicBezTo>
                  <a:cubicBezTo>
                    <a:pt x="262249" y="860010"/>
                    <a:pt x="217633" y="869140"/>
                    <a:pt x="167717" y="855962"/>
                  </a:cubicBezTo>
                  <a:cubicBezTo>
                    <a:pt x="65233" y="818634"/>
                    <a:pt x="32397" y="689573"/>
                    <a:pt x="3464" y="597029"/>
                  </a:cubicBezTo>
                  <a:cubicBezTo>
                    <a:pt x="-6108" y="566328"/>
                    <a:pt x="4421" y="541591"/>
                    <a:pt x="31734" y="525100"/>
                  </a:cubicBezTo>
                  <a:cubicBezTo>
                    <a:pt x="151005" y="453169"/>
                    <a:pt x="307969" y="424236"/>
                    <a:pt x="442184" y="389779"/>
                  </a:cubicBezTo>
                  <a:cubicBezTo>
                    <a:pt x="604597" y="348109"/>
                    <a:pt x="769586" y="319543"/>
                    <a:pt x="933325" y="285309"/>
                  </a:cubicBezTo>
                  <a:cubicBezTo>
                    <a:pt x="940853" y="283744"/>
                    <a:pt x="947516" y="283592"/>
                    <a:pt x="953467" y="284618"/>
                  </a:cubicBezTo>
                  <a:close/>
                  <a:moveTo>
                    <a:pt x="2000566" y="115"/>
                  </a:moveTo>
                  <a:cubicBezTo>
                    <a:pt x="2041772" y="-417"/>
                    <a:pt x="2083135" y="903"/>
                    <a:pt x="2124621" y="4069"/>
                  </a:cubicBezTo>
                  <a:cubicBezTo>
                    <a:pt x="2206197" y="10326"/>
                    <a:pt x="2288728" y="33370"/>
                    <a:pt x="2359775" y="74084"/>
                  </a:cubicBezTo>
                  <a:cubicBezTo>
                    <a:pt x="2387750" y="90134"/>
                    <a:pt x="2385616" y="117080"/>
                    <a:pt x="2388782" y="142701"/>
                  </a:cubicBezTo>
                  <a:cubicBezTo>
                    <a:pt x="2417053" y="375939"/>
                    <a:pt x="2331429" y="589225"/>
                    <a:pt x="2221731" y="789260"/>
                  </a:cubicBezTo>
                  <a:cubicBezTo>
                    <a:pt x="2202000" y="825187"/>
                    <a:pt x="2177999" y="858760"/>
                    <a:pt x="2155986" y="893436"/>
                  </a:cubicBezTo>
                  <a:cubicBezTo>
                    <a:pt x="2139789" y="918763"/>
                    <a:pt x="1932539" y="751859"/>
                    <a:pt x="1912293" y="736104"/>
                  </a:cubicBezTo>
                  <a:cubicBezTo>
                    <a:pt x="1849934" y="687659"/>
                    <a:pt x="1792360" y="633326"/>
                    <a:pt x="1741414" y="573544"/>
                  </a:cubicBezTo>
                  <a:cubicBezTo>
                    <a:pt x="1686342" y="508829"/>
                    <a:pt x="1639003" y="437709"/>
                    <a:pt x="1601823" y="360699"/>
                  </a:cubicBezTo>
                  <a:cubicBezTo>
                    <a:pt x="1588129" y="332280"/>
                    <a:pt x="1486456" y="118479"/>
                    <a:pt x="1523120" y="92711"/>
                  </a:cubicBezTo>
                  <a:cubicBezTo>
                    <a:pt x="1556619" y="69226"/>
                    <a:pt x="1597333" y="66133"/>
                    <a:pt x="1634807" y="55163"/>
                  </a:cubicBezTo>
                  <a:cubicBezTo>
                    <a:pt x="1754740" y="19990"/>
                    <a:pt x="1876949" y="1713"/>
                    <a:pt x="2000566" y="115"/>
                  </a:cubicBezTo>
                  <a:close/>
                </a:path>
              </a:pathLst>
            </a:custGeom>
            <a:solidFill>
              <a:schemeClr val="accent1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4">
              <a:extLst>
                <a:ext uri="{FF2B5EF4-FFF2-40B4-BE49-F238E27FC236}">
                  <a16:creationId xmlns:a16="http://schemas.microsoft.com/office/drawing/2014/main" id="{85BA83D1-97B9-4249-8E3A-18422B6FF6C0}"/>
                </a:ext>
              </a:extLst>
            </p:cNvPr>
            <p:cNvSpPr/>
            <p:nvPr/>
          </p:nvSpPr>
          <p:spPr>
            <a:xfrm>
              <a:off x="8830635" y="-95620"/>
              <a:ext cx="2383721" cy="1860601"/>
            </a:xfrm>
            <a:custGeom>
              <a:avLst/>
              <a:gdLst>
                <a:gd name="connsiteX0" fmla="*/ 115613 w 2383721"/>
                <a:gd name="connsiteY0" fmla="*/ 1324334 h 1860601"/>
                <a:gd name="connsiteX1" fmla="*/ 156989 w 2383721"/>
                <a:gd name="connsiteY1" fmla="*/ 1366888 h 1860601"/>
                <a:gd name="connsiteX2" fmla="*/ 351280 w 2383721"/>
                <a:gd name="connsiteY2" fmla="*/ 1708058 h 1860601"/>
                <a:gd name="connsiteX3" fmla="*/ 366226 w 2383721"/>
                <a:gd name="connsiteY3" fmla="*/ 1770859 h 1860601"/>
                <a:gd name="connsiteX4" fmla="*/ 258736 w 2383721"/>
                <a:gd name="connsiteY4" fmla="*/ 1853096 h 1860601"/>
                <a:gd name="connsiteX5" fmla="*/ 208673 w 2383721"/>
                <a:gd name="connsiteY5" fmla="*/ 1851035 h 1860601"/>
                <a:gd name="connsiteX6" fmla="*/ 16663 w 2383721"/>
                <a:gd name="connsiteY6" fmla="*/ 1605796 h 1860601"/>
                <a:gd name="connsiteX7" fmla="*/ 63341 w 2383721"/>
                <a:gd name="connsiteY7" fmla="*/ 1344728 h 1860601"/>
                <a:gd name="connsiteX8" fmla="*/ 115613 w 2383721"/>
                <a:gd name="connsiteY8" fmla="*/ 1324334 h 1860601"/>
                <a:gd name="connsiteX9" fmla="*/ 1437223 w 2383721"/>
                <a:gd name="connsiteY9" fmla="*/ 852411 h 1860601"/>
                <a:gd name="connsiteX10" fmla="*/ 1374496 w 2383721"/>
                <a:gd name="connsiteY10" fmla="*/ 909837 h 1860601"/>
                <a:gd name="connsiteX11" fmla="*/ 733238 w 2383721"/>
                <a:gd name="connsiteY11" fmla="*/ 1388020 h 1860601"/>
                <a:gd name="connsiteX12" fmla="*/ 679345 w 2383721"/>
                <a:gd name="connsiteY12" fmla="*/ 1389272 h 1860601"/>
                <a:gd name="connsiteX13" fmla="*/ 690537 w 2383721"/>
                <a:gd name="connsiteY13" fmla="*/ 1346644 h 1860601"/>
                <a:gd name="connsiteX14" fmla="*/ 1066677 w 2383721"/>
                <a:gd name="connsiteY14" fmla="*/ 1081968 h 1860601"/>
                <a:gd name="connsiteX15" fmla="*/ 1393271 w 2383721"/>
                <a:gd name="connsiteY15" fmla="*/ 866767 h 1860601"/>
                <a:gd name="connsiteX16" fmla="*/ 1437223 w 2383721"/>
                <a:gd name="connsiteY16" fmla="*/ 852411 h 1860601"/>
                <a:gd name="connsiteX17" fmla="*/ 1012122 w 2383721"/>
                <a:gd name="connsiteY17" fmla="*/ 306348 h 1860601"/>
                <a:gd name="connsiteX18" fmla="*/ 1035239 w 2383721"/>
                <a:gd name="connsiteY18" fmla="*/ 322692 h 1860601"/>
                <a:gd name="connsiteX19" fmla="*/ 1018306 w 2383721"/>
                <a:gd name="connsiteY19" fmla="*/ 343380 h 1860601"/>
                <a:gd name="connsiteX20" fmla="*/ 772626 w 2383721"/>
                <a:gd name="connsiteY20" fmla="*/ 425911 h 1860601"/>
                <a:gd name="connsiteX21" fmla="*/ 343550 w 2383721"/>
                <a:gd name="connsiteY21" fmla="*/ 626460 h 1860601"/>
                <a:gd name="connsiteX22" fmla="*/ 302689 w 2383721"/>
                <a:gd name="connsiteY22" fmla="*/ 656278 h 1860601"/>
                <a:gd name="connsiteX23" fmla="*/ 253583 w 2383721"/>
                <a:gd name="connsiteY23" fmla="*/ 644572 h 1860601"/>
                <a:gd name="connsiteX24" fmla="*/ 212132 w 2383721"/>
                <a:gd name="connsiteY24" fmla="*/ 562556 h 1860601"/>
                <a:gd name="connsiteX25" fmla="*/ 229802 w 2383721"/>
                <a:gd name="connsiteY25" fmla="*/ 514774 h 1860601"/>
                <a:gd name="connsiteX26" fmla="*/ 420340 w 2383721"/>
                <a:gd name="connsiteY26" fmla="*/ 446379 h 1860601"/>
                <a:gd name="connsiteX27" fmla="*/ 894104 w 2383721"/>
                <a:gd name="connsiteY27" fmla="*/ 326005 h 1860601"/>
                <a:gd name="connsiteX28" fmla="*/ 1012122 w 2383721"/>
                <a:gd name="connsiteY28" fmla="*/ 306348 h 1860601"/>
                <a:gd name="connsiteX29" fmla="*/ 2142532 w 2383721"/>
                <a:gd name="connsiteY29" fmla="*/ 0 h 1860601"/>
                <a:gd name="connsiteX30" fmla="*/ 2340285 w 2383721"/>
                <a:gd name="connsiteY30" fmla="*/ 23044 h 1860601"/>
                <a:gd name="connsiteX31" fmla="*/ 2383428 w 2383721"/>
                <a:gd name="connsiteY31" fmla="*/ 61697 h 1860601"/>
                <a:gd name="connsiteX32" fmla="*/ 2349119 w 2383721"/>
                <a:gd name="connsiteY32" fmla="*/ 108595 h 1860601"/>
                <a:gd name="connsiteX33" fmla="*/ 1857611 w 2383721"/>
                <a:gd name="connsiteY33" fmla="*/ 316801 h 1860601"/>
                <a:gd name="connsiteX34" fmla="*/ 1792013 w 2383721"/>
                <a:gd name="connsiteY34" fmla="*/ 294787 h 1860601"/>
                <a:gd name="connsiteX35" fmla="*/ 1725899 w 2383721"/>
                <a:gd name="connsiteY35" fmla="*/ 128325 h 1860601"/>
                <a:gd name="connsiteX36" fmla="*/ 1757484 w 2383721"/>
                <a:gd name="connsiteY36" fmla="*/ 70163 h 1860601"/>
                <a:gd name="connsiteX37" fmla="*/ 2142532 w 2383721"/>
                <a:gd name="connsiteY37" fmla="*/ 0 h 186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83721" h="1860601">
                  <a:moveTo>
                    <a:pt x="115613" y="1324334"/>
                  </a:moveTo>
                  <a:cubicBezTo>
                    <a:pt x="137331" y="1330740"/>
                    <a:pt x="151394" y="1343108"/>
                    <a:pt x="156989" y="1366888"/>
                  </a:cubicBezTo>
                  <a:cubicBezTo>
                    <a:pt x="188131" y="1499631"/>
                    <a:pt x="253804" y="1612937"/>
                    <a:pt x="351280" y="1708058"/>
                  </a:cubicBezTo>
                  <a:cubicBezTo>
                    <a:pt x="368950" y="1725360"/>
                    <a:pt x="391331" y="1750613"/>
                    <a:pt x="366226" y="1770859"/>
                  </a:cubicBezTo>
                  <a:cubicBezTo>
                    <a:pt x="335156" y="1792504"/>
                    <a:pt x="291056" y="1833218"/>
                    <a:pt x="258736" y="1853096"/>
                  </a:cubicBezTo>
                  <a:cubicBezTo>
                    <a:pt x="242613" y="1862962"/>
                    <a:pt x="225458" y="1863918"/>
                    <a:pt x="208673" y="1851035"/>
                  </a:cubicBezTo>
                  <a:cubicBezTo>
                    <a:pt x="123342" y="1785878"/>
                    <a:pt x="54212" y="1708279"/>
                    <a:pt x="16663" y="1605796"/>
                  </a:cubicBezTo>
                  <a:cubicBezTo>
                    <a:pt x="-18602" y="1509717"/>
                    <a:pt x="4516" y="1423578"/>
                    <a:pt x="63341" y="1344728"/>
                  </a:cubicBezTo>
                  <a:cubicBezTo>
                    <a:pt x="75047" y="1329046"/>
                    <a:pt x="93010" y="1317707"/>
                    <a:pt x="115613" y="1324334"/>
                  </a:cubicBezTo>
                  <a:close/>
                  <a:moveTo>
                    <a:pt x="1437223" y="852411"/>
                  </a:moveTo>
                  <a:cubicBezTo>
                    <a:pt x="1417860" y="871406"/>
                    <a:pt x="1392459" y="895701"/>
                    <a:pt x="1374496" y="909837"/>
                  </a:cubicBezTo>
                  <a:cubicBezTo>
                    <a:pt x="1256626" y="1002897"/>
                    <a:pt x="793314" y="1341195"/>
                    <a:pt x="733238" y="1388020"/>
                  </a:cubicBezTo>
                  <a:cubicBezTo>
                    <a:pt x="704672" y="1410254"/>
                    <a:pt x="691788" y="1412905"/>
                    <a:pt x="679345" y="1389272"/>
                  </a:cubicBezTo>
                  <a:cubicBezTo>
                    <a:pt x="666829" y="1365638"/>
                    <a:pt x="673750" y="1358423"/>
                    <a:pt x="690537" y="1346644"/>
                  </a:cubicBezTo>
                  <a:cubicBezTo>
                    <a:pt x="815769" y="1258296"/>
                    <a:pt x="940488" y="1168991"/>
                    <a:pt x="1066677" y="1081968"/>
                  </a:cubicBezTo>
                  <a:cubicBezTo>
                    <a:pt x="1174020" y="1007976"/>
                    <a:pt x="1282467" y="935531"/>
                    <a:pt x="1393271" y="866767"/>
                  </a:cubicBezTo>
                  <a:cubicBezTo>
                    <a:pt x="1401000" y="861982"/>
                    <a:pt x="1419406" y="849392"/>
                    <a:pt x="1437223" y="852411"/>
                  </a:cubicBezTo>
                  <a:close/>
                  <a:moveTo>
                    <a:pt x="1012122" y="306348"/>
                  </a:moveTo>
                  <a:cubicBezTo>
                    <a:pt x="1025300" y="303770"/>
                    <a:pt x="1031633" y="312090"/>
                    <a:pt x="1035239" y="322692"/>
                  </a:cubicBezTo>
                  <a:cubicBezTo>
                    <a:pt x="1040319" y="337784"/>
                    <a:pt x="1028540" y="339993"/>
                    <a:pt x="1018306" y="343380"/>
                  </a:cubicBezTo>
                  <a:cubicBezTo>
                    <a:pt x="936363" y="370694"/>
                    <a:pt x="853685" y="396168"/>
                    <a:pt x="772626" y="425911"/>
                  </a:cubicBezTo>
                  <a:cubicBezTo>
                    <a:pt x="623980" y="480392"/>
                    <a:pt x="476734" y="538481"/>
                    <a:pt x="343550" y="626460"/>
                  </a:cubicBezTo>
                  <a:cubicBezTo>
                    <a:pt x="329487" y="635737"/>
                    <a:pt x="316088" y="646044"/>
                    <a:pt x="302689" y="656278"/>
                  </a:cubicBezTo>
                  <a:cubicBezTo>
                    <a:pt x="274860" y="677481"/>
                    <a:pt x="269927" y="676524"/>
                    <a:pt x="253583" y="644572"/>
                  </a:cubicBezTo>
                  <a:cubicBezTo>
                    <a:pt x="239668" y="617258"/>
                    <a:pt x="228036" y="588619"/>
                    <a:pt x="212132" y="562556"/>
                  </a:cubicBezTo>
                  <a:cubicBezTo>
                    <a:pt x="196377" y="536714"/>
                    <a:pt x="205506" y="523609"/>
                    <a:pt x="229802" y="514774"/>
                  </a:cubicBezTo>
                  <a:cubicBezTo>
                    <a:pt x="293192" y="491657"/>
                    <a:pt x="355919" y="466477"/>
                    <a:pt x="420340" y="446379"/>
                  </a:cubicBezTo>
                  <a:cubicBezTo>
                    <a:pt x="576052" y="397787"/>
                    <a:pt x="733974" y="357294"/>
                    <a:pt x="894104" y="326005"/>
                  </a:cubicBezTo>
                  <a:cubicBezTo>
                    <a:pt x="933271" y="318421"/>
                    <a:pt x="972807" y="312900"/>
                    <a:pt x="1012122" y="306348"/>
                  </a:cubicBezTo>
                  <a:close/>
                  <a:moveTo>
                    <a:pt x="2142532" y="0"/>
                  </a:moveTo>
                  <a:cubicBezTo>
                    <a:pt x="2207027" y="6626"/>
                    <a:pt x="2274465" y="7067"/>
                    <a:pt x="2340285" y="23044"/>
                  </a:cubicBezTo>
                  <a:cubicBezTo>
                    <a:pt x="2363035" y="28566"/>
                    <a:pt x="2380850" y="36591"/>
                    <a:pt x="2383428" y="61697"/>
                  </a:cubicBezTo>
                  <a:cubicBezTo>
                    <a:pt x="2386079" y="86802"/>
                    <a:pt x="2370471" y="99612"/>
                    <a:pt x="2349119" y="108595"/>
                  </a:cubicBezTo>
                  <a:cubicBezTo>
                    <a:pt x="2245311" y="152326"/>
                    <a:pt x="1917835" y="291622"/>
                    <a:pt x="1857611" y="316801"/>
                  </a:cubicBezTo>
                  <a:cubicBezTo>
                    <a:pt x="1825143" y="330421"/>
                    <a:pt x="1810934" y="324900"/>
                    <a:pt x="1792013" y="294787"/>
                  </a:cubicBezTo>
                  <a:cubicBezTo>
                    <a:pt x="1759618" y="243325"/>
                    <a:pt x="1740329" y="186783"/>
                    <a:pt x="1725899" y="128325"/>
                  </a:cubicBezTo>
                  <a:cubicBezTo>
                    <a:pt x="1718979" y="100349"/>
                    <a:pt x="1732230" y="79366"/>
                    <a:pt x="1757484" y="70163"/>
                  </a:cubicBezTo>
                  <a:cubicBezTo>
                    <a:pt x="1856727" y="33793"/>
                    <a:pt x="2115071" y="1914"/>
                    <a:pt x="214253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42">
            <a:extLst>
              <a:ext uri="{FF2B5EF4-FFF2-40B4-BE49-F238E27FC236}">
                <a16:creationId xmlns:a16="http://schemas.microsoft.com/office/drawing/2014/main" id="{08B1501F-1235-46E7-992B-F6A3C9082DBB}"/>
              </a:ext>
            </a:extLst>
          </p:cNvPr>
          <p:cNvGrpSpPr/>
          <p:nvPr/>
        </p:nvGrpSpPr>
        <p:grpSpPr>
          <a:xfrm>
            <a:off x="5064291" y="3122385"/>
            <a:ext cx="566802" cy="566802"/>
            <a:chOff x="465585" y="4206791"/>
            <a:chExt cx="566802" cy="566802"/>
          </a:xfrm>
        </p:grpSpPr>
        <p:sp>
          <p:nvSpPr>
            <p:cNvPr id="11" name="Oval 43">
              <a:extLst>
                <a:ext uri="{FF2B5EF4-FFF2-40B4-BE49-F238E27FC236}">
                  <a16:creationId xmlns:a16="http://schemas.microsoft.com/office/drawing/2014/main" id="{8FB722D0-410A-4144-810B-43FAE2A70D04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04BC37-F95B-4475-9F42-F3CB9471A1E6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54">
            <a:extLst>
              <a:ext uri="{FF2B5EF4-FFF2-40B4-BE49-F238E27FC236}">
                <a16:creationId xmlns:a16="http://schemas.microsoft.com/office/drawing/2014/main" id="{5200E38F-25AE-4975-B8FD-D28DEA45925A}"/>
              </a:ext>
            </a:extLst>
          </p:cNvPr>
          <p:cNvGrpSpPr/>
          <p:nvPr/>
        </p:nvGrpSpPr>
        <p:grpSpPr>
          <a:xfrm>
            <a:off x="4124853" y="4704863"/>
            <a:ext cx="566802" cy="566802"/>
            <a:chOff x="465585" y="4206791"/>
            <a:chExt cx="566802" cy="566802"/>
          </a:xfrm>
        </p:grpSpPr>
        <p:sp>
          <p:nvSpPr>
            <p:cNvPr id="14" name="Oval 55">
              <a:extLst>
                <a:ext uri="{FF2B5EF4-FFF2-40B4-BE49-F238E27FC236}">
                  <a16:creationId xmlns:a16="http://schemas.microsoft.com/office/drawing/2014/main" id="{D6F76922-6F4A-43B4-8758-85994ABD6496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43FF52E-92F4-4FD2-99A1-1CAD4B318745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42">
            <a:extLst>
              <a:ext uri="{FF2B5EF4-FFF2-40B4-BE49-F238E27FC236}">
                <a16:creationId xmlns:a16="http://schemas.microsoft.com/office/drawing/2014/main" id="{B9B14F19-9511-4B55-966D-9F2FAE7C1C61}"/>
              </a:ext>
            </a:extLst>
          </p:cNvPr>
          <p:cNvGrpSpPr/>
          <p:nvPr/>
        </p:nvGrpSpPr>
        <p:grpSpPr>
          <a:xfrm>
            <a:off x="7679078" y="5569218"/>
            <a:ext cx="566802" cy="566802"/>
            <a:chOff x="465585" y="4206791"/>
            <a:chExt cx="566802" cy="566802"/>
          </a:xfrm>
        </p:grpSpPr>
        <p:sp>
          <p:nvSpPr>
            <p:cNvPr id="17" name="Oval 43">
              <a:extLst>
                <a:ext uri="{FF2B5EF4-FFF2-40B4-BE49-F238E27FC236}">
                  <a16:creationId xmlns:a16="http://schemas.microsoft.com/office/drawing/2014/main" id="{6168B66F-4AF1-4E9B-BE37-CD30FD54A1A2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C02719C-D6C7-4FE9-B442-ABA24D8F8FAF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54">
            <a:extLst>
              <a:ext uri="{FF2B5EF4-FFF2-40B4-BE49-F238E27FC236}">
                <a16:creationId xmlns:a16="http://schemas.microsoft.com/office/drawing/2014/main" id="{A69872FE-D56E-438A-A6A6-20D171A53067}"/>
              </a:ext>
            </a:extLst>
          </p:cNvPr>
          <p:cNvGrpSpPr/>
          <p:nvPr/>
        </p:nvGrpSpPr>
        <p:grpSpPr>
          <a:xfrm>
            <a:off x="6650394" y="4590520"/>
            <a:ext cx="566802" cy="566802"/>
            <a:chOff x="465585" y="4206791"/>
            <a:chExt cx="566802" cy="566802"/>
          </a:xfrm>
        </p:grpSpPr>
        <p:sp>
          <p:nvSpPr>
            <p:cNvPr id="20" name="Oval 55">
              <a:extLst>
                <a:ext uri="{FF2B5EF4-FFF2-40B4-BE49-F238E27FC236}">
                  <a16:creationId xmlns:a16="http://schemas.microsoft.com/office/drawing/2014/main" id="{97D3536F-C8D3-4C2E-AE2F-ECCFE7A10AFF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67DC7F5-01D2-4473-B43A-6D2D6819C5E8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11">
            <a:extLst>
              <a:ext uri="{FF2B5EF4-FFF2-40B4-BE49-F238E27FC236}">
                <a16:creationId xmlns:a16="http://schemas.microsoft.com/office/drawing/2014/main" id="{89229A68-0EDB-4DD1-B94A-25DB1CACD125}"/>
              </a:ext>
            </a:extLst>
          </p:cNvPr>
          <p:cNvGrpSpPr/>
          <p:nvPr/>
        </p:nvGrpSpPr>
        <p:grpSpPr>
          <a:xfrm>
            <a:off x="1610079" y="2122673"/>
            <a:ext cx="3488745" cy="1024443"/>
            <a:chOff x="1797648" y="2369571"/>
            <a:chExt cx="3488745" cy="102444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38B1D24-CF9D-461F-B30C-52CB11BD7A62}"/>
                </a:ext>
              </a:extLst>
            </p:cNvPr>
            <p:cNvSpPr txBox="1"/>
            <p:nvPr/>
          </p:nvSpPr>
          <p:spPr>
            <a:xfrm>
              <a:off x="1797648" y="2369571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1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24C157B-57FA-4B74-BA6D-D61EC92702E8}"/>
                </a:ext>
              </a:extLst>
            </p:cNvPr>
            <p:cNvSpPr txBox="1"/>
            <p:nvPr/>
          </p:nvSpPr>
          <p:spPr>
            <a:xfrm>
              <a:off x="2167367" y="2793850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97953BC-0D15-4D53-A612-CE7BD02874D2}"/>
                </a:ext>
              </a:extLst>
            </p:cNvPr>
            <p:cNvSpPr txBox="1"/>
            <p:nvPr/>
          </p:nvSpPr>
          <p:spPr>
            <a:xfrm>
              <a:off x="2167367" y="3117015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11">
            <a:extLst>
              <a:ext uri="{FF2B5EF4-FFF2-40B4-BE49-F238E27FC236}">
                <a16:creationId xmlns:a16="http://schemas.microsoft.com/office/drawing/2014/main" id="{D185FE43-34C9-49C9-89D5-D82448A55A04}"/>
              </a:ext>
            </a:extLst>
          </p:cNvPr>
          <p:cNvGrpSpPr/>
          <p:nvPr/>
        </p:nvGrpSpPr>
        <p:grpSpPr>
          <a:xfrm>
            <a:off x="636108" y="3747427"/>
            <a:ext cx="3488745" cy="1024443"/>
            <a:chOff x="1797648" y="2369571"/>
            <a:chExt cx="3488745" cy="102444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07007EB-42C2-46BC-A0FB-BD559CEF7804}"/>
                </a:ext>
              </a:extLst>
            </p:cNvPr>
            <p:cNvSpPr txBox="1"/>
            <p:nvPr/>
          </p:nvSpPr>
          <p:spPr>
            <a:xfrm>
              <a:off x="1797648" y="2369571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2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2441272-8F35-40B3-8283-DA1954AE0780}"/>
                </a:ext>
              </a:extLst>
            </p:cNvPr>
            <p:cNvSpPr txBox="1"/>
            <p:nvPr/>
          </p:nvSpPr>
          <p:spPr>
            <a:xfrm>
              <a:off x="2167367" y="2793850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C3A5F5D-9AEB-411A-8C58-8EDC14227DAE}"/>
                </a:ext>
              </a:extLst>
            </p:cNvPr>
            <p:cNvSpPr txBox="1"/>
            <p:nvPr/>
          </p:nvSpPr>
          <p:spPr>
            <a:xfrm>
              <a:off x="2167367" y="3117015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DBC7FF74-8940-4AF5-BF12-131B04566F41}"/>
              </a:ext>
            </a:extLst>
          </p:cNvPr>
          <p:cNvGrpSpPr/>
          <p:nvPr/>
        </p:nvGrpSpPr>
        <p:grpSpPr>
          <a:xfrm>
            <a:off x="7052875" y="3265323"/>
            <a:ext cx="3488745" cy="1024443"/>
            <a:chOff x="1797648" y="2369571"/>
            <a:chExt cx="3488745" cy="102444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DC6B26-D556-468E-B67D-286EAB9B1F0D}"/>
                </a:ext>
              </a:extLst>
            </p:cNvPr>
            <p:cNvSpPr txBox="1"/>
            <p:nvPr/>
          </p:nvSpPr>
          <p:spPr>
            <a:xfrm>
              <a:off x="1797648" y="2369571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C2A5F2D-014C-44A7-9585-374358AC48F6}"/>
                </a:ext>
              </a:extLst>
            </p:cNvPr>
            <p:cNvSpPr txBox="1"/>
            <p:nvPr/>
          </p:nvSpPr>
          <p:spPr>
            <a:xfrm>
              <a:off x="2167367" y="2793850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2F4F44A-2D14-41C8-8690-84600AC0A754}"/>
                </a:ext>
              </a:extLst>
            </p:cNvPr>
            <p:cNvSpPr txBox="1"/>
            <p:nvPr/>
          </p:nvSpPr>
          <p:spPr>
            <a:xfrm>
              <a:off x="2167367" y="3117015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435B6A55-AF5F-4354-B81F-EC10C3D07DB9}"/>
              </a:ext>
            </a:extLst>
          </p:cNvPr>
          <p:cNvGrpSpPr/>
          <p:nvPr/>
        </p:nvGrpSpPr>
        <p:grpSpPr>
          <a:xfrm>
            <a:off x="8206691" y="4932218"/>
            <a:ext cx="3488745" cy="1024443"/>
            <a:chOff x="1797648" y="2369571"/>
            <a:chExt cx="3488745" cy="102444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D647871-B91F-4BAE-AD92-11B5A5887BD9}"/>
                </a:ext>
              </a:extLst>
            </p:cNvPr>
            <p:cNvSpPr txBox="1"/>
            <p:nvPr/>
          </p:nvSpPr>
          <p:spPr>
            <a:xfrm>
              <a:off x="1797648" y="2369571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4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73B8275-2EF4-4248-B39C-68C319E4B509}"/>
                </a:ext>
              </a:extLst>
            </p:cNvPr>
            <p:cNvSpPr txBox="1"/>
            <p:nvPr/>
          </p:nvSpPr>
          <p:spPr>
            <a:xfrm>
              <a:off x="2167367" y="2793850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C495824-2595-447A-AAEA-F663F12CE72C}"/>
                </a:ext>
              </a:extLst>
            </p:cNvPr>
            <p:cNvSpPr txBox="1"/>
            <p:nvPr/>
          </p:nvSpPr>
          <p:spPr>
            <a:xfrm>
              <a:off x="2167367" y="3117015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9681C1-1423-4115-A52E-1D585959871C}"/>
              </a:ext>
            </a:extLst>
          </p:cNvPr>
          <p:cNvSpPr txBox="1"/>
          <p:nvPr/>
        </p:nvSpPr>
        <p:spPr>
          <a:xfrm>
            <a:off x="699865" y="5480399"/>
            <a:ext cx="10631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0DA539D7-74DC-4DC5-BE1A-CA5EFDDAC9C2}"/>
              </a:ext>
            </a:extLst>
          </p:cNvPr>
          <p:cNvSpPr txBox="1">
            <a:spLocks/>
          </p:cNvSpPr>
          <p:nvPr/>
        </p:nvSpPr>
        <p:spPr>
          <a:xfrm>
            <a:off x="699865" y="4015855"/>
            <a:ext cx="4646240" cy="122413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          </a:t>
            </a:r>
            <a:r>
              <a:rPr lang="en-US" altLang="ko-KR" sz="40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Images</a:t>
            </a:r>
            <a:r>
              <a:rPr lang="en-US" altLang="ko-KR" sz="4000" dirty="0">
                <a:solidFill>
                  <a:srgbClr val="F5679D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&amp; Contents    </a:t>
            </a:r>
          </a:p>
        </p:txBody>
      </p:sp>
      <p:sp>
        <p:nvSpPr>
          <p:cNvPr id="4" name="Diamond 2">
            <a:extLst>
              <a:ext uri="{FF2B5EF4-FFF2-40B4-BE49-F238E27FC236}">
                <a16:creationId xmlns:a16="http://schemas.microsoft.com/office/drawing/2014/main" id="{2B0F8E78-9677-4767-AD38-55573EC20B28}"/>
              </a:ext>
            </a:extLst>
          </p:cNvPr>
          <p:cNvSpPr/>
          <p:nvPr/>
        </p:nvSpPr>
        <p:spPr>
          <a:xfrm>
            <a:off x="7870677" y="3778940"/>
            <a:ext cx="3161944" cy="1315769"/>
          </a:xfrm>
          <a:custGeom>
            <a:avLst/>
            <a:gdLst/>
            <a:ahLst/>
            <a:cxnLst/>
            <a:rect l="l" t="t" r="r" b="b"/>
            <a:pathLst>
              <a:path w="2688688" h="1344344">
                <a:moveTo>
                  <a:pt x="0" y="0"/>
                </a:moveTo>
                <a:lnTo>
                  <a:pt x="141890" y="0"/>
                </a:lnTo>
                <a:lnTo>
                  <a:pt x="1344344" y="1202455"/>
                </a:lnTo>
                <a:lnTo>
                  <a:pt x="2546799" y="0"/>
                </a:lnTo>
                <a:lnTo>
                  <a:pt x="2688688" y="0"/>
                </a:lnTo>
                <a:lnTo>
                  <a:pt x="1344344" y="13443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E80D5083-ECB3-483E-AAEC-A2BDFB0DE32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8D979B8F-543B-471E-9B36-07C7F4880BA9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70">
            <a:extLst>
              <a:ext uri="{FF2B5EF4-FFF2-40B4-BE49-F238E27FC236}">
                <a16:creationId xmlns:a16="http://schemas.microsoft.com/office/drawing/2014/main" id="{2DC66DA8-4F3E-4C68-BC50-D23C3FA3DB76}"/>
              </a:ext>
            </a:extLst>
          </p:cNvPr>
          <p:cNvSpPr/>
          <p:nvPr/>
        </p:nvSpPr>
        <p:spPr>
          <a:xfrm rot="10800000">
            <a:off x="7041983" y="4972273"/>
            <a:ext cx="1408483" cy="688820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Freeform 29">
            <a:extLst>
              <a:ext uri="{FF2B5EF4-FFF2-40B4-BE49-F238E27FC236}">
                <a16:creationId xmlns:a16="http://schemas.microsoft.com/office/drawing/2014/main" id="{FA8CC630-86D2-4F8B-AE1E-AC482CC0BEB1}"/>
              </a:ext>
            </a:extLst>
          </p:cNvPr>
          <p:cNvSpPr/>
          <p:nvPr/>
        </p:nvSpPr>
        <p:spPr>
          <a:xfrm>
            <a:off x="3750386" y="2417621"/>
            <a:ext cx="1516316" cy="688820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299D5115-8CD5-48EA-A828-A3E0AE3847E7}"/>
              </a:ext>
            </a:extLst>
          </p:cNvPr>
          <p:cNvSpPr/>
          <p:nvPr/>
        </p:nvSpPr>
        <p:spPr>
          <a:xfrm>
            <a:off x="4870054" y="2784615"/>
            <a:ext cx="2460744" cy="2460744"/>
          </a:xfrm>
          <a:prstGeom prst="donut">
            <a:avLst>
              <a:gd name="adj" fmla="val 10289"/>
            </a:avLst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DD9DD1F0-2B39-4D7E-B223-66E0630BBD5C}"/>
              </a:ext>
            </a:extLst>
          </p:cNvPr>
          <p:cNvSpPr/>
          <p:nvPr/>
        </p:nvSpPr>
        <p:spPr>
          <a:xfrm>
            <a:off x="5362205" y="3276766"/>
            <a:ext cx="1476445" cy="14764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Oval 59">
            <a:extLst>
              <a:ext uri="{FF2B5EF4-FFF2-40B4-BE49-F238E27FC236}">
                <a16:creationId xmlns:a16="http://schemas.microsoft.com/office/drawing/2014/main" id="{08930FD7-494A-495E-82AE-206A8E28BB84}"/>
              </a:ext>
            </a:extLst>
          </p:cNvPr>
          <p:cNvSpPr/>
          <p:nvPr/>
        </p:nvSpPr>
        <p:spPr>
          <a:xfrm>
            <a:off x="8485706" y="1996958"/>
            <a:ext cx="820247" cy="82024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Oval 62">
            <a:extLst>
              <a:ext uri="{FF2B5EF4-FFF2-40B4-BE49-F238E27FC236}">
                <a16:creationId xmlns:a16="http://schemas.microsoft.com/office/drawing/2014/main" id="{B5EF4BB3-183D-4046-BE39-C8660421BA8D}"/>
              </a:ext>
            </a:extLst>
          </p:cNvPr>
          <p:cNvSpPr/>
          <p:nvPr/>
        </p:nvSpPr>
        <p:spPr>
          <a:xfrm>
            <a:off x="2886048" y="1996958"/>
            <a:ext cx="820247" cy="8202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Oval 23">
            <a:extLst>
              <a:ext uri="{FF2B5EF4-FFF2-40B4-BE49-F238E27FC236}">
                <a16:creationId xmlns:a16="http://schemas.microsoft.com/office/drawing/2014/main" id="{BC5CA419-B684-4539-8E69-19B1763B691C}"/>
              </a:ext>
            </a:extLst>
          </p:cNvPr>
          <p:cNvSpPr/>
          <p:nvPr/>
        </p:nvSpPr>
        <p:spPr>
          <a:xfrm>
            <a:off x="2886048" y="5256870"/>
            <a:ext cx="820247" cy="8202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Oval 27">
            <a:extLst>
              <a:ext uri="{FF2B5EF4-FFF2-40B4-BE49-F238E27FC236}">
                <a16:creationId xmlns:a16="http://schemas.microsoft.com/office/drawing/2014/main" id="{9925DFF4-8E62-4A5C-A792-F56B01958B67}"/>
              </a:ext>
            </a:extLst>
          </p:cNvPr>
          <p:cNvSpPr/>
          <p:nvPr/>
        </p:nvSpPr>
        <p:spPr>
          <a:xfrm>
            <a:off x="8485706" y="5256870"/>
            <a:ext cx="820247" cy="82024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Oval 43">
            <a:extLst>
              <a:ext uri="{FF2B5EF4-FFF2-40B4-BE49-F238E27FC236}">
                <a16:creationId xmlns:a16="http://schemas.microsoft.com/office/drawing/2014/main" id="{455F1D40-4EBB-440E-A686-4E8931D9A317}"/>
              </a:ext>
            </a:extLst>
          </p:cNvPr>
          <p:cNvSpPr/>
          <p:nvPr/>
        </p:nvSpPr>
        <p:spPr>
          <a:xfrm>
            <a:off x="4479144" y="3598302"/>
            <a:ext cx="833373" cy="833373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Oval 52">
            <a:extLst>
              <a:ext uri="{FF2B5EF4-FFF2-40B4-BE49-F238E27FC236}">
                <a16:creationId xmlns:a16="http://schemas.microsoft.com/office/drawing/2014/main" id="{3224AF7F-4711-4222-95EC-EFF2D32F2EF7}"/>
              </a:ext>
            </a:extLst>
          </p:cNvPr>
          <p:cNvSpPr/>
          <p:nvPr/>
        </p:nvSpPr>
        <p:spPr>
          <a:xfrm>
            <a:off x="6889777" y="3598302"/>
            <a:ext cx="833373" cy="833373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Freeform 71">
            <a:extLst>
              <a:ext uri="{FF2B5EF4-FFF2-40B4-BE49-F238E27FC236}">
                <a16:creationId xmlns:a16="http://schemas.microsoft.com/office/drawing/2014/main" id="{08360341-52AA-4DE8-8899-ABCC0A169145}"/>
              </a:ext>
            </a:extLst>
          </p:cNvPr>
          <p:cNvSpPr/>
          <p:nvPr/>
        </p:nvSpPr>
        <p:spPr>
          <a:xfrm rot="10800000" flipV="1">
            <a:off x="7002302" y="2417621"/>
            <a:ext cx="1390865" cy="725694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Freeform 72">
            <a:extLst>
              <a:ext uri="{FF2B5EF4-FFF2-40B4-BE49-F238E27FC236}">
                <a16:creationId xmlns:a16="http://schemas.microsoft.com/office/drawing/2014/main" id="{22720C63-1531-49C8-B483-91AB6B0A54D4}"/>
              </a:ext>
            </a:extLst>
          </p:cNvPr>
          <p:cNvSpPr/>
          <p:nvPr/>
        </p:nvSpPr>
        <p:spPr>
          <a:xfrm flipV="1">
            <a:off x="3769353" y="4943759"/>
            <a:ext cx="1497349" cy="725694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CC6C78-5C41-47A3-A6B8-71E241840B4B}"/>
              </a:ext>
            </a:extLst>
          </p:cNvPr>
          <p:cNvSpPr txBox="1"/>
          <p:nvPr/>
        </p:nvSpPr>
        <p:spPr>
          <a:xfrm>
            <a:off x="9584144" y="2253193"/>
            <a:ext cx="13570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Rounded Rectangle 53">
            <a:extLst>
              <a:ext uri="{FF2B5EF4-FFF2-40B4-BE49-F238E27FC236}">
                <a16:creationId xmlns:a16="http://schemas.microsoft.com/office/drawing/2014/main" id="{AD5E44C3-0138-4377-B6A2-B6D91F8D23F4}"/>
              </a:ext>
            </a:extLst>
          </p:cNvPr>
          <p:cNvSpPr/>
          <p:nvPr/>
        </p:nvSpPr>
        <p:spPr>
          <a:xfrm>
            <a:off x="8052000" y="3161903"/>
            <a:ext cx="4140000" cy="1728000"/>
          </a:xfrm>
          <a:custGeom>
            <a:avLst/>
            <a:gdLst/>
            <a:ahLst/>
            <a:cxnLst/>
            <a:rect l="l" t="t" r="r" b="b"/>
            <a:pathLst>
              <a:path w="2623756" h="1619848">
                <a:moveTo>
                  <a:pt x="187935" y="0"/>
                </a:moveTo>
                <a:lnTo>
                  <a:pt x="2623756" y="0"/>
                </a:lnTo>
                <a:lnTo>
                  <a:pt x="2623756" y="1619848"/>
                </a:lnTo>
                <a:lnTo>
                  <a:pt x="187935" y="1619848"/>
                </a:lnTo>
                <a:cubicBezTo>
                  <a:pt x="84141" y="1619848"/>
                  <a:pt x="0" y="1535707"/>
                  <a:pt x="0" y="1431913"/>
                </a:cubicBezTo>
                <a:lnTo>
                  <a:pt x="0" y="187935"/>
                </a:lnTo>
                <a:cubicBezTo>
                  <a:pt x="0" y="84141"/>
                  <a:pt x="84141" y="0"/>
                  <a:pt x="187935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DE553BF0-A10C-45E2-8CDB-C7882E4F37D7}"/>
              </a:ext>
            </a:extLst>
          </p:cNvPr>
          <p:cNvSpPr/>
          <p:nvPr/>
        </p:nvSpPr>
        <p:spPr>
          <a:xfrm>
            <a:off x="0" y="3161903"/>
            <a:ext cx="4140000" cy="1728000"/>
          </a:xfrm>
          <a:custGeom>
            <a:avLst/>
            <a:gdLst/>
            <a:ahLst/>
            <a:cxnLst/>
            <a:rect l="l" t="t" r="r" b="b"/>
            <a:pathLst>
              <a:path w="2543162" h="1619848">
                <a:moveTo>
                  <a:pt x="7407" y="0"/>
                </a:moveTo>
                <a:lnTo>
                  <a:pt x="2355227" y="0"/>
                </a:lnTo>
                <a:cubicBezTo>
                  <a:pt x="2459021" y="0"/>
                  <a:pt x="2543162" y="84141"/>
                  <a:pt x="2543162" y="187935"/>
                </a:cubicBezTo>
                <a:lnTo>
                  <a:pt x="2543162" y="1431913"/>
                </a:lnTo>
                <a:cubicBezTo>
                  <a:pt x="2543162" y="1535707"/>
                  <a:pt x="2459021" y="1619848"/>
                  <a:pt x="2355227" y="1619848"/>
                </a:cubicBezTo>
                <a:lnTo>
                  <a:pt x="7407" y="1619848"/>
                </a:lnTo>
                <a:lnTo>
                  <a:pt x="0" y="1619102"/>
                </a:lnTo>
                <a:lnTo>
                  <a:pt x="0" y="747"/>
                </a:lnTo>
                <a:cubicBezTo>
                  <a:pt x="2442" y="48"/>
                  <a:pt x="4919" y="0"/>
                  <a:pt x="7407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ectangle 33">
            <a:extLst>
              <a:ext uri="{FF2B5EF4-FFF2-40B4-BE49-F238E27FC236}">
                <a16:creationId xmlns:a16="http://schemas.microsoft.com/office/drawing/2014/main" id="{6B91F7F1-BA42-4009-B73C-9F5B2EB80C71}"/>
              </a:ext>
            </a:extLst>
          </p:cNvPr>
          <p:cNvSpPr/>
          <p:nvPr/>
        </p:nvSpPr>
        <p:spPr>
          <a:xfrm>
            <a:off x="703387" y="3425739"/>
            <a:ext cx="3111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70C2C8-A613-4186-B438-E98694F4F255}"/>
              </a:ext>
            </a:extLst>
          </p:cNvPr>
          <p:cNvSpPr txBox="1"/>
          <p:nvPr/>
        </p:nvSpPr>
        <p:spPr>
          <a:xfrm>
            <a:off x="9584144" y="5513105"/>
            <a:ext cx="13570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53EB0B-CD1F-4EC8-97C3-FEDF927A6F2B}"/>
              </a:ext>
            </a:extLst>
          </p:cNvPr>
          <p:cNvSpPr txBox="1"/>
          <p:nvPr/>
        </p:nvSpPr>
        <p:spPr>
          <a:xfrm>
            <a:off x="1250829" y="2253193"/>
            <a:ext cx="13570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D00DF4-2E7C-4C4E-9FAF-23BFB597BF21}"/>
              </a:ext>
            </a:extLst>
          </p:cNvPr>
          <p:cNvSpPr txBox="1"/>
          <p:nvPr/>
        </p:nvSpPr>
        <p:spPr>
          <a:xfrm>
            <a:off x="1250829" y="5513105"/>
            <a:ext cx="13570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Rectangle 67">
            <a:extLst>
              <a:ext uri="{FF2B5EF4-FFF2-40B4-BE49-F238E27FC236}">
                <a16:creationId xmlns:a16="http://schemas.microsoft.com/office/drawing/2014/main" id="{85DD0F50-3724-4E51-89BB-30FA83F1C843}"/>
              </a:ext>
            </a:extLst>
          </p:cNvPr>
          <p:cNvSpPr/>
          <p:nvPr/>
        </p:nvSpPr>
        <p:spPr>
          <a:xfrm>
            <a:off x="8361689" y="3425739"/>
            <a:ext cx="3191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23" name="Oval 8">
            <a:extLst>
              <a:ext uri="{FF2B5EF4-FFF2-40B4-BE49-F238E27FC236}">
                <a16:creationId xmlns:a16="http://schemas.microsoft.com/office/drawing/2014/main" id="{60AF15C9-293B-43BE-A473-0400D744C5D0}"/>
              </a:ext>
            </a:extLst>
          </p:cNvPr>
          <p:cNvSpPr/>
          <p:nvPr/>
        </p:nvSpPr>
        <p:spPr>
          <a:xfrm>
            <a:off x="6874906" y="2989109"/>
            <a:ext cx="241114" cy="2411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384335A8-B01A-4478-A4B9-49E16D79159B}"/>
              </a:ext>
            </a:extLst>
          </p:cNvPr>
          <p:cNvSpPr/>
          <p:nvPr/>
        </p:nvSpPr>
        <p:spPr>
          <a:xfrm>
            <a:off x="6874906" y="4779619"/>
            <a:ext cx="241114" cy="2411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Oval 14">
            <a:extLst>
              <a:ext uri="{FF2B5EF4-FFF2-40B4-BE49-F238E27FC236}">
                <a16:creationId xmlns:a16="http://schemas.microsoft.com/office/drawing/2014/main" id="{794A49EF-19D4-4B5E-851A-878EA0B624DE}"/>
              </a:ext>
            </a:extLst>
          </p:cNvPr>
          <p:cNvSpPr/>
          <p:nvPr/>
        </p:nvSpPr>
        <p:spPr>
          <a:xfrm>
            <a:off x="5121350" y="4779619"/>
            <a:ext cx="241114" cy="2411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Oval 15">
            <a:extLst>
              <a:ext uri="{FF2B5EF4-FFF2-40B4-BE49-F238E27FC236}">
                <a16:creationId xmlns:a16="http://schemas.microsoft.com/office/drawing/2014/main" id="{5952B062-0057-4532-863C-5FEE0D367A80}"/>
              </a:ext>
            </a:extLst>
          </p:cNvPr>
          <p:cNvSpPr/>
          <p:nvPr/>
        </p:nvSpPr>
        <p:spPr>
          <a:xfrm>
            <a:off x="5121350" y="2989109"/>
            <a:ext cx="241114" cy="2411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ADA747E0-DC22-4590-AD66-F6969FE79342}"/>
              </a:ext>
            </a:extLst>
          </p:cNvPr>
          <p:cNvGrpSpPr/>
          <p:nvPr/>
        </p:nvGrpSpPr>
        <p:grpSpPr>
          <a:xfrm>
            <a:off x="5570127" y="3565061"/>
            <a:ext cx="1080000" cy="921683"/>
            <a:chOff x="5555689" y="3477189"/>
            <a:chExt cx="1080000" cy="92168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AC43C91-7461-48F8-8B10-C1F9C8751759}"/>
                </a:ext>
              </a:extLst>
            </p:cNvPr>
            <p:cNvSpPr txBox="1"/>
            <p:nvPr/>
          </p:nvSpPr>
          <p:spPr>
            <a:xfrm>
              <a:off x="5555689" y="3477189"/>
              <a:ext cx="10727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FF58AFC-91FE-491F-8F19-EFE070C16B91}"/>
                </a:ext>
              </a:extLst>
            </p:cNvPr>
            <p:cNvSpPr txBox="1"/>
            <p:nvPr/>
          </p:nvSpPr>
          <p:spPr>
            <a:xfrm>
              <a:off x="5562985" y="3752541"/>
              <a:ext cx="10727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Rounded Rectangle 24">
            <a:extLst>
              <a:ext uri="{FF2B5EF4-FFF2-40B4-BE49-F238E27FC236}">
                <a16:creationId xmlns:a16="http://schemas.microsoft.com/office/drawing/2014/main" id="{6D8C9D2D-EDCB-45D0-A3C9-F41EFCAEAE35}"/>
              </a:ext>
            </a:extLst>
          </p:cNvPr>
          <p:cNvSpPr>
            <a:spLocks noChangeAspect="1"/>
          </p:cNvSpPr>
          <p:nvPr/>
        </p:nvSpPr>
        <p:spPr>
          <a:xfrm>
            <a:off x="8733597" y="5541467"/>
            <a:ext cx="324464" cy="251052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1" name="Parallelogram 15">
            <a:extLst>
              <a:ext uri="{FF2B5EF4-FFF2-40B4-BE49-F238E27FC236}">
                <a16:creationId xmlns:a16="http://schemas.microsoft.com/office/drawing/2014/main" id="{2D267FEF-75C1-489E-B29E-27EDE90C1F40}"/>
              </a:ext>
            </a:extLst>
          </p:cNvPr>
          <p:cNvSpPr/>
          <p:nvPr/>
        </p:nvSpPr>
        <p:spPr>
          <a:xfrm flipH="1">
            <a:off x="3156524" y="5529487"/>
            <a:ext cx="332943" cy="33294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7FF3A77F-7EA9-4FA0-8A4C-48898CDB1113}"/>
              </a:ext>
            </a:extLst>
          </p:cNvPr>
          <p:cNvSpPr/>
          <p:nvPr/>
        </p:nvSpPr>
        <p:spPr>
          <a:xfrm rot="2700000">
            <a:off x="3205293" y="2184621"/>
            <a:ext cx="247534" cy="44378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1AB8675A-933D-4821-AACE-70E8ED02F799}"/>
              </a:ext>
            </a:extLst>
          </p:cNvPr>
          <p:cNvSpPr/>
          <p:nvPr/>
        </p:nvSpPr>
        <p:spPr>
          <a:xfrm>
            <a:off x="8729507" y="2251618"/>
            <a:ext cx="306685" cy="28708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Donut 24">
            <a:extLst>
              <a:ext uri="{FF2B5EF4-FFF2-40B4-BE49-F238E27FC236}">
                <a16:creationId xmlns:a16="http://schemas.microsoft.com/office/drawing/2014/main" id="{D6981A4B-D29C-4F19-BB90-6C0D039CFCD3}"/>
              </a:ext>
            </a:extLst>
          </p:cNvPr>
          <p:cNvSpPr/>
          <p:nvPr/>
        </p:nvSpPr>
        <p:spPr>
          <a:xfrm>
            <a:off x="4682500" y="3798269"/>
            <a:ext cx="432258" cy="43577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id="{4176276E-716D-433C-A7BA-876B6D4C793F}"/>
              </a:ext>
            </a:extLst>
          </p:cNvPr>
          <p:cNvSpPr>
            <a:spLocks noChangeAspect="1"/>
          </p:cNvSpPr>
          <p:nvPr/>
        </p:nvSpPr>
        <p:spPr>
          <a:xfrm>
            <a:off x="7116020" y="3791805"/>
            <a:ext cx="422700" cy="42623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E760AF-CA7F-4356-B1B4-DC3B991995B0}"/>
              </a:ext>
            </a:extLst>
          </p:cNvPr>
          <p:cNvSpPr txBox="1"/>
          <p:nvPr/>
        </p:nvSpPr>
        <p:spPr>
          <a:xfrm>
            <a:off x="1479234" y="2470705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EA22F0-CD1B-4CC5-9F4E-DDFFE6EA7134}"/>
              </a:ext>
            </a:extLst>
          </p:cNvPr>
          <p:cNvSpPr txBox="1"/>
          <p:nvPr/>
        </p:nvSpPr>
        <p:spPr>
          <a:xfrm>
            <a:off x="4584117" y="2470705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3D2227-E34C-49C5-9AEC-CC6A483F612C}"/>
              </a:ext>
            </a:extLst>
          </p:cNvPr>
          <p:cNvSpPr txBox="1"/>
          <p:nvPr/>
        </p:nvSpPr>
        <p:spPr>
          <a:xfrm>
            <a:off x="7689000" y="2470705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4BEB30-958D-47E1-9238-838BF579BC80}"/>
              </a:ext>
            </a:extLst>
          </p:cNvPr>
          <p:cNvSpPr txBox="1"/>
          <p:nvPr/>
        </p:nvSpPr>
        <p:spPr>
          <a:xfrm>
            <a:off x="1479234" y="4299505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4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A6C7D6-505C-426E-96C1-6B7DCF457F2D}"/>
              </a:ext>
            </a:extLst>
          </p:cNvPr>
          <p:cNvSpPr txBox="1"/>
          <p:nvPr/>
        </p:nvSpPr>
        <p:spPr>
          <a:xfrm>
            <a:off x="4584384" y="4299505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5"/>
                </a:solidFill>
                <a:cs typeface="Arial" pitchFamily="34" charset="0"/>
              </a:rPr>
              <a:t>05</a:t>
            </a:r>
            <a:endParaRPr lang="ko-KR" altLang="en-US" sz="4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645194-8C23-4407-B65F-9B7FC8ECFA24}"/>
              </a:ext>
            </a:extLst>
          </p:cNvPr>
          <p:cNvSpPr txBox="1"/>
          <p:nvPr/>
        </p:nvSpPr>
        <p:spPr>
          <a:xfrm>
            <a:off x="7689534" y="4299505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6"/>
                </a:solidFill>
                <a:cs typeface="Arial" pitchFamily="34" charset="0"/>
              </a:rPr>
              <a:t>06</a:t>
            </a:r>
            <a:endParaRPr lang="ko-KR" altLang="en-US" sz="4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9AF63A7E-2143-4EF0-90E5-C690D1A65ED5}"/>
              </a:ext>
            </a:extLst>
          </p:cNvPr>
          <p:cNvGrpSpPr/>
          <p:nvPr/>
        </p:nvGrpSpPr>
        <p:grpSpPr>
          <a:xfrm>
            <a:off x="2541456" y="2470705"/>
            <a:ext cx="1961545" cy="1313612"/>
            <a:chOff x="2676933" y="3301949"/>
            <a:chExt cx="1550267" cy="131361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D48ADC-3075-447F-A5DA-486BD689E377}"/>
                </a:ext>
              </a:extLst>
            </p:cNvPr>
            <p:cNvSpPr txBox="1"/>
            <p:nvPr/>
          </p:nvSpPr>
          <p:spPr>
            <a:xfrm>
              <a:off x="2676933" y="3301949"/>
              <a:ext cx="155026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0ED061-2708-4609-B99B-0300732BA2E3}"/>
                </a:ext>
              </a:extLst>
            </p:cNvPr>
            <p:cNvSpPr txBox="1"/>
            <p:nvPr/>
          </p:nvSpPr>
          <p:spPr>
            <a:xfrm>
              <a:off x="2676933" y="3784564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5">
            <a:extLst>
              <a:ext uri="{FF2B5EF4-FFF2-40B4-BE49-F238E27FC236}">
                <a16:creationId xmlns:a16="http://schemas.microsoft.com/office/drawing/2014/main" id="{2B257EFA-831A-4B09-B4FF-D55D0E4398AE}"/>
              </a:ext>
            </a:extLst>
          </p:cNvPr>
          <p:cNvGrpSpPr/>
          <p:nvPr/>
        </p:nvGrpSpPr>
        <p:grpSpPr>
          <a:xfrm>
            <a:off x="5646339" y="2470705"/>
            <a:ext cx="1961545" cy="1313612"/>
            <a:chOff x="2676933" y="3301949"/>
            <a:chExt cx="1550267" cy="131361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D447054-7C9C-4577-A92C-A8DD17C4847D}"/>
                </a:ext>
              </a:extLst>
            </p:cNvPr>
            <p:cNvSpPr txBox="1"/>
            <p:nvPr/>
          </p:nvSpPr>
          <p:spPr>
            <a:xfrm>
              <a:off x="2676933" y="3301949"/>
              <a:ext cx="155026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779683-8A9F-41B2-89CC-74D8BB809F26}"/>
                </a:ext>
              </a:extLst>
            </p:cNvPr>
            <p:cNvSpPr txBox="1"/>
            <p:nvPr/>
          </p:nvSpPr>
          <p:spPr>
            <a:xfrm>
              <a:off x="2676933" y="3784564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5">
            <a:extLst>
              <a:ext uri="{FF2B5EF4-FFF2-40B4-BE49-F238E27FC236}">
                <a16:creationId xmlns:a16="http://schemas.microsoft.com/office/drawing/2014/main" id="{94C370E9-A3B4-49EF-842A-01C1623E3EA1}"/>
              </a:ext>
            </a:extLst>
          </p:cNvPr>
          <p:cNvGrpSpPr/>
          <p:nvPr/>
        </p:nvGrpSpPr>
        <p:grpSpPr>
          <a:xfrm>
            <a:off x="8751221" y="2470705"/>
            <a:ext cx="1961545" cy="1313612"/>
            <a:chOff x="2676933" y="3301949"/>
            <a:chExt cx="1550267" cy="131361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4247C8-33BB-4C49-95DF-2BDFCC379CD6}"/>
                </a:ext>
              </a:extLst>
            </p:cNvPr>
            <p:cNvSpPr txBox="1"/>
            <p:nvPr/>
          </p:nvSpPr>
          <p:spPr>
            <a:xfrm>
              <a:off x="2676933" y="3301949"/>
              <a:ext cx="155026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C41C9A9-42B2-4F0C-A937-1668787413D8}"/>
                </a:ext>
              </a:extLst>
            </p:cNvPr>
            <p:cNvSpPr txBox="1"/>
            <p:nvPr/>
          </p:nvSpPr>
          <p:spPr>
            <a:xfrm>
              <a:off x="2676933" y="3784564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5">
            <a:extLst>
              <a:ext uri="{FF2B5EF4-FFF2-40B4-BE49-F238E27FC236}">
                <a16:creationId xmlns:a16="http://schemas.microsoft.com/office/drawing/2014/main" id="{F1DEC102-ABC2-40EF-B5B0-A5EF7A812DFC}"/>
              </a:ext>
            </a:extLst>
          </p:cNvPr>
          <p:cNvGrpSpPr/>
          <p:nvPr/>
        </p:nvGrpSpPr>
        <p:grpSpPr>
          <a:xfrm>
            <a:off x="2541456" y="4299505"/>
            <a:ext cx="1961545" cy="1313612"/>
            <a:chOff x="2676933" y="3301949"/>
            <a:chExt cx="1550267" cy="131361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784387-FA67-44DF-A342-C7991837E80C}"/>
                </a:ext>
              </a:extLst>
            </p:cNvPr>
            <p:cNvSpPr txBox="1"/>
            <p:nvPr/>
          </p:nvSpPr>
          <p:spPr>
            <a:xfrm>
              <a:off x="2676933" y="3301949"/>
              <a:ext cx="155026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7C48B5-0F92-4E4F-8EEE-6AB0C0842C15}"/>
                </a:ext>
              </a:extLst>
            </p:cNvPr>
            <p:cNvSpPr txBox="1"/>
            <p:nvPr/>
          </p:nvSpPr>
          <p:spPr>
            <a:xfrm>
              <a:off x="2676933" y="3784564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">
            <a:extLst>
              <a:ext uri="{FF2B5EF4-FFF2-40B4-BE49-F238E27FC236}">
                <a16:creationId xmlns:a16="http://schemas.microsoft.com/office/drawing/2014/main" id="{F631105A-229E-4B10-B608-369A56BBC520}"/>
              </a:ext>
            </a:extLst>
          </p:cNvPr>
          <p:cNvGrpSpPr/>
          <p:nvPr/>
        </p:nvGrpSpPr>
        <p:grpSpPr>
          <a:xfrm>
            <a:off x="5646339" y="4299505"/>
            <a:ext cx="1961545" cy="1313612"/>
            <a:chOff x="2676933" y="3301949"/>
            <a:chExt cx="1550267" cy="131361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F9A9F06-AFC3-4C8C-B9D4-501159FACB2B}"/>
                </a:ext>
              </a:extLst>
            </p:cNvPr>
            <p:cNvSpPr txBox="1"/>
            <p:nvPr/>
          </p:nvSpPr>
          <p:spPr>
            <a:xfrm>
              <a:off x="2676933" y="3301949"/>
              <a:ext cx="155026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A4B6F1A-B94B-4C0B-B426-13D8A25A9B22}"/>
                </a:ext>
              </a:extLst>
            </p:cNvPr>
            <p:cNvSpPr txBox="1"/>
            <p:nvPr/>
          </p:nvSpPr>
          <p:spPr>
            <a:xfrm>
              <a:off x="2676933" y="3784564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5">
            <a:extLst>
              <a:ext uri="{FF2B5EF4-FFF2-40B4-BE49-F238E27FC236}">
                <a16:creationId xmlns:a16="http://schemas.microsoft.com/office/drawing/2014/main" id="{D05FBCA1-BEDA-46AD-BE12-56AAD83349A4}"/>
              </a:ext>
            </a:extLst>
          </p:cNvPr>
          <p:cNvGrpSpPr/>
          <p:nvPr/>
        </p:nvGrpSpPr>
        <p:grpSpPr>
          <a:xfrm>
            <a:off x="8751221" y="4299505"/>
            <a:ext cx="1961545" cy="1313612"/>
            <a:chOff x="2676933" y="3301949"/>
            <a:chExt cx="1550267" cy="131361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7166C84-E611-4374-9E79-CECC055DE2F2}"/>
                </a:ext>
              </a:extLst>
            </p:cNvPr>
            <p:cNvSpPr txBox="1"/>
            <p:nvPr/>
          </p:nvSpPr>
          <p:spPr>
            <a:xfrm>
              <a:off x="2676933" y="3301949"/>
              <a:ext cx="155026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6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498654-0CA9-4749-B172-6D6B3761B503}"/>
                </a:ext>
              </a:extLst>
            </p:cNvPr>
            <p:cNvSpPr txBox="1"/>
            <p:nvPr/>
          </p:nvSpPr>
          <p:spPr>
            <a:xfrm>
              <a:off x="2676933" y="3784564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Freeform 18">
            <a:extLst>
              <a:ext uri="{FF2B5EF4-FFF2-40B4-BE49-F238E27FC236}">
                <a16:creationId xmlns:a16="http://schemas.microsoft.com/office/drawing/2014/main" id="{C6E3129C-76A1-4244-AE7C-7341C42A82A0}"/>
              </a:ext>
            </a:extLst>
          </p:cNvPr>
          <p:cNvSpPr/>
          <p:nvPr/>
        </p:nvSpPr>
        <p:spPr>
          <a:xfrm>
            <a:off x="4762392" y="4967920"/>
            <a:ext cx="654428" cy="52817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ound Same Side Corner Rectangle 11">
            <a:extLst>
              <a:ext uri="{FF2B5EF4-FFF2-40B4-BE49-F238E27FC236}">
                <a16:creationId xmlns:a16="http://schemas.microsoft.com/office/drawing/2014/main" id="{95D847EA-1B91-4864-8064-10CB68800688}"/>
              </a:ext>
            </a:extLst>
          </p:cNvPr>
          <p:cNvSpPr/>
          <p:nvPr/>
        </p:nvSpPr>
        <p:spPr>
          <a:xfrm rot="9900000">
            <a:off x="7946773" y="3192365"/>
            <a:ext cx="534366" cy="45384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Rounded Rectangle 27">
            <a:extLst>
              <a:ext uri="{FF2B5EF4-FFF2-40B4-BE49-F238E27FC236}">
                <a16:creationId xmlns:a16="http://schemas.microsoft.com/office/drawing/2014/main" id="{C5C8141A-504C-4236-96EC-CF51F46DF2A1}"/>
              </a:ext>
            </a:extLst>
          </p:cNvPr>
          <p:cNvSpPr/>
          <p:nvPr/>
        </p:nvSpPr>
        <p:spPr>
          <a:xfrm>
            <a:off x="1736489" y="5077015"/>
            <a:ext cx="545576" cy="41907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ounded Rectangle 7">
            <a:extLst>
              <a:ext uri="{FF2B5EF4-FFF2-40B4-BE49-F238E27FC236}">
                <a16:creationId xmlns:a16="http://schemas.microsoft.com/office/drawing/2014/main" id="{A711225C-8E09-412B-92F1-086633A5380D}"/>
              </a:ext>
            </a:extLst>
          </p:cNvPr>
          <p:cNvSpPr/>
          <p:nvPr/>
        </p:nvSpPr>
        <p:spPr>
          <a:xfrm>
            <a:off x="4813870" y="3183048"/>
            <a:ext cx="554680" cy="47868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02506120-55BB-47AC-A5F0-E55284E01001}"/>
              </a:ext>
            </a:extLst>
          </p:cNvPr>
          <p:cNvSpPr/>
          <p:nvPr/>
        </p:nvSpPr>
        <p:spPr>
          <a:xfrm flipH="1">
            <a:off x="7897146" y="5047213"/>
            <a:ext cx="545575" cy="45006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01ECFB3A-B47E-47D3-B9EC-C6C443BC42E4}"/>
              </a:ext>
            </a:extLst>
          </p:cNvPr>
          <p:cNvSpPr>
            <a:spLocks noChangeAspect="1"/>
          </p:cNvSpPr>
          <p:nvPr/>
        </p:nvSpPr>
        <p:spPr>
          <a:xfrm>
            <a:off x="1693784" y="3160430"/>
            <a:ext cx="571905" cy="57668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E6153F-96B7-491B-BC95-4DBFA1CF1B89}"/>
              </a:ext>
            </a:extLst>
          </p:cNvPr>
          <p:cNvSpPr txBox="1"/>
          <p:nvPr/>
        </p:nvSpPr>
        <p:spPr>
          <a:xfrm>
            <a:off x="636841" y="927756"/>
            <a:ext cx="55884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27">
            <a:extLst>
              <a:ext uri="{FF2B5EF4-FFF2-40B4-BE49-F238E27FC236}">
                <a16:creationId xmlns:a16="http://schemas.microsoft.com/office/drawing/2014/main" id="{A3A99BFD-7E2C-4343-B998-795CB5A76C58}"/>
              </a:ext>
            </a:extLst>
          </p:cNvPr>
          <p:cNvSpPr txBox="1">
            <a:spLocks/>
          </p:cNvSpPr>
          <p:nvPr/>
        </p:nvSpPr>
        <p:spPr>
          <a:xfrm>
            <a:off x="636841" y="456677"/>
            <a:ext cx="3657143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0" dirty="0"/>
              <a:t>Allppt.com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C6985B-53B2-4645-A9AA-BD6D926206DC}"/>
              </a:ext>
            </a:extLst>
          </p:cNvPr>
          <p:cNvSpPr txBox="1"/>
          <p:nvPr/>
        </p:nvSpPr>
        <p:spPr>
          <a:xfrm>
            <a:off x="626267" y="2413337"/>
            <a:ext cx="4719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2A852877-FDFC-4EAC-882C-D4CFD989E7BF}"/>
              </a:ext>
            </a:extLst>
          </p:cNvPr>
          <p:cNvGrpSpPr/>
          <p:nvPr/>
        </p:nvGrpSpPr>
        <p:grpSpPr>
          <a:xfrm>
            <a:off x="8683234" y="2866747"/>
            <a:ext cx="2911650" cy="959038"/>
            <a:chOff x="6976472" y="3212976"/>
            <a:chExt cx="2175465" cy="95903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76E50F-55FA-4DE7-B22A-6743AAB8CC3E}"/>
                </a:ext>
              </a:extLst>
            </p:cNvPr>
            <p:cNvSpPr txBox="1"/>
            <p:nvPr/>
          </p:nvSpPr>
          <p:spPr>
            <a:xfrm>
              <a:off x="6976472" y="3212976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0D671F-6B11-4B05-8B1A-C3EE473DAC89}"/>
                </a:ext>
              </a:extLst>
            </p:cNvPr>
            <p:cNvSpPr txBox="1"/>
            <p:nvPr/>
          </p:nvSpPr>
          <p:spPr>
            <a:xfrm>
              <a:off x="6976473" y="3525683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3">
            <a:extLst>
              <a:ext uri="{FF2B5EF4-FFF2-40B4-BE49-F238E27FC236}">
                <a16:creationId xmlns:a16="http://schemas.microsoft.com/office/drawing/2014/main" id="{E008FA9A-0940-4BF9-BF9D-C3CBDF4E986F}"/>
              </a:ext>
            </a:extLst>
          </p:cNvPr>
          <p:cNvGrpSpPr/>
          <p:nvPr/>
        </p:nvGrpSpPr>
        <p:grpSpPr>
          <a:xfrm>
            <a:off x="597117" y="4097467"/>
            <a:ext cx="2911651" cy="959038"/>
            <a:chOff x="-2604" y="3201033"/>
            <a:chExt cx="2175465" cy="95903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FFA43D4-49F7-4BF4-B89E-7E132EF5D78B}"/>
                </a:ext>
              </a:extLst>
            </p:cNvPr>
            <p:cNvSpPr txBox="1"/>
            <p:nvPr/>
          </p:nvSpPr>
          <p:spPr>
            <a:xfrm>
              <a:off x="-2604" y="3201033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F79C23-E78A-49D1-A69A-0B913330B77C}"/>
                </a:ext>
              </a:extLst>
            </p:cNvPr>
            <p:cNvSpPr txBox="1"/>
            <p:nvPr/>
          </p:nvSpPr>
          <p:spPr>
            <a:xfrm>
              <a:off x="-2603" y="351374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D3570395-9504-4918-83BD-656ACA0E4234}"/>
              </a:ext>
            </a:extLst>
          </p:cNvPr>
          <p:cNvGrpSpPr/>
          <p:nvPr/>
        </p:nvGrpSpPr>
        <p:grpSpPr>
          <a:xfrm>
            <a:off x="7942784" y="1757409"/>
            <a:ext cx="2911650" cy="959036"/>
            <a:chOff x="6310076" y="1490145"/>
            <a:chExt cx="2175465" cy="95903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BB1A05-F5A1-4463-9ECF-9A7FAF35A1E5}"/>
                </a:ext>
              </a:extLst>
            </p:cNvPr>
            <p:cNvSpPr txBox="1"/>
            <p:nvPr/>
          </p:nvSpPr>
          <p:spPr>
            <a:xfrm>
              <a:off x="6310076" y="149014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02CC696-E411-4B63-84EB-FF353FA62CF4}"/>
                </a:ext>
              </a:extLst>
            </p:cNvPr>
            <p:cNvSpPr txBox="1"/>
            <p:nvPr/>
          </p:nvSpPr>
          <p:spPr>
            <a:xfrm>
              <a:off x="6310077" y="180285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5">
            <a:extLst>
              <a:ext uri="{FF2B5EF4-FFF2-40B4-BE49-F238E27FC236}">
                <a16:creationId xmlns:a16="http://schemas.microsoft.com/office/drawing/2014/main" id="{308EE80B-AB33-4F40-B1C0-755C96201564}"/>
              </a:ext>
            </a:extLst>
          </p:cNvPr>
          <p:cNvGrpSpPr/>
          <p:nvPr/>
        </p:nvGrpSpPr>
        <p:grpSpPr>
          <a:xfrm>
            <a:off x="7942784" y="5328188"/>
            <a:ext cx="2911650" cy="959038"/>
            <a:chOff x="6369928" y="4901747"/>
            <a:chExt cx="2175465" cy="95903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78A5CD-6AA7-456D-BAFC-99787C0758E5}"/>
                </a:ext>
              </a:extLst>
            </p:cNvPr>
            <p:cNvSpPr txBox="1"/>
            <p:nvPr/>
          </p:nvSpPr>
          <p:spPr>
            <a:xfrm>
              <a:off x="6369928" y="4901747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8F0FB97-2CD3-4506-B124-EF8328E6B557}"/>
                </a:ext>
              </a:extLst>
            </p:cNvPr>
            <p:cNvSpPr txBox="1"/>
            <p:nvPr/>
          </p:nvSpPr>
          <p:spPr>
            <a:xfrm>
              <a:off x="6369929" y="5214454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">
            <a:extLst>
              <a:ext uri="{FF2B5EF4-FFF2-40B4-BE49-F238E27FC236}">
                <a16:creationId xmlns:a16="http://schemas.microsoft.com/office/drawing/2014/main" id="{BD351540-794A-49FD-ABEA-1D29BB05DAD3}"/>
              </a:ext>
            </a:extLst>
          </p:cNvPr>
          <p:cNvGrpSpPr/>
          <p:nvPr/>
        </p:nvGrpSpPr>
        <p:grpSpPr>
          <a:xfrm>
            <a:off x="1250299" y="1757409"/>
            <a:ext cx="2911651" cy="959036"/>
            <a:chOff x="680500" y="1484784"/>
            <a:chExt cx="2175465" cy="95903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F596670-096B-46DC-A150-89166A106CE0}"/>
                </a:ext>
              </a:extLst>
            </p:cNvPr>
            <p:cNvSpPr txBox="1"/>
            <p:nvPr/>
          </p:nvSpPr>
          <p:spPr>
            <a:xfrm>
              <a:off x="680500" y="1484784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CE77D7-02A8-4DE2-A873-5608CFCCA132}"/>
                </a:ext>
              </a:extLst>
            </p:cNvPr>
            <p:cNvSpPr txBox="1"/>
            <p:nvPr/>
          </p:nvSpPr>
          <p:spPr>
            <a:xfrm>
              <a:off x="680501" y="1797489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43C27F77-5C6B-42D1-BCF2-72BAEF12C4B8}"/>
              </a:ext>
            </a:extLst>
          </p:cNvPr>
          <p:cNvGrpSpPr/>
          <p:nvPr/>
        </p:nvGrpSpPr>
        <p:grpSpPr>
          <a:xfrm>
            <a:off x="1250299" y="5328188"/>
            <a:ext cx="2911651" cy="959038"/>
            <a:chOff x="740351" y="4896385"/>
            <a:chExt cx="2175465" cy="95903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C055D4-E154-4444-950A-C407D1DB2E4E}"/>
                </a:ext>
              </a:extLst>
            </p:cNvPr>
            <p:cNvSpPr txBox="1"/>
            <p:nvPr/>
          </p:nvSpPr>
          <p:spPr>
            <a:xfrm>
              <a:off x="740351" y="489638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53F25C8-A1A8-42D7-9CE7-A2747C6F0991}"/>
                </a:ext>
              </a:extLst>
            </p:cNvPr>
            <p:cNvSpPr txBox="1"/>
            <p:nvPr/>
          </p:nvSpPr>
          <p:spPr>
            <a:xfrm>
              <a:off x="740352" y="5209092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">
            <a:extLst>
              <a:ext uri="{FF2B5EF4-FFF2-40B4-BE49-F238E27FC236}">
                <a16:creationId xmlns:a16="http://schemas.microsoft.com/office/drawing/2014/main" id="{8313B6E5-9983-48C3-A83D-60E1E2D975C2}"/>
              </a:ext>
            </a:extLst>
          </p:cNvPr>
          <p:cNvGrpSpPr/>
          <p:nvPr/>
        </p:nvGrpSpPr>
        <p:grpSpPr>
          <a:xfrm>
            <a:off x="8683234" y="4097467"/>
            <a:ext cx="2911650" cy="959038"/>
            <a:chOff x="6369928" y="4901747"/>
            <a:chExt cx="2175465" cy="95903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8024C7-0F21-4AC7-A252-9DFA26FF85FA}"/>
                </a:ext>
              </a:extLst>
            </p:cNvPr>
            <p:cNvSpPr txBox="1"/>
            <p:nvPr/>
          </p:nvSpPr>
          <p:spPr>
            <a:xfrm>
              <a:off x="6369928" y="4901747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27904C7-3ECD-4D76-A932-753FE8C30BE4}"/>
                </a:ext>
              </a:extLst>
            </p:cNvPr>
            <p:cNvSpPr txBox="1"/>
            <p:nvPr/>
          </p:nvSpPr>
          <p:spPr>
            <a:xfrm>
              <a:off x="6369929" y="5214454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">
            <a:extLst>
              <a:ext uri="{FF2B5EF4-FFF2-40B4-BE49-F238E27FC236}">
                <a16:creationId xmlns:a16="http://schemas.microsoft.com/office/drawing/2014/main" id="{4E507022-CA58-4AFF-A0FF-071DB1DEA482}"/>
              </a:ext>
            </a:extLst>
          </p:cNvPr>
          <p:cNvGrpSpPr/>
          <p:nvPr/>
        </p:nvGrpSpPr>
        <p:grpSpPr>
          <a:xfrm>
            <a:off x="597117" y="2866747"/>
            <a:ext cx="2911651" cy="959038"/>
            <a:chOff x="-2604" y="3201033"/>
            <a:chExt cx="2175465" cy="95903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2A20C75-6102-47D2-B4B8-CA95A705E152}"/>
                </a:ext>
              </a:extLst>
            </p:cNvPr>
            <p:cNvSpPr txBox="1"/>
            <p:nvPr/>
          </p:nvSpPr>
          <p:spPr>
            <a:xfrm>
              <a:off x="-2604" y="3201033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8EC8DE7-9C8E-4ED3-929B-3266FD1CAF6B}"/>
                </a:ext>
              </a:extLst>
            </p:cNvPr>
            <p:cNvSpPr txBox="1"/>
            <p:nvPr/>
          </p:nvSpPr>
          <p:spPr>
            <a:xfrm>
              <a:off x="-2603" y="351374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1CA0B4D8-5DC0-4D7D-AAE8-9992952CDE87}"/>
              </a:ext>
            </a:extLst>
          </p:cNvPr>
          <p:cNvGrpSpPr/>
          <p:nvPr/>
        </p:nvGrpSpPr>
        <p:grpSpPr>
          <a:xfrm>
            <a:off x="4075628" y="2053450"/>
            <a:ext cx="4061566" cy="4061565"/>
            <a:chOff x="3787283" y="1700579"/>
            <a:chExt cx="4636182" cy="4636181"/>
          </a:xfrm>
        </p:grpSpPr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497DA09C-412E-4D92-BAD9-1E08DC74E44F}"/>
                </a:ext>
              </a:extLst>
            </p:cNvPr>
            <p:cNvSpPr/>
            <p:nvPr/>
          </p:nvSpPr>
          <p:spPr>
            <a:xfrm>
              <a:off x="4509224" y="1700579"/>
              <a:ext cx="1535191" cy="1667269"/>
            </a:xfrm>
            <a:custGeom>
              <a:avLst/>
              <a:gdLst>
                <a:gd name="connsiteX0" fmla="*/ 1535191 w 1535191"/>
                <a:gd name="connsiteY0" fmla="*/ 0 h 1667269"/>
                <a:gd name="connsiteX1" fmla="*/ 1535191 w 1535191"/>
                <a:gd name="connsiteY1" fmla="*/ 1455884 h 1667269"/>
                <a:gd name="connsiteX2" fmla="*/ 1507681 w 1535191"/>
                <a:gd name="connsiteY2" fmla="*/ 1457273 h 1667269"/>
                <a:gd name="connsiteX3" fmla="*/ 1112362 w 1535191"/>
                <a:gd name="connsiteY3" fmla="*/ 1600583 h 1667269"/>
                <a:gd name="connsiteX4" fmla="*/ 1031539 w 1535191"/>
                <a:gd name="connsiteY4" fmla="*/ 1667269 h 1667269"/>
                <a:gd name="connsiteX5" fmla="*/ 0 w 1535191"/>
                <a:gd name="connsiteY5" fmla="*/ 635730 h 1667269"/>
                <a:gd name="connsiteX6" fmla="*/ 119672 w 1535191"/>
                <a:gd name="connsiteY6" fmla="*/ 526964 h 1667269"/>
                <a:gd name="connsiteX7" fmla="*/ 1358825 w 1535191"/>
                <a:gd name="connsiteY7" fmla="*/ 8906 h 1667269"/>
                <a:gd name="connsiteX8" fmla="*/ 1535191 w 1535191"/>
                <a:gd name="connsiteY8" fmla="*/ 0 h 166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191" h="1667269">
                  <a:moveTo>
                    <a:pt x="1535191" y="0"/>
                  </a:moveTo>
                  <a:lnTo>
                    <a:pt x="1535191" y="1455884"/>
                  </a:lnTo>
                  <a:lnTo>
                    <a:pt x="1507681" y="1457273"/>
                  </a:lnTo>
                  <a:cubicBezTo>
                    <a:pt x="1362239" y="1472044"/>
                    <a:pt x="1227446" y="1522834"/>
                    <a:pt x="1112362" y="1600583"/>
                  </a:cubicBezTo>
                  <a:lnTo>
                    <a:pt x="1031539" y="1667269"/>
                  </a:lnTo>
                  <a:lnTo>
                    <a:pt x="0" y="635730"/>
                  </a:lnTo>
                  <a:lnTo>
                    <a:pt x="119672" y="526964"/>
                  </a:lnTo>
                  <a:cubicBezTo>
                    <a:pt x="463588" y="243140"/>
                    <a:pt x="890640" y="56453"/>
                    <a:pt x="1358825" y="8906"/>
                  </a:cubicBezTo>
                  <a:lnTo>
                    <a:pt x="15351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F4ED6D90-262E-402B-9A6B-19A38752EAF8}"/>
                </a:ext>
              </a:extLst>
            </p:cNvPr>
            <p:cNvSpPr/>
            <p:nvPr/>
          </p:nvSpPr>
          <p:spPr>
            <a:xfrm>
              <a:off x="6166335" y="1700579"/>
              <a:ext cx="1535191" cy="1667269"/>
            </a:xfrm>
            <a:custGeom>
              <a:avLst/>
              <a:gdLst>
                <a:gd name="connsiteX0" fmla="*/ 0 w 1535191"/>
                <a:gd name="connsiteY0" fmla="*/ 0 h 1667269"/>
                <a:gd name="connsiteX1" fmla="*/ 176366 w 1535191"/>
                <a:gd name="connsiteY1" fmla="*/ 8906 h 1667269"/>
                <a:gd name="connsiteX2" fmla="*/ 1415519 w 1535191"/>
                <a:gd name="connsiteY2" fmla="*/ 526964 h 1667269"/>
                <a:gd name="connsiteX3" fmla="*/ 1535191 w 1535191"/>
                <a:gd name="connsiteY3" fmla="*/ 635730 h 1667269"/>
                <a:gd name="connsiteX4" fmla="*/ 503653 w 1535191"/>
                <a:gd name="connsiteY4" fmla="*/ 1667269 h 1667269"/>
                <a:gd name="connsiteX5" fmla="*/ 422829 w 1535191"/>
                <a:gd name="connsiteY5" fmla="*/ 1600583 h 1667269"/>
                <a:gd name="connsiteX6" fmla="*/ 27510 w 1535191"/>
                <a:gd name="connsiteY6" fmla="*/ 1457273 h 1667269"/>
                <a:gd name="connsiteX7" fmla="*/ 0 w 1535191"/>
                <a:gd name="connsiteY7" fmla="*/ 1455884 h 1667269"/>
                <a:gd name="connsiteX8" fmla="*/ 0 w 1535191"/>
                <a:gd name="connsiteY8" fmla="*/ 0 h 166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191" h="1667269">
                  <a:moveTo>
                    <a:pt x="0" y="0"/>
                  </a:moveTo>
                  <a:lnTo>
                    <a:pt x="176366" y="8906"/>
                  </a:lnTo>
                  <a:cubicBezTo>
                    <a:pt x="644552" y="56453"/>
                    <a:pt x="1071604" y="243140"/>
                    <a:pt x="1415519" y="526964"/>
                  </a:cubicBezTo>
                  <a:lnTo>
                    <a:pt x="1535191" y="635730"/>
                  </a:lnTo>
                  <a:lnTo>
                    <a:pt x="503653" y="1667269"/>
                  </a:lnTo>
                  <a:lnTo>
                    <a:pt x="422829" y="1600583"/>
                  </a:lnTo>
                  <a:cubicBezTo>
                    <a:pt x="307746" y="1522834"/>
                    <a:pt x="172952" y="1472044"/>
                    <a:pt x="27510" y="1457273"/>
                  </a:cubicBezTo>
                  <a:lnTo>
                    <a:pt x="0" y="14558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1AE41596-690D-4C54-A1A3-7F2CAFBBAA49}"/>
                </a:ext>
              </a:extLst>
            </p:cNvPr>
            <p:cNvSpPr/>
            <p:nvPr/>
          </p:nvSpPr>
          <p:spPr>
            <a:xfrm>
              <a:off x="3787283" y="2422519"/>
              <a:ext cx="1667268" cy="1535190"/>
            </a:xfrm>
            <a:custGeom>
              <a:avLst/>
              <a:gdLst>
                <a:gd name="connsiteX0" fmla="*/ 635730 w 1667268"/>
                <a:gd name="connsiteY0" fmla="*/ 0 h 1535190"/>
                <a:gd name="connsiteX1" fmla="*/ 1667268 w 1667268"/>
                <a:gd name="connsiteY1" fmla="*/ 1031538 h 1535190"/>
                <a:gd name="connsiteX2" fmla="*/ 1600583 w 1667268"/>
                <a:gd name="connsiteY2" fmla="*/ 1112361 h 1535190"/>
                <a:gd name="connsiteX3" fmla="*/ 1457273 w 1667268"/>
                <a:gd name="connsiteY3" fmla="*/ 1507680 h 1535190"/>
                <a:gd name="connsiteX4" fmla="*/ 1455884 w 1667268"/>
                <a:gd name="connsiteY4" fmla="*/ 1535190 h 1535190"/>
                <a:gd name="connsiteX5" fmla="*/ 0 w 1667268"/>
                <a:gd name="connsiteY5" fmla="*/ 1535190 h 1535190"/>
                <a:gd name="connsiteX6" fmla="*/ 8906 w 1667268"/>
                <a:gd name="connsiteY6" fmla="*/ 1358824 h 1535190"/>
                <a:gd name="connsiteX7" fmla="*/ 526964 w 1667268"/>
                <a:gd name="connsiteY7" fmla="*/ 119671 h 1535190"/>
                <a:gd name="connsiteX8" fmla="*/ 635730 w 1667268"/>
                <a:gd name="connsiteY8" fmla="*/ 0 h 153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7268" h="1535190">
                  <a:moveTo>
                    <a:pt x="635730" y="0"/>
                  </a:moveTo>
                  <a:lnTo>
                    <a:pt x="1667268" y="1031538"/>
                  </a:lnTo>
                  <a:lnTo>
                    <a:pt x="1600583" y="1112361"/>
                  </a:lnTo>
                  <a:cubicBezTo>
                    <a:pt x="1522834" y="1227445"/>
                    <a:pt x="1472044" y="1362238"/>
                    <a:pt x="1457273" y="1507680"/>
                  </a:cubicBezTo>
                  <a:lnTo>
                    <a:pt x="1455884" y="1535190"/>
                  </a:lnTo>
                  <a:lnTo>
                    <a:pt x="0" y="1535190"/>
                  </a:lnTo>
                  <a:lnTo>
                    <a:pt x="8906" y="1358824"/>
                  </a:lnTo>
                  <a:cubicBezTo>
                    <a:pt x="56453" y="890639"/>
                    <a:pt x="243140" y="463587"/>
                    <a:pt x="526964" y="119671"/>
                  </a:cubicBezTo>
                  <a:lnTo>
                    <a:pt x="6357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FD418853-4C5D-4455-95EB-03F1FB1867E2}"/>
                </a:ext>
              </a:extLst>
            </p:cNvPr>
            <p:cNvSpPr/>
            <p:nvPr/>
          </p:nvSpPr>
          <p:spPr>
            <a:xfrm>
              <a:off x="6756197" y="2422519"/>
              <a:ext cx="1667268" cy="1535190"/>
            </a:xfrm>
            <a:custGeom>
              <a:avLst/>
              <a:gdLst>
                <a:gd name="connsiteX0" fmla="*/ 1031539 w 1667268"/>
                <a:gd name="connsiteY0" fmla="*/ 0 h 1535190"/>
                <a:gd name="connsiteX1" fmla="*/ 1140304 w 1667268"/>
                <a:gd name="connsiteY1" fmla="*/ 119671 h 1535190"/>
                <a:gd name="connsiteX2" fmla="*/ 1658362 w 1667268"/>
                <a:gd name="connsiteY2" fmla="*/ 1358824 h 1535190"/>
                <a:gd name="connsiteX3" fmla="*/ 1667268 w 1667268"/>
                <a:gd name="connsiteY3" fmla="*/ 1535190 h 1535190"/>
                <a:gd name="connsiteX4" fmla="*/ 211384 w 1667268"/>
                <a:gd name="connsiteY4" fmla="*/ 1535190 h 1535190"/>
                <a:gd name="connsiteX5" fmla="*/ 209995 w 1667268"/>
                <a:gd name="connsiteY5" fmla="*/ 1507680 h 1535190"/>
                <a:gd name="connsiteX6" fmla="*/ 66685 w 1667268"/>
                <a:gd name="connsiteY6" fmla="*/ 1112361 h 1535190"/>
                <a:gd name="connsiteX7" fmla="*/ 0 w 1667268"/>
                <a:gd name="connsiteY7" fmla="*/ 1031538 h 1535190"/>
                <a:gd name="connsiteX8" fmla="*/ 1031539 w 1667268"/>
                <a:gd name="connsiteY8" fmla="*/ 0 h 153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7268" h="1535190">
                  <a:moveTo>
                    <a:pt x="1031539" y="0"/>
                  </a:moveTo>
                  <a:lnTo>
                    <a:pt x="1140304" y="119671"/>
                  </a:lnTo>
                  <a:cubicBezTo>
                    <a:pt x="1424128" y="463587"/>
                    <a:pt x="1610815" y="890639"/>
                    <a:pt x="1658362" y="1358824"/>
                  </a:cubicBezTo>
                  <a:lnTo>
                    <a:pt x="1667268" y="1535190"/>
                  </a:lnTo>
                  <a:lnTo>
                    <a:pt x="211384" y="1535190"/>
                  </a:lnTo>
                  <a:lnTo>
                    <a:pt x="209995" y="1507680"/>
                  </a:lnTo>
                  <a:cubicBezTo>
                    <a:pt x="195224" y="1362238"/>
                    <a:pt x="144434" y="1227445"/>
                    <a:pt x="66685" y="1112361"/>
                  </a:cubicBezTo>
                  <a:lnTo>
                    <a:pt x="0" y="1031538"/>
                  </a:lnTo>
                  <a:lnTo>
                    <a:pt x="103153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BD56BAE4-957D-45F4-9C5F-40CA80DA92B9}"/>
                </a:ext>
              </a:extLst>
            </p:cNvPr>
            <p:cNvSpPr/>
            <p:nvPr/>
          </p:nvSpPr>
          <p:spPr>
            <a:xfrm>
              <a:off x="3787283" y="4079630"/>
              <a:ext cx="1667268" cy="1535191"/>
            </a:xfrm>
            <a:custGeom>
              <a:avLst/>
              <a:gdLst>
                <a:gd name="connsiteX0" fmla="*/ 0 w 1667268"/>
                <a:gd name="connsiteY0" fmla="*/ 0 h 1535191"/>
                <a:gd name="connsiteX1" fmla="*/ 1455884 w 1667268"/>
                <a:gd name="connsiteY1" fmla="*/ 0 h 1535191"/>
                <a:gd name="connsiteX2" fmla="*/ 1457273 w 1667268"/>
                <a:gd name="connsiteY2" fmla="*/ 27510 h 1535191"/>
                <a:gd name="connsiteX3" fmla="*/ 1600583 w 1667268"/>
                <a:gd name="connsiteY3" fmla="*/ 422829 h 1535191"/>
                <a:gd name="connsiteX4" fmla="*/ 1667268 w 1667268"/>
                <a:gd name="connsiteY4" fmla="*/ 503652 h 1535191"/>
                <a:gd name="connsiteX5" fmla="*/ 635730 w 1667268"/>
                <a:gd name="connsiteY5" fmla="*/ 1535191 h 1535191"/>
                <a:gd name="connsiteX6" fmla="*/ 526964 w 1667268"/>
                <a:gd name="connsiteY6" fmla="*/ 1415519 h 1535191"/>
                <a:gd name="connsiteX7" fmla="*/ 8906 w 1667268"/>
                <a:gd name="connsiteY7" fmla="*/ 176366 h 1535191"/>
                <a:gd name="connsiteX8" fmla="*/ 0 w 1667268"/>
                <a:gd name="connsiteY8" fmla="*/ 0 h 153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7268" h="1535191">
                  <a:moveTo>
                    <a:pt x="0" y="0"/>
                  </a:moveTo>
                  <a:lnTo>
                    <a:pt x="1455884" y="0"/>
                  </a:lnTo>
                  <a:lnTo>
                    <a:pt x="1457273" y="27510"/>
                  </a:lnTo>
                  <a:cubicBezTo>
                    <a:pt x="1472044" y="172952"/>
                    <a:pt x="1522834" y="307746"/>
                    <a:pt x="1600583" y="422829"/>
                  </a:cubicBezTo>
                  <a:lnTo>
                    <a:pt x="1667268" y="503652"/>
                  </a:lnTo>
                  <a:lnTo>
                    <a:pt x="635730" y="1535191"/>
                  </a:lnTo>
                  <a:lnTo>
                    <a:pt x="526964" y="1415519"/>
                  </a:lnTo>
                  <a:cubicBezTo>
                    <a:pt x="243140" y="1071604"/>
                    <a:pt x="56453" y="644552"/>
                    <a:pt x="8906" y="176366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E579969E-31D4-4B99-952E-1A48FF8D60FE}"/>
                </a:ext>
              </a:extLst>
            </p:cNvPr>
            <p:cNvSpPr/>
            <p:nvPr/>
          </p:nvSpPr>
          <p:spPr>
            <a:xfrm>
              <a:off x="6756197" y="4079630"/>
              <a:ext cx="1667268" cy="1535191"/>
            </a:xfrm>
            <a:custGeom>
              <a:avLst/>
              <a:gdLst>
                <a:gd name="connsiteX0" fmla="*/ 211384 w 1667268"/>
                <a:gd name="connsiteY0" fmla="*/ 0 h 1535191"/>
                <a:gd name="connsiteX1" fmla="*/ 1667268 w 1667268"/>
                <a:gd name="connsiteY1" fmla="*/ 0 h 1535191"/>
                <a:gd name="connsiteX2" fmla="*/ 1658362 w 1667268"/>
                <a:gd name="connsiteY2" fmla="*/ 176366 h 1535191"/>
                <a:gd name="connsiteX3" fmla="*/ 1140304 w 1667268"/>
                <a:gd name="connsiteY3" fmla="*/ 1415519 h 1535191"/>
                <a:gd name="connsiteX4" fmla="*/ 1031539 w 1667268"/>
                <a:gd name="connsiteY4" fmla="*/ 1535191 h 1535191"/>
                <a:gd name="connsiteX5" fmla="*/ 0 w 1667268"/>
                <a:gd name="connsiteY5" fmla="*/ 503652 h 1535191"/>
                <a:gd name="connsiteX6" fmla="*/ 66685 w 1667268"/>
                <a:gd name="connsiteY6" fmla="*/ 422829 h 1535191"/>
                <a:gd name="connsiteX7" fmla="*/ 209995 w 1667268"/>
                <a:gd name="connsiteY7" fmla="*/ 27510 h 1535191"/>
                <a:gd name="connsiteX8" fmla="*/ 211384 w 1667268"/>
                <a:gd name="connsiteY8" fmla="*/ 0 h 153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7268" h="1535191">
                  <a:moveTo>
                    <a:pt x="211384" y="0"/>
                  </a:moveTo>
                  <a:lnTo>
                    <a:pt x="1667268" y="0"/>
                  </a:lnTo>
                  <a:lnTo>
                    <a:pt x="1658362" y="176366"/>
                  </a:lnTo>
                  <a:cubicBezTo>
                    <a:pt x="1610815" y="644552"/>
                    <a:pt x="1424128" y="1071604"/>
                    <a:pt x="1140304" y="1415519"/>
                  </a:cubicBezTo>
                  <a:lnTo>
                    <a:pt x="1031539" y="1535191"/>
                  </a:lnTo>
                  <a:lnTo>
                    <a:pt x="0" y="503652"/>
                  </a:lnTo>
                  <a:lnTo>
                    <a:pt x="66685" y="422829"/>
                  </a:lnTo>
                  <a:cubicBezTo>
                    <a:pt x="144434" y="307746"/>
                    <a:pt x="195224" y="172952"/>
                    <a:pt x="209995" y="27510"/>
                  </a:cubicBezTo>
                  <a:lnTo>
                    <a:pt x="2113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83C01451-5BA3-441B-B4AD-22AD5A100C44}"/>
                </a:ext>
              </a:extLst>
            </p:cNvPr>
            <p:cNvSpPr/>
            <p:nvPr/>
          </p:nvSpPr>
          <p:spPr>
            <a:xfrm>
              <a:off x="4509224" y="4669492"/>
              <a:ext cx="1535190" cy="1667268"/>
            </a:xfrm>
            <a:custGeom>
              <a:avLst/>
              <a:gdLst>
                <a:gd name="connsiteX0" fmla="*/ 1031538 w 1535190"/>
                <a:gd name="connsiteY0" fmla="*/ 0 h 1667268"/>
                <a:gd name="connsiteX1" fmla="*/ 1112361 w 1535190"/>
                <a:gd name="connsiteY1" fmla="*/ 66685 h 1667268"/>
                <a:gd name="connsiteX2" fmla="*/ 1507680 w 1535190"/>
                <a:gd name="connsiteY2" fmla="*/ 209995 h 1667268"/>
                <a:gd name="connsiteX3" fmla="*/ 1535190 w 1535190"/>
                <a:gd name="connsiteY3" fmla="*/ 211384 h 1667268"/>
                <a:gd name="connsiteX4" fmla="*/ 1535190 w 1535190"/>
                <a:gd name="connsiteY4" fmla="*/ 1667268 h 1667268"/>
                <a:gd name="connsiteX5" fmla="*/ 1358824 w 1535190"/>
                <a:gd name="connsiteY5" fmla="*/ 1658362 h 1667268"/>
                <a:gd name="connsiteX6" fmla="*/ 119671 w 1535190"/>
                <a:gd name="connsiteY6" fmla="*/ 1140304 h 1667268"/>
                <a:gd name="connsiteX7" fmla="*/ 0 w 1535190"/>
                <a:gd name="connsiteY7" fmla="*/ 1031539 h 1667268"/>
                <a:gd name="connsiteX8" fmla="*/ 1031538 w 1535190"/>
                <a:gd name="connsiteY8" fmla="*/ 0 h 16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190" h="1667268">
                  <a:moveTo>
                    <a:pt x="1031538" y="0"/>
                  </a:moveTo>
                  <a:lnTo>
                    <a:pt x="1112361" y="66685"/>
                  </a:lnTo>
                  <a:cubicBezTo>
                    <a:pt x="1227445" y="144434"/>
                    <a:pt x="1362238" y="195224"/>
                    <a:pt x="1507680" y="209995"/>
                  </a:cubicBezTo>
                  <a:lnTo>
                    <a:pt x="1535190" y="211384"/>
                  </a:lnTo>
                  <a:lnTo>
                    <a:pt x="1535190" y="1667268"/>
                  </a:lnTo>
                  <a:lnTo>
                    <a:pt x="1358824" y="1658362"/>
                  </a:lnTo>
                  <a:cubicBezTo>
                    <a:pt x="890639" y="1610815"/>
                    <a:pt x="463587" y="1424128"/>
                    <a:pt x="119671" y="1140304"/>
                  </a:cubicBezTo>
                  <a:lnTo>
                    <a:pt x="0" y="1031539"/>
                  </a:lnTo>
                  <a:lnTo>
                    <a:pt x="10315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8665D8B1-0310-4924-9261-DA87274BCE83}"/>
                </a:ext>
              </a:extLst>
            </p:cNvPr>
            <p:cNvSpPr/>
            <p:nvPr/>
          </p:nvSpPr>
          <p:spPr>
            <a:xfrm>
              <a:off x="6166335" y="4669492"/>
              <a:ext cx="1535191" cy="1667268"/>
            </a:xfrm>
            <a:custGeom>
              <a:avLst/>
              <a:gdLst>
                <a:gd name="connsiteX0" fmla="*/ 503652 w 1535191"/>
                <a:gd name="connsiteY0" fmla="*/ 0 h 1667268"/>
                <a:gd name="connsiteX1" fmla="*/ 1535191 w 1535191"/>
                <a:gd name="connsiteY1" fmla="*/ 1031539 h 1667268"/>
                <a:gd name="connsiteX2" fmla="*/ 1415519 w 1535191"/>
                <a:gd name="connsiteY2" fmla="*/ 1140304 h 1667268"/>
                <a:gd name="connsiteX3" fmla="*/ 176366 w 1535191"/>
                <a:gd name="connsiteY3" fmla="*/ 1658362 h 1667268"/>
                <a:gd name="connsiteX4" fmla="*/ 0 w 1535191"/>
                <a:gd name="connsiteY4" fmla="*/ 1667268 h 1667268"/>
                <a:gd name="connsiteX5" fmla="*/ 0 w 1535191"/>
                <a:gd name="connsiteY5" fmla="*/ 211384 h 1667268"/>
                <a:gd name="connsiteX6" fmla="*/ 27510 w 1535191"/>
                <a:gd name="connsiteY6" fmla="*/ 209995 h 1667268"/>
                <a:gd name="connsiteX7" fmla="*/ 422829 w 1535191"/>
                <a:gd name="connsiteY7" fmla="*/ 66685 h 1667268"/>
                <a:gd name="connsiteX8" fmla="*/ 503652 w 1535191"/>
                <a:gd name="connsiteY8" fmla="*/ 0 h 16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191" h="1667268">
                  <a:moveTo>
                    <a:pt x="503652" y="0"/>
                  </a:moveTo>
                  <a:lnTo>
                    <a:pt x="1535191" y="1031539"/>
                  </a:lnTo>
                  <a:lnTo>
                    <a:pt x="1415519" y="1140304"/>
                  </a:lnTo>
                  <a:cubicBezTo>
                    <a:pt x="1071604" y="1424128"/>
                    <a:pt x="644552" y="1610815"/>
                    <a:pt x="176366" y="1658362"/>
                  </a:cubicBezTo>
                  <a:lnTo>
                    <a:pt x="0" y="1667268"/>
                  </a:lnTo>
                  <a:lnTo>
                    <a:pt x="0" y="211384"/>
                  </a:lnTo>
                  <a:lnTo>
                    <a:pt x="27510" y="209995"/>
                  </a:lnTo>
                  <a:cubicBezTo>
                    <a:pt x="172952" y="195224"/>
                    <a:pt x="307746" y="144434"/>
                    <a:pt x="422829" y="66685"/>
                  </a:cubicBezTo>
                  <a:lnTo>
                    <a:pt x="5036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36" name="원형: 비어 있음 35">
            <a:extLst>
              <a:ext uri="{FF2B5EF4-FFF2-40B4-BE49-F238E27FC236}">
                <a16:creationId xmlns:a16="http://schemas.microsoft.com/office/drawing/2014/main" id="{FD1516EC-6075-4AD5-86AB-01E102DBA395}"/>
              </a:ext>
            </a:extLst>
          </p:cNvPr>
          <p:cNvSpPr/>
          <p:nvPr/>
        </p:nvSpPr>
        <p:spPr>
          <a:xfrm>
            <a:off x="5211795" y="3189616"/>
            <a:ext cx="1789232" cy="1789233"/>
          </a:xfrm>
          <a:prstGeom prst="donut">
            <a:avLst>
              <a:gd name="adj" fmla="val 13194"/>
            </a:avLst>
          </a:prstGeom>
          <a:solidFill>
            <a:schemeClr val="accent5"/>
          </a:solidFill>
          <a:ln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37" name="Rectangle 130">
            <a:extLst>
              <a:ext uri="{FF2B5EF4-FFF2-40B4-BE49-F238E27FC236}">
                <a16:creationId xmlns:a16="http://schemas.microsoft.com/office/drawing/2014/main" id="{E1DFC606-24A6-4A53-8202-66D0222820B3}"/>
              </a:ext>
            </a:extLst>
          </p:cNvPr>
          <p:cNvSpPr/>
          <p:nvPr/>
        </p:nvSpPr>
        <p:spPr>
          <a:xfrm>
            <a:off x="4552411" y="3351362"/>
            <a:ext cx="355574" cy="35718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38" name="Freeform 18">
            <a:extLst>
              <a:ext uri="{FF2B5EF4-FFF2-40B4-BE49-F238E27FC236}">
                <a16:creationId xmlns:a16="http://schemas.microsoft.com/office/drawing/2014/main" id="{A8A65A25-0AC2-42E8-99E9-CBD7EED4BF61}"/>
              </a:ext>
            </a:extLst>
          </p:cNvPr>
          <p:cNvSpPr/>
          <p:nvPr/>
        </p:nvSpPr>
        <p:spPr>
          <a:xfrm>
            <a:off x="5328864" y="5198924"/>
            <a:ext cx="431790" cy="34848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 dirty="0"/>
          </a:p>
        </p:txBody>
      </p:sp>
      <p:sp>
        <p:nvSpPr>
          <p:cNvPr id="39" name="Rounded Rectangle 7">
            <a:extLst>
              <a:ext uri="{FF2B5EF4-FFF2-40B4-BE49-F238E27FC236}">
                <a16:creationId xmlns:a16="http://schemas.microsoft.com/office/drawing/2014/main" id="{F1737653-0E52-44A6-A170-AD26E4E9E490}"/>
              </a:ext>
            </a:extLst>
          </p:cNvPr>
          <p:cNvSpPr/>
          <p:nvPr/>
        </p:nvSpPr>
        <p:spPr>
          <a:xfrm>
            <a:off x="6482467" y="2547189"/>
            <a:ext cx="355762" cy="30701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 dirty="0"/>
          </a:p>
        </p:txBody>
      </p:sp>
      <p:sp>
        <p:nvSpPr>
          <p:cNvPr id="40" name="Block Arc 10">
            <a:extLst>
              <a:ext uri="{FF2B5EF4-FFF2-40B4-BE49-F238E27FC236}">
                <a16:creationId xmlns:a16="http://schemas.microsoft.com/office/drawing/2014/main" id="{A778D4E1-5488-4796-A40D-7106F7E736C5}"/>
              </a:ext>
            </a:extLst>
          </p:cNvPr>
          <p:cNvSpPr/>
          <p:nvPr/>
        </p:nvSpPr>
        <p:spPr>
          <a:xfrm>
            <a:off x="7271432" y="4535624"/>
            <a:ext cx="435903" cy="29525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41" name="Round Same Side Corner Rectangle 36">
            <a:extLst>
              <a:ext uri="{FF2B5EF4-FFF2-40B4-BE49-F238E27FC236}">
                <a16:creationId xmlns:a16="http://schemas.microsoft.com/office/drawing/2014/main" id="{D459A4B0-C4FA-407E-9564-CA8A5C4C908F}"/>
              </a:ext>
            </a:extLst>
          </p:cNvPr>
          <p:cNvSpPr>
            <a:spLocks noChangeAspect="1"/>
          </p:cNvSpPr>
          <p:nvPr/>
        </p:nvSpPr>
        <p:spPr>
          <a:xfrm>
            <a:off x="6438197" y="5305004"/>
            <a:ext cx="400032" cy="31627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 dirty="0"/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F253401D-A748-42D6-B578-40B53DC7BCB2}"/>
              </a:ext>
            </a:extLst>
          </p:cNvPr>
          <p:cNvSpPr/>
          <p:nvPr/>
        </p:nvSpPr>
        <p:spPr>
          <a:xfrm flipH="1">
            <a:off x="5340260" y="2600764"/>
            <a:ext cx="389492" cy="32130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 dirty="0"/>
          </a:p>
        </p:txBody>
      </p:sp>
      <p:sp>
        <p:nvSpPr>
          <p:cNvPr id="43" name="Round Same Side Corner Rectangle 11">
            <a:extLst>
              <a:ext uri="{FF2B5EF4-FFF2-40B4-BE49-F238E27FC236}">
                <a16:creationId xmlns:a16="http://schemas.microsoft.com/office/drawing/2014/main" id="{A1D90E83-55A0-4CD1-B330-F9F4C5338ED4}"/>
              </a:ext>
            </a:extLst>
          </p:cNvPr>
          <p:cNvSpPr>
            <a:spLocks noChangeAspect="1"/>
          </p:cNvSpPr>
          <p:nvPr/>
        </p:nvSpPr>
        <p:spPr>
          <a:xfrm rot="9900000">
            <a:off x="7245661" y="3380705"/>
            <a:ext cx="405819" cy="34466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 dirty="0"/>
          </a:p>
        </p:txBody>
      </p:sp>
      <p:sp>
        <p:nvSpPr>
          <p:cNvPr id="44" name="Oval 21">
            <a:extLst>
              <a:ext uri="{FF2B5EF4-FFF2-40B4-BE49-F238E27FC236}">
                <a16:creationId xmlns:a16="http://schemas.microsoft.com/office/drawing/2014/main" id="{3CFC7AFB-BC72-45F6-816E-17B7FC698AEB}"/>
              </a:ext>
            </a:extLst>
          </p:cNvPr>
          <p:cNvSpPr>
            <a:spLocks noChangeAspect="1"/>
          </p:cNvSpPr>
          <p:nvPr/>
        </p:nvSpPr>
        <p:spPr>
          <a:xfrm>
            <a:off x="4574145" y="4437106"/>
            <a:ext cx="391375" cy="39464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 dirty="0"/>
          </a:p>
        </p:txBody>
      </p:sp>
      <p:sp>
        <p:nvSpPr>
          <p:cNvPr id="45" name="Block Arc 14">
            <a:extLst>
              <a:ext uri="{FF2B5EF4-FFF2-40B4-BE49-F238E27FC236}">
                <a16:creationId xmlns:a16="http://schemas.microsoft.com/office/drawing/2014/main" id="{268A1A3B-A7CA-4340-8AEA-85D1F1CB31B1}"/>
              </a:ext>
            </a:extLst>
          </p:cNvPr>
          <p:cNvSpPr/>
          <p:nvPr/>
        </p:nvSpPr>
        <p:spPr>
          <a:xfrm rot="16200000">
            <a:off x="5743597" y="3731124"/>
            <a:ext cx="725791" cy="72626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4A5A693E-F4B5-497C-87D7-35A18C792FFC}"/>
              </a:ext>
            </a:extLst>
          </p:cNvPr>
          <p:cNvSpPr/>
          <p:nvPr/>
        </p:nvSpPr>
        <p:spPr>
          <a:xfrm>
            <a:off x="6625105" y="1943806"/>
            <a:ext cx="481597" cy="48159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3BA05A6D-DF26-4787-AE4D-9DF65C342515}"/>
              </a:ext>
            </a:extLst>
          </p:cNvPr>
          <p:cNvSpPr/>
          <p:nvPr/>
        </p:nvSpPr>
        <p:spPr>
          <a:xfrm>
            <a:off x="5070428" y="5726235"/>
            <a:ext cx="481597" cy="48159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5B34E8D4-8E3D-4438-A834-BF1448D1089F}"/>
              </a:ext>
            </a:extLst>
          </p:cNvPr>
          <p:cNvSpPr/>
          <p:nvPr/>
        </p:nvSpPr>
        <p:spPr>
          <a:xfrm>
            <a:off x="7745008" y="4577227"/>
            <a:ext cx="481597" cy="4815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EC68FCED-93F3-43FC-9AED-A7997C82256F}"/>
              </a:ext>
            </a:extLst>
          </p:cNvPr>
          <p:cNvSpPr/>
          <p:nvPr/>
        </p:nvSpPr>
        <p:spPr>
          <a:xfrm>
            <a:off x="3991684" y="3092814"/>
            <a:ext cx="481597" cy="4815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D027927C-FAE0-4C80-9D56-058DD6989986}"/>
              </a:ext>
            </a:extLst>
          </p:cNvPr>
          <p:cNvSpPr/>
          <p:nvPr/>
        </p:nvSpPr>
        <p:spPr>
          <a:xfrm>
            <a:off x="7745008" y="3092814"/>
            <a:ext cx="481597" cy="48159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E8367D0E-E271-4042-8853-E8FD3D55919D}"/>
              </a:ext>
            </a:extLst>
          </p:cNvPr>
          <p:cNvSpPr/>
          <p:nvPr/>
        </p:nvSpPr>
        <p:spPr>
          <a:xfrm>
            <a:off x="3991684" y="4577227"/>
            <a:ext cx="481597" cy="48159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4959248F-6BAE-4F7D-8F4A-E7997E2CC3DB}"/>
              </a:ext>
            </a:extLst>
          </p:cNvPr>
          <p:cNvSpPr/>
          <p:nvPr/>
        </p:nvSpPr>
        <p:spPr>
          <a:xfrm>
            <a:off x="6625105" y="5726235"/>
            <a:ext cx="481597" cy="48159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53" name="타원 52">
            <a:extLst>
              <a:ext uri="{FF2B5EF4-FFF2-40B4-BE49-F238E27FC236}">
                <a16:creationId xmlns:a16="http://schemas.microsoft.com/office/drawing/2014/main" id="{DBE9D2C9-A643-4F6A-A41B-A7AA664BD01A}"/>
              </a:ext>
            </a:extLst>
          </p:cNvPr>
          <p:cNvSpPr/>
          <p:nvPr/>
        </p:nvSpPr>
        <p:spPr>
          <a:xfrm>
            <a:off x="5070428" y="1943806"/>
            <a:ext cx="481597" cy="48159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9A4989F-DED0-4254-8FCD-B045AE0759A8}"/>
              </a:ext>
            </a:extLst>
          </p:cNvPr>
          <p:cNvSpPr txBox="1"/>
          <p:nvPr/>
        </p:nvSpPr>
        <p:spPr>
          <a:xfrm>
            <a:off x="5057222" y="2002953"/>
            <a:ext cx="495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08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03D4386-E4A6-4BCF-B906-D4D697263799}"/>
              </a:ext>
            </a:extLst>
          </p:cNvPr>
          <p:cNvSpPr txBox="1"/>
          <p:nvPr/>
        </p:nvSpPr>
        <p:spPr>
          <a:xfrm>
            <a:off x="6621387" y="2002953"/>
            <a:ext cx="495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AC72175-11BB-4527-8C9F-6B935BBBC32D}"/>
              </a:ext>
            </a:extLst>
          </p:cNvPr>
          <p:cNvSpPr txBox="1"/>
          <p:nvPr/>
        </p:nvSpPr>
        <p:spPr>
          <a:xfrm>
            <a:off x="3982455" y="3164960"/>
            <a:ext cx="495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07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7D5C81-74CA-4973-92B4-34E1A13EF6F6}"/>
              </a:ext>
            </a:extLst>
          </p:cNvPr>
          <p:cNvSpPr txBox="1"/>
          <p:nvPr/>
        </p:nvSpPr>
        <p:spPr>
          <a:xfrm>
            <a:off x="7750833" y="3164960"/>
            <a:ext cx="495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A59CC0-8D0A-4E48-A5B4-CB9433D3CB7E}"/>
              </a:ext>
            </a:extLst>
          </p:cNvPr>
          <p:cNvSpPr txBox="1"/>
          <p:nvPr/>
        </p:nvSpPr>
        <p:spPr>
          <a:xfrm>
            <a:off x="7750833" y="4639423"/>
            <a:ext cx="495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9652A00-E53A-49F4-B4C9-9FFC3406D266}"/>
              </a:ext>
            </a:extLst>
          </p:cNvPr>
          <p:cNvSpPr txBox="1"/>
          <p:nvPr/>
        </p:nvSpPr>
        <p:spPr>
          <a:xfrm>
            <a:off x="6621387" y="5790335"/>
            <a:ext cx="495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2639CC4-BB52-4665-A73F-AE7D9DF658AD}"/>
              </a:ext>
            </a:extLst>
          </p:cNvPr>
          <p:cNvSpPr txBox="1"/>
          <p:nvPr/>
        </p:nvSpPr>
        <p:spPr>
          <a:xfrm>
            <a:off x="5057222" y="5790335"/>
            <a:ext cx="495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98C3D3D-AB59-4AF1-A716-EB92598E7009}"/>
              </a:ext>
            </a:extLst>
          </p:cNvPr>
          <p:cNvSpPr txBox="1"/>
          <p:nvPr/>
        </p:nvSpPr>
        <p:spPr>
          <a:xfrm>
            <a:off x="3982455" y="4639423"/>
            <a:ext cx="495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06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7">
            <a:extLst>
              <a:ext uri="{FF2B5EF4-FFF2-40B4-BE49-F238E27FC236}">
                <a16:creationId xmlns:a16="http://schemas.microsoft.com/office/drawing/2014/main" id="{2CDE89E4-F441-4743-B9E6-FD5D43F2468B}"/>
              </a:ext>
            </a:extLst>
          </p:cNvPr>
          <p:cNvSpPr/>
          <p:nvPr/>
        </p:nvSpPr>
        <p:spPr>
          <a:xfrm>
            <a:off x="1057749" y="1774699"/>
            <a:ext cx="2236206" cy="4375402"/>
          </a:xfrm>
          <a:custGeom>
            <a:avLst/>
            <a:gdLst>
              <a:gd name="connsiteX0" fmla="*/ 207101 w 1427042"/>
              <a:gd name="connsiteY0" fmla="*/ 4411970 h 4664674"/>
              <a:gd name="connsiteX1" fmla="*/ 200802 w 1427042"/>
              <a:gd name="connsiteY1" fmla="*/ 4412764 h 4664674"/>
              <a:gd name="connsiteX2" fmla="*/ 198439 w 1427042"/>
              <a:gd name="connsiteY2" fmla="*/ 4449319 h 4664674"/>
              <a:gd name="connsiteX3" fmla="*/ 210251 w 1427042"/>
              <a:gd name="connsiteY3" fmla="*/ 4427068 h 4664674"/>
              <a:gd name="connsiteX4" fmla="*/ 207101 w 1427042"/>
              <a:gd name="connsiteY4" fmla="*/ 4411970 h 4664674"/>
              <a:gd name="connsiteX5" fmla="*/ 832147 w 1427042"/>
              <a:gd name="connsiteY5" fmla="*/ 4125888 h 4664674"/>
              <a:gd name="connsiteX6" fmla="*/ 824274 w 1427042"/>
              <a:gd name="connsiteY6" fmla="*/ 4163238 h 4664674"/>
              <a:gd name="connsiteX7" fmla="*/ 832147 w 1427042"/>
              <a:gd name="connsiteY7" fmla="*/ 4125888 h 4664674"/>
              <a:gd name="connsiteX8" fmla="*/ 404752 w 1427042"/>
              <a:gd name="connsiteY8" fmla="*/ 4125888 h 4664674"/>
              <a:gd name="connsiteX9" fmla="*/ 396878 w 1427042"/>
              <a:gd name="connsiteY9" fmla="*/ 4163238 h 4664674"/>
              <a:gd name="connsiteX10" fmla="*/ 404752 w 1427042"/>
              <a:gd name="connsiteY10" fmla="*/ 4125888 h 4664674"/>
              <a:gd name="connsiteX11" fmla="*/ 158279 w 1427042"/>
              <a:gd name="connsiteY11" fmla="*/ 4108405 h 4664674"/>
              <a:gd name="connsiteX12" fmla="*/ 134656 w 1427042"/>
              <a:gd name="connsiteY12" fmla="*/ 4212508 h 4664674"/>
              <a:gd name="connsiteX13" fmla="*/ 158279 w 1427042"/>
              <a:gd name="connsiteY13" fmla="*/ 4108405 h 4664674"/>
              <a:gd name="connsiteX14" fmla="*/ 148042 w 1427042"/>
              <a:gd name="connsiteY14" fmla="*/ 3334397 h 4664674"/>
              <a:gd name="connsiteX15" fmla="*/ 148042 w 1427042"/>
              <a:gd name="connsiteY15" fmla="*/ 3365389 h 4664674"/>
              <a:gd name="connsiteX16" fmla="*/ 148042 w 1427042"/>
              <a:gd name="connsiteY16" fmla="*/ 3334397 h 4664674"/>
              <a:gd name="connsiteX17" fmla="*/ 1278635 w 1427042"/>
              <a:gd name="connsiteY17" fmla="*/ 1550364 h 4664674"/>
              <a:gd name="connsiteX18" fmla="*/ 1247925 w 1427042"/>
              <a:gd name="connsiteY18" fmla="*/ 1560694 h 4664674"/>
              <a:gd name="connsiteX19" fmla="*/ 1249499 w 1427042"/>
              <a:gd name="connsiteY19" fmla="*/ 1644929 h 4664674"/>
              <a:gd name="connsiteX20" fmla="*/ 1256586 w 1427042"/>
              <a:gd name="connsiteY20" fmla="*/ 1722012 h 4664674"/>
              <a:gd name="connsiteX21" fmla="*/ 1271548 w 1427042"/>
              <a:gd name="connsiteY21" fmla="*/ 1691815 h 4664674"/>
              <a:gd name="connsiteX22" fmla="*/ 1259737 w 1427042"/>
              <a:gd name="connsiteY22" fmla="*/ 1630625 h 4664674"/>
              <a:gd name="connsiteX23" fmla="*/ 1273911 w 1427042"/>
              <a:gd name="connsiteY23" fmla="*/ 1581356 h 4664674"/>
              <a:gd name="connsiteX24" fmla="*/ 1285722 w 1427042"/>
              <a:gd name="connsiteY24" fmla="*/ 1558310 h 4664674"/>
              <a:gd name="connsiteX25" fmla="*/ 1278635 w 1427042"/>
              <a:gd name="connsiteY25" fmla="*/ 1550364 h 4664674"/>
              <a:gd name="connsiteX26" fmla="*/ 1277061 w 1427042"/>
              <a:gd name="connsiteY26" fmla="*/ 1350902 h 4664674"/>
              <a:gd name="connsiteX27" fmla="*/ 1268398 w 1427042"/>
              <a:gd name="connsiteY27" fmla="*/ 1416064 h 4664674"/>
              <a:gd name="connsiteX28" fmla="*/ 1277061 w 1427042"/>
              <a:gd name="connsiteY28" fmla="*/ 1350902 h 4664674"/>
              <a:gd name="connsiteX29" fmla="*/ 1294384 w 1427042"/>
              <a:gd name="connsiteY29" fmla="*/ 1250773 h 4664674"/>
              <a:gd name="connsiteX30" fmla="*/ 1262887 w 1427042"/>
              <a:gd name="connsiteY30" fmla="*/ 1280971 h 4664674"/>
              <a:gd name="connsiteX31" fmla="*/ 1277848 w 1427042"/>
              <a:gd name="connsiteY31" fmla="*/ 1262693 h 4664674"/>
              <a:gd name="connsiteX32" fmla="*/ 1294384 w 1427042"/>
              <a:gd name="connsiteY32" fmla="*/ 1250773 h 4664674"/>
              <a:gd name="connsiteX33" fmla="*/ 1273124 w 1427042"/>
              <a:gd name="connsiteY33" fmla="*/ 1121242 h 4664674"/>
              <a:gd name="connsiteX34" fmla="*/ 1262887 w 1427042"/>
              <a:gd name="connsiteY34" fmla="*/ 1230906 h 4664674"/>
              <a:gd name="connsiteX35" fmla="*/ 1275485 w 1427042"/>
              <a:gd name="connsiteY35" fmla="*/ 1231701 h 4664674"/>
              <a:gd name="connsiteX36" fmla="*/ 1281786 w 1427042"/>
              <a:gd name="connsiteY36" fmla="*/ 1122037 h 4664674"/>
              <a:gd name="connsiteX37" fmla="*/ 1273124 w 1427042"/>
              <a:gd name="connsiteY37" fmla="*/ 1121242 h 4664674"/>
              <a:gd name="connsiteX38" fmla="*/ 1294384 w 1427042"/>
              <a:gd name="connsiteY38" fmla="*/ 986943 h 4664674"/>
              <a:gd name="connsiteX39" fmla="*/ 1280211 w 1427042"/>
              <a:gd name="connsiteY39" fmla="*/ 1038596 h 4664674"/>
              <a:gd name="connsiteX40" fmla="*/ 1291235 w 1427042"/>
              <a:gd name="connsiteY40" fmla="*/ 1039391 h 4664674"/>
              <a:gd name="connsiteX41" fmla="*/ 1294384 w 1427042"/>
              <a:gd name="connsiteY41" fmla="*/ 986943 h 4664674"/>
              <a:gd name="connsiteX42" fmla="*/ 1344191 w 1427042"/>
              <a:gd name="connsiteY42" fmla="*/ 935588 h 4664674"/>
              <a:gd name="connsiteX43" fmla="*/ 1336120 w 1427042"/>
              <a:gd name="connsiteY43" fmla="*/ 938468 h 4664674"/>
              <a:gd name="connsiteX44" fmla="*/ 1351082 w 1427042"/>
              <a:gd name="connsiteY44" fmla="*/ 974228 h 4664674"/>
              <a:gd name="connsiteX45" fmla="*/ 1353444 w 1427042"/>
              <a:gd name="connsiteY45" fmla="*/ 936879 h 4664674"/>
              <a:gd name="connsiteX46" fmla="*/ 1344191 w 1427042"/>
              <a:gd name="connsiteY46" fmla="*/ 935588 h 4664674"/>
              <a:gd name="connsiteX47" fmla="*/ 1348719 w 1427042"/>
              <a:gd name="connsiteY47" fmla="*/ 827214 h 4664674"/>
              <a:gd name="connsiteX48" fmla="*/ 1340845 w 1427042"/>
              <a:gd name="connsiteY48" fmla="*/ 832777 h 4664674"/>
              <a:gd name="connsiteX49" fmla="*/ 1353444 w 1427042"/>
              <a:gd name="connsiteY49" fmla="*/ 855028 h 4664674"/>
              <a:gd name="connsiteX50" fmla="*/ 1364468 w 1427042"/>
              <a:gd name="connsiteY50" fmla="*/ 847081 h 4664674"/>
              <a:gd name="connsiteX51" fmla="*/ 1348719 w 1427042"/>
              <a:gd name="connsiteY51" fmla="*/ 827214 h 4664674"/>
              <a:gd name="connsiteX52" fmla="*/ 1351082 w 1427042"/>
              <a:gd name="connsiteY52" fmla="*/ 690531 h 4664674"/>
              <a:gd name="connsiteX53" fmla="*/ 1351870 w 1427042"/>
              <a:gd name="connsiteY53" fmla="*/ 721523 h 4664674"/>
              <a:gd name="connsiteX54" fmla="*/ 1361318 w 1427042"/>
              <a:gd name="connsiteY54" fmla="*/ 722318 h 4664674"/>
              <a:gd name="connsiteX55" fmla="*/ 1351082 w 1427042"/>
              <a:gd name="connsiteY55" fmla="*/ 690531 h 4664674"/>
              <a:gd name="connsiteX56" fmla="*/ 515784 w 1427042"/>
              <a:gd name="connsiteY56" fmla="*/ 2447 h 4664674"/>
              <a:gd name="connsiteX57" fmla="*/ 550432 w 1427042"/>
              <a:gd name="connsiteY57" fmla="*/ 16651 h 4664674"/>
              <a:gd name="connsiteX58" fmla="*/ 563032 w 1427042"/>
              <a:gd name="connsiteY58" fmla="*/ 27776 h 4664674"/>
              <a:gd name="connsiteX59" fmla="*/ 606342 w 1427042"/>
              <a:gd name="connsiteY59" fmla="*/ 28571 h 4664674"/>
              <a:gd name="connsiteX60" fmla="*/ 642565 w 1427042"/>
              <a:gd name="connsiteY60" fmla="*/ 15856 h 4664674"/>
              <a:gd name="connsiteX61" fmla="*/ 703199 w 1427042"/>
              <a:gd name="connsiteY61" fmla="*/ 39696 h 4664674"/>
              <a:gd name="connsiteX62" fmla="*/ 765408 w 1427042"/>
              <a:gd name="connsiteY62" fmla="*/ 57974 h 4664674"/>
              <a:gd name="connsiteX63" fmla="*/ 796906 w 1427042"/>
              <a:gd name="connsiteY63" fmla="*/ 34928 h 4664674"/>
              <a:gd name="connsiteX64" fmla="*/ 829979 w 1427042"/>
              <a:gd name="connsiteY64" fmla="*/ 26982 h 4664674"/>
              <a:gd name="connsiteX65" fmla="*/ 837397 w 1427042"/>
              <a:gd name="connsiteY65" fmla="*/ 28297 h 4664674"/>
              <a:gd name="connsiteX66" fmla="*/ 843960 w 1427042"/>
              <a:gd name="connsiteY66" fmla="*/ 21419 h 4664674"/>
              <a:gd name="connsiteX67" fmla="*/ 903806 w 1427042"/>
              <a:gd name="connsiteY67" fmla="*/ 3142 h 4664674"/>
              <a:gd name="connsiteX68" fmla="*/ 977827 w 1427042"/>
              <a:gd name="connsiteY68" fmla="*/ 16651 h 4664674"/>
              <a:gd name="connsiteX69" fmla="*/ 990426 w 1427042"/>
              <a:gd name="connsiteY69" fmla="*/ 27776 h 4664674"/>
              <a:gd name="connsiteX70" fmla="*/ 1033737 w 1427042"/>
              <a:gd name="connsiteY70" fmla="*/ 28571 h 4664674"/>
              <a:gd name="connsiteX71" fmla="*/ 1069960 w 1427042"/>
              <a:gd name="connsiteY71" fmla="*/ 15856 h 4664674"/>
              <a:gd name="connsiteX72" fmla="*/ 1130594 w 1427042"/>
              <a:gd name="connsiteY72" fmla="*/ 39696 h 4664674"/>
              <a:gd name="connsiteX73" fmla="*/ 1192803 w 1427042"/>
              <a:gd name="connsiteY73" fmla="*/ 57974 h 4664674"/>
              <a:gd name="connsiteX74" fmla="*/ 1224301 w 1427042"/>
              <a:gd name="connsiteY74" fmla="*/ 34928 h 4664674"/>
              <a:gd name="connsiteX75" fmla="*/ 1257374 w 1427042"/>
              <a:gd name="connsiteY75" fmla="*/ 26982 h 4664674"/>
              <a:gd name="connsiteX76" fmla="*/ 1348719 w 1427042"/>
              <a:gd name="connsiteY76" fmla="*/ 30160 h 4664674"/>
              <a:gd name="connsiteX77" fmla="*/ 1395967 w 1427042"/>
              <a:gd name="connsiteY77" fmla="*/ 52411 h 4664674"/>
              <a:gd name="connsiteX78" fmla="*/ 1425890 w 1427042"/>
              <a:gd name="connsiteY78" fmla="*/ 191478 h 4664674"/>
              <a:gd name="connsiteX79" fmla="*/ 1424315 w 1427042"/>
              <a:gd name="connsiteY79" fmla="*/ 295580 h 4664674"/>
              <a:gd name="connsiteX80" fmla="*/ 1414078 w 1427042"/>
              <a:gd name="connsiteY80" fmla="*/ 440210 h 4664674"/>
              <a:gd name="connsiteX81" fmla="*/ 1389667 w 1427042"/>
              <a:gd name="connsiteY81" fmla="*/ 561000 h 4664674"/>
              <a:gd name="connsiteX82" fmla="*/ 1388880 w 1427042"/>
              <a:gd name="connsiteY82" fmla="*/ 572920 h 4664674"/>
              <a:gd name="connsiteX83" fmla="*/ 1390454 w 1427042"/>
              <a:gd name="connsiteY83" fmla="*/ 782713 h 4664674"/>
              <a:gd name="connsiteX84" fmla="*/ 1372343 w 1427042"/>
              <a:gd name="connsiteY84" fmla="*/ 809731 h 4664674"/>
              <a:gd name="connsiteX85" fmla="*/ 1385729 w 1427042"/>
              <a:gd name="connsiteY85" fmla="*/ 908270 h 4664674"/>
              <a:gd name="connsiteX86" fmla="*/ 1373130 w 1427042"/>
              <a:gd name="connsiteY86" fmla="*/ 1077535 h 4664674"/>
              <a:gd name="connsiteX87" fmla="*/ 1365256 w 1427042"/>
              <a:gd name="connsiteY87" fmla="*/ 1118063 h 4664674"/>
              <a:gd name="connsiteX88" fmla="*/ 1352656 w 1427042"/>
              <a:gd name="connsiteY88" fmla="*/ 1021114 h 4664674"/>
              <a:gd name="connsiteX89" fmla="*/ 1329821 w 1427042"/>
              <a:gd name="connsiteY89" fmla="*/ 1083893 h 4664674"/>
              <a:gd name="connsiteX90" fmla="*/ 1312496 w 1427042"/>
              <a:gd name="connsiteY90" fmla="*/ 1406528 h 4664674"/>
              <a:gd name="connsiteX91" fmla="*/ 1295960 w 1427042"/>
              <a:gd name="connsiteY91" fmla="*/ 1441494 h 4664674"/>
              <a:gd name="connsiteX92" fmla="*/ 1282572 w 1427042"/>
              <a:gd name="connsiteY92" fmla="*/ 1475665 h 4664674"/>
              <a:gd name="connsiteX93" fmla="*/ 1281794 w 1427042"/>
              <a:gd name="connsiteY93" fmla="*/ 1474880 h 4664674"/>
              <a:gd name="connsiteX94" fmla="*/ 1281786 w 1427042"/>
              <a:gd name="connsiteY94" fmla="*/ 1474870 h 4664674"/>
              <a:gd name="connsiteX95" fmla="*/ 1281787 w 1427042"/>
              <a:gd name="connsiteY95" fmla="*/ 1474873 h 4664674"/>
              <a:gd name="connsiteX96" fmla="*/ 1261312 w 1427042"/>
              <a:gd name="connsiteY96" fmla="*/ 1454209 h 4664674"/>
              <a:gd name="connsiteX97" fmla="*/ 1261312 w 1427042"/>
              <a:gd name="connsiteY97" fmla="*/ 1539238 h 4664674"/>
              <a:gd name="connsiteX98" fmla="*/ 1286892 w 1427042"/>
              <a:gd name="connsiteY98" fmla="*/ 1493086 h 4664674"/>
              <a:gd name="connsiteX99" fmla="*/ 1281787 w 1427042"/>
              <a:gd name="connsiteY99" fmla="*/ 1474873 h 4664674"/>
              <a:gd name="connsiteX100" fmla="*/ 1281794 w 1427042"/>
              <a:gd name="connsiteY100" fmla="*/ 1474880 h 4664674"/>
              <a:gd name="connsiteX101" fmla="*/ 1302948 w 1427042"/>
              <a:gd name="connsiteY101" fmla="*/ 1500896 h 4664674"/>
              <a:gd name="connsiteX102" fmla="*/ 1304621 w 1427042"/>
              <a:gd name="connsiteY102" fmla="*/ 1532881 h 4664674"/>
              <a:gd name="connsiteX103" fmla="*/ 1289659 w 1427042"/>
              <a:gd name="connsiteY103" fmla="*/ 1697378 h 4664674"/>
              <a:gd name="connsiteX104" fmla="*/ 1287298 w 1427042"/>
              <a:gd name="connsiteY104" fmla="*/ 1759362 h 4664674"/>
              <a:gd name="connsiteX105" fmla="*/ 1267611 w 1427042"/>
              <a:gd name="connsiteY105" fmla="*/ 1801479 h 4664674"/>
              <a:gd name="connsiteX106" fmla="*/ 1252650 w 1427042"/>
              <a:gd name="connsiteY106" fmla="*/ 1850749 h 4664674"/>
              <a:gd name="connsiteX107" fmla="*/ 1274698 w 1427042"/>
              <a:gd name="connsiteY107" fmla="*/ 1822141 h 4664674"/>
              <a:gd name="connsiteX108" fmla="*/ 1278635 w 1427042"/>
              <a:gd name="connsiteY108" fmla="*/ 1873794 h 4664674"/>
              <a:gd name="connsiteX109" fmla="*/ 1267611 w 1427042"/>
              <a:gd name="connsiteY109" fmla="*/ 1981075 h 4664674"/>
              <a:gd name="connsiteX110" fmla="*/ 1243988 w 1427042"/>
              <a:gd name="connsiteY110" fmla="*/ 2012861 h 4664674"/>
              <a:gd name="connsiteX111" fmla="*/ 1232176 w 1427042"/>
              <a:gd name="connsiteY111" fmla="*/ 2031933 h 4664674"/>
              <a:gd name="connsiteX112" fmla="*/ 1228238 w 1427042"/>
              <a:gd name="connsiteY112" fmla="*/ 2095507 h 4664674"/>
              <a:gd name="connsiteX113" fmla="*/ 1252650 w 1427042"/>
              <a:gd name="connsiteY113" fmla="*/ 2058952 h 4664674"/>
              <a:gd name="connsiteX114" fmla="*/ 1261312 w 1427042"/>
              <a:gd name="connsiteY114" fmla="*/ 2061336 h 4664674"/>
              <a:gd name="connsiteX115" fmla="*/ 1254224 w 1427042"/>
              <a:gd name="connsiteY115" fmla="*/ 2145571 h 4664674"/>
              <a:gd name="connsiteX116" fmla="*/ 1224301 w 1427042"/>
              <a:gd name="connsiteY116" fmla="*/ 2139214 h 4664674"/>
              <a:gd name="connsiteX117" fmla="*/ 1225089 w 1427042"/>
              <a:gd name="connsiteY117" fmla="*/ 2194046 h 4664674"/>
              <a:gd name="connsiteX118" fmla="*/ 1250287 w 1427042"/>
              <a:gd name="connsiteY118" fmla="*/ 2172590 h 4664674"/>
              <a:gd name="connsiteX119" fmla="*/ 1255012 w 1427042"/>
              <a:gd name="connsiteY119" fmla="*/ 2176563 h 4664674"/>
              <a:gd name="connsiteX120" fmla="*/ 1252650 w 1427042"/>
              <a:gd name="connsiteY120" fmla="*/ 2368079 h 4664674"/>
              <a:gd name="connsiteX121" fmla="*/ 1253437 w 1427042"/>
              <a:gd name="connsiteY121" fmla="*/ 2436421 h 4664674"/>
              <a:gd name="connsiteX122" fmla="*/ 1303047 w 1427042"/>
              <a:gd name="connsiteY122" fmla="*/ 2429268 h 4664674"/>
              <a:gd name="connsiteX123" fmla="*/ 1247137 w 1427042"/>
              <a:gd name="connsiteY123" fmla="*/ 2470591 h 4664674"/>
              <a:gd name="connsiteX124" fmla="*/ 1268398 w 1427042"/>
              <a:gd name="connsiteY124" fmla="*/ 2498405 h 4664674"/>
              <a:gd name="connsiteX125" fmla="*/ 1266036 w 1427042"/>
              <a:gd name="connsiteY125" fmla="*/ 2504762 h 4664674"/>
              <a:gd name="connsiteX126" fmla="*/ 1241625 w 1427042"/>
              <a:gd name="connsiteY126" fmla="*/ 2574693 h 4664674"/>
              <a:gd name="connsiteX127" fmla="*/ 1232176 w 1427042"/>
              <a:gd name="connsiteY127" fmla="*/ 2732832 h 4664674"/>
              <a:gd name="connsiteX128" fmla="*/ 1254224 w 1427042"/>
              <a:gd name="connsiteY128" fmla="*/ 2797995 h 4664674"/>
              <a:gd name="connsiteX129" fmla="*/ 1269974 w 1427042"/>
              <a:gd name="connsiteY129" fmla="*/ 2833755 h 4664674"/>
              <a:gd name="connsiteX130" fmla="*/ 1278635 w 1427042"/>
              <a:gd name="connsiteY130" fmla="*/ 2821835 h 4664674"/>
              <a:gd name="connsiteX131" fmla="*/ 1245562 w 1427042"/>
              <a:gd name="connsiteY131" fmla="*/ 2898918 h 4664674"/>
              <a:gd name="connsiteX132" fmla="*/ 1236901 w 1427042"/>
              <a:gd name="connsiteY132" fmla="*/ 3037986 h 4664674"/>
              <a:gd name="connsiteX133" fmla="*/ 1234538 w 1427042"/>
              <a:gd name="connsiteY133" fmla="*/ 3062620 h 4664674"/>
              <a:gd name="connsiteX134" fmla="*/ 1218002 w 1427042"/>
              <a:gd name="connsiteY134" fmla="*/ 3147650 h 4664674"/>
              <a:gd name="connsiteX135" fmla="*/ 1214064 w 1427042"/>
              <a:gd name="connsiteY135" fmla="*/ 3167517 h 4664674"/>
              <a:gd name="connsiteX136" fmla="*/ 1206977 w 1427042"/>
              <a:gd name="connsiteY136" fmla="*/ 3354264 h 4664674"/>
              <a:gd name="connsiteX137" fmla="*/ 1203040 w 1427042"/>
              <a:gd name="connsiteY137" fmla="*/ 3417043 h 4664674"/>
              <a:gd name="connsiteX138" fmla="*/ 1188078 w 1427042"/>
              <a:gd name="connsiteY138" fmla="*/ 3653855 h 4664674"/>
              <a:gd name="connsiteX139" fmla="*/ 1188866 w 1427042"/>
              <a:gd name="connsiteY139" fmla="*/ 3733322 h 4664674"/>
              <a:gd name="connsiteX140" fmla="*/ 1203040 w 1427042"/>
              <a:gd name="connsiteY140" fmla="*/ 3726170 h 4664674"/>
              <a:gd name="connsiteX141" fmla="*/ 1206190 w 1427042"/>
              <a:gd name="connsiteY141" fmla="*/ 3811994 h 4664674"/>
              <a:gd name="connsiteX142" fmla="*/ 1192015 w 1427042"/>
              <a:gd name="connsiteY142" fmla="*/ 3986027 h 4664674"/>
              <a:gd name="connsiteX143" fmla="*/ 1176266 w 1427042"/>
              <a:gd name="connsiteY143" fmla="*/ 4200588 h 4664674"/>
              <a:gd name="connsiteX144" fmla="*/ 1141619 w 1427042"/>
              <a:gd name="connsiteY144" fmla="*/ 4352369 h 4664674"/>
              <a:gd name="connsiteX145" fmla="*/ 1100671 w 1427042"/>
              <a:gd name="connsiteY145" fmla="*/ 4515277 h 4664674"/>
              <a:gd name="connsiteX146" fmla="*/ 1082559 w 1427042"/>
              <a:gd name="connsiteY146" fmla="*/ 4550242 h 4664674"/>
              <a:gd name="connsiteX147" fmla="*/ 1036099 w 1427042"/>
              <a:gd name="connsiteY147" fmla="*/ 4624941 h 4664674"/>
              <a:gd name="connsiteX148" fmla="*/ 1025862 w 1427042"/>
              <a:gd name="connsiteY148" fmla="*/ 4664674 h 4664674"/>
              <a:gd name="connsiteX149" fmla="*/ 948692 w 1427042"/>
              <a:gd name="connsiteY149" fmla="*/ 4628914 h 4664674"/>
              <a:gd name="connsiteX150" fmla="*/ 890420 w 1427042"/>
              <a:gd name="connsiteY150" fmla="*/ 4654344 h 4664674"/>
              <a:gd name="connsiteX151" fmla="*/ 804587 w 1427042"/>
              <a:gd name="connsiteY151" fmla="*/ 4629709 h 4664674"/>
              <a:gd name="connsiteX152" fmla="*/ 732140 w 1427042"/>
              <a:gd name="connsiteY152" fmla="*/ 4616200 h 4664674"/>
              <a:gd name="connsiteX153" fmla="*/ 640008 w 1427042"/>
              <a:gd name="connsiteY153" fmla="*/ 4571698 h 4664674"/>
              <a:gd name="connsiteX154" fmla="*/ 633724 w 1427042"/>
              <a:gd name="connsiteY154" fmla="*/ 4568586 h 4664674"/>
              <a:gd name="connsiteX155" fmla="*/ 623961 w 1427042"/>
              <a:gd name="connsiteY155" fmla="*/ 4583420 h 4664674"/>
              <a:gd name="connsiteX156" fmla="*/ 608704 w 1427042"/>
              <a:gd name="connsiteY156" fmla="*/ 4624941 h 4664674"/>
              <a:gd name="connsiteX157" fmla="*/ 598467 w 1427042"/>
              <a:gd name="connsiteY157" fmla="*/ 4664674 h 4664674"/>
              <a:gd name="connsiteX158" fmla="*/ 521297 w 1427042"/>
              <a:gd name="connsiteY158" fmla="*/ 4628914 h 4664674"/>
              <a:gd name="connsiteX159" fmla="*/ 463025 w 1427042"/>
              <a:gd name="connsiteY159" fmla="*/ 4654344 h 4664674"/>
              <a:gd name="connsiteX160" fmla="*/ 377192 w 1427042"/>
              <a:gd name="connsiteY160" fmla="*/ 4629709 h 4664674"/>
              <a:gd name="connsiteX161" fmla="*/ 304745 w 1427042"/>
              <a:gd name="connsiteY161" fmla="*/ 4616200 h 4664674"/>
              <a:gd name="connsiteX162" fmla="*/ 212613 w 1427042"/>
              <a:gd name="connsiteY162" fmla="*/ 4571698 h 4664674"/>
              <a:gd name="connsiteX163" fmla="*/ 185052 w 1427042"/>
              <a:gd name="connsiteY163" fmla="*/ 4549447 h 4664674"/>
              <a:gd name="connsiteX164" fmla="*/ 118906 w 1427042"/>
              <a:gd name="connsiteY164" fmla="*/ 4404818 h 4664674"/>
              <a:gd name="connsiteX165" fmla="*/ 104732 w 1427042"/>
              <a:gd name="connsiteY165" fmla="*/ 4434220 h 4664674"/>
              <a:gd name="connsiteX166" fmla="*/ 71659 w 1427042"/>
              <a:gd name="connsiteY166" fmla="*/ 4423095 h 4664674"/>
              <a:gd name="connsiteX167" fmla="*/ 71659 w 1427042"/>
              <a:gd name="connsiteY167" fmla="*/ 4378593 h 4664674"/>
              <a:gd name="connsiteX168" fmla="*/ 88195 w 1427042"/>
              <a:gd name="connsiteY168" fmla="*/ 4338065 h 4664674"/>
              <a:gd name="connsiteX169" fmla="*/ 100007 w 1427042"/>
              <a:gd name="connsiteY169" fmla="*/ 4275286 h 4664674"/>
              <a:gd name="connsiteX170" fmla="*/ 0 w 1427042"/>
              <a:gd name="connsiteY170" fmla="*/ 4326145 h 4664674"/>
              <a:gd name="connsiteX171" fmla="*/ 14174 w 1427042"/>
              <a:gd name="connsiteY171" fmla="*/ 4259393 h 4664674"/>
              <a:gd name="connsiteX172" fmla="*/ 47247 w 1427042"/>
              <a:gd name="connsiteY172" fmla="*/ 4264161 h 4664674"/>
              <a:gd name="connsiteX173" fmla="*/ 62209 w 1427042"/>
              <a:gd name="connsiteY173" fmla="*/ 4241910 h 4664674"/>
              <a:gd name="connsiteX174" fmla="*/ 48823 w 1427042"/>
              <a:gd name="connsiteY174" fmla="*/ 4174363 h 4664674"/>
              <a:gd name="connsiteX175" fmla="*/ 41736 w 1427042"/>
              <a:gd name="connsiteY175" fmla="*/ 4175158 h 4664674"/>
              <a:gd name="connsiteX176" fmla="*/ 27561 w 1427042"/>
              <a:gd name="connsiteY176" fmla="*/ 4178337 h 4664674"/>
              <a:gd name="connsiteX177" fmla="*/ 29136 w 1427042"/>
              <a:gd name="connsiteY177" fmla="*/ 4148139 h 4664674"/>
              <a:gd name="connsiteX178" fmla="*/ 30711 w 1427042"/>
              <a:gd name="connsiteY178" fmla="*/ 4132246 h 4664674"/>
              <a:gd name="connsiteX179" fmla="*/ 31498 w 1427042"/>
              <a:gd name="connsiteY179" fmla="*/ 3993178 h 4664674"/>
              <a:gd name="connsiteX180" fmla="*/ 34649 w 1427042"/>
              <a:gd name="connsiteY180" fmla="*/ 3945498 h 4664674"/>
              <a:gd name="connsiteX181" fmla="*/ 41736 w 1427042"/>
              <a:gd name="connsiteY181" fmla="*/ 3752394 h 4664674"/>
              <a:gd name="connsiteX182" fmla="*/ 85045 w 1427042"/>
              <a:gd name="connsiteY182" fmla="*/ 3778618 h 4664674"/>
              <a:gd name="connsiteX183" fmla="*/ 129931 w 1427042"/>
              <a:gd name="connsiteY183" fmla="*/ 3818351 h 4664674"/>
              <a:gd name="connsiteX184" fmla="*/ 136230 w 1427042"/>
              <a:gd name="connsiteY184" fmla="*/ 3772260 h 4664674"/>
              <a:gd name="connsiteX185" fmla="*/ 141743 w 1427042"/>
              <a:gd name="connsiteY185" fmla="*/ 3830271 h 4664674"/>
              <a:gd name="connsiteX186" fmla="*/ 136230 w 1427042"/>
              <a:gd name="connsiteY186" fmla="*/ 3892256 h 4664674"/>
              <a:gd name="connsiteX187" fmla="*/ 122056 w 1427042"/>
              <a:gd name="connsiteY187" fmla="*/ 3951856 h 4664674"/>
              <a:gd name="connsiteX188" fmla="*/ 108670 w 1427042"/>
              <a:gd name="connsiteY188" fmla="*/ 4023376 h 4664674"/>
              <a:gd name="connsiteX189" fmla="*/ 115068 w 1427042"/>
              <a:gd name="connsiteY189" fmla="*/ 4032217 h 4664674"/>
              <a:gd name="connsiteX190" fmla="*/ 126159 w 1427042"/>
              <a:gd name="connsiteY190" fmla="*/ 4041152 h 4664674"/>
              <a:gd name="connsiteX191" fmla="*/ 125206 w 1427042"/>
              <a:gd name="connsiteY191" fmla="*/ 4041653 h 4664674"/>
              <a:gd name="connsiteX192" fmla="*/ 125537 w 1427042"/>
              <a:gd name="connsiteY192" fmla="*/ 4045991 h 4664674"/>
              <a:gd name="connsiteX193" fmla="*/ 118118 w 1427042"/>
              <a:gd name="connsiteY193" fmla="*/ 4071851 h 4664674"/>
              <a:gd name="connsiteX194" fmla="*/ 127568 w 1427042"/>
              <a:gd name="connsiteY194" fmla="*/ 4072645 h 4664674"/>
              <a:gd name="connsiteX195" fmla="*/ 125537 w 1427042"/>
              <a:gd name="connsiteY195" fmla="*/ 4045991 h 4664674"/>
              <a:gd name="connsiteX196" fmla="*/ 126781 w 1427042"/>
              <a:gd name="connsiteY196" fmla="*/ 4041653 h 4664674"/>
              <a:gd name="connsiteX197" fmla="*/ 126159 w 1427042"/>
              <a:gd name="connsiteY197" fmla="*/ 4041152 h 4664674"/>
              <a:gd name="connsiteX198" fmla="*/ 134458 w 1427042"/>
              <a:gd name="connsiteY198" fmla="*/ 4036786 h 4664674"/>
              <a:gd name="connsiteX199" fmla="*/ 140167 w 1427042"/>
              <a:gd name="connsiteY199" fmla="*/ 4031323 h 4664674"/>
              <a:gd name="connsiteX200" fmla="*/ 148830 w 1427042"/>
              <a:gd name="connsiteY200" fmla="*/ 3978874 h 4664674"/>
              <a:gd name="connsiteX201" fmla="*/ 166153 w 1427042"/>
              <a:gd name="connsiteY201" fmla="*/ 3682463 h 4664674"/>
              <a:gd name="connsiteX202" fmla="*/ 176390 w 1427042"/>
              <a:gd name="connsiteY202" fmla="*/ 3548958 h 4664674"/>
              <a:gd name="connsiteX203" fmla="*/ 144892 w 1427042"/>
              <a:gd name="connsiteY203" fmla="*/ 3518761 h 4664674"/>
              <a:gd name="connsiteX204" fmla="*/ 139380 w 1427042"/>
              <a:gd name="connsiteY204" fmla="*/ 3556905 h 4664674"/>
              <a:gd name="connsiteX205" fmla="*/ 141743 w 1427042"/>
              <a:gd name="connsiteY205" fmla="*/ 3598228 h 4664674"/>
              <a:gd name="connsiteX206" fmla="*/ 149616 w 1427042"/>
              <a:gd name="connsiteY206" fmla="*/ 3641935 h 4664674"/>
              <a:gd name="connsiteX207" fmla="*/ 139380 w 1427042"/>
              <a:gd name="connsiteY207" fmla="*/ 3697562 h 4664674"/>
              <a:gd name="connsiteX208" fmla="*/ 134656 w 1427042"/>
              <a:gd name="connsiteY208" fmla="*/ 3697562 h 4664674"/>
              <a:gd name="connsiteX209" fmla="*/ 115757 w 1427042"/>
              <a:gd name="connsiteY209" fmla="*/ 3597433 h 4664674"/>
              <a:gd name="connsiteX210" fmla="*/ 111819 w 1427042"/>
              <a:gd name="connsiteY210" fmla="*/ 3583427 h 4664674"/>
              <a:gd name="connsiteX211" fmla="*/ 103157 w 1427042"/>
              <a:gd name="connsiteY211" fmla="*/ 3568825 h 4664674"/>
              <a:gd name="connsiteX212" fmla="*/ 103945 w 1427042"/>
              <a:gd name="connsiteY212" fmla="*/ 3568030 h 4664674"/>
              <a:gd name="connsiteX213" fmla="*/ 103260 w 1427042"/>
              <a:gd name="connsiteY213" fmla="*/ 3566998 h 4664674"/>
              <a:gd name="connsiteX214" fmla="*/ 104732 w 1427042"/>
              <a:gd name="connsiteY214" fmla="*/ 3541012 h 4664674"/>
              <a:gd name="connsiteX215" fmla="*/ 95775 w 1427042"/>
              <a:gd name="connsiteY215" fmla="*/ 3555713 h 4664674"/>
              <a:gd name="connsiteX216" fmla="*/ 103260 w 1427042"/>
              <a:gd name="connsiteY216" fmla="*/ 3566998 h 4664674"/>
              <a:gd name="connsiteX217" fmla="*/ 103157 w 1427042"/>
              <a:gd name="connsiteY217" fmla="*/ 3568825 h 4664674"/>
              <a:gd name="connsiteX218" fmla="*/ 103157 w 1427042"/>
              <a:gd name="connsiteY218" fmla="*/ 3568825 h 4664674"/>
              <a:gd name="connsiteX219" fmla="*/ 96070 w 1427042"/>
              <a:gd name="connsiteY219" fmla="*/ 3575977 h 4664674"/>
              <a:gd name="connsiteX220" fmla="*/ 81896 w 1427042"/>
              <a:gd name="connsiteY220" fmla="*/ 3619684 h 4664674"/>
              <a:gd name="connsiteX221" fmla="*/ 69296 w 1427042"/>
              <a:gd name="connsiteY221" fmla="*/ 3639550 h 4664674"/>
              <a:gd name="connsiteX222" fmla="*/ 51185 w 1427042"/>
              <a:gd name="connsiteY222" fmla="*/ 3575977 h 4664674"/>
              <a:gd name="connsiteX223" fmla="*/ 33073 w 1427042"/>
              <a:gd name="connsiteY223" fmla="*/ 3581540 h 4664674"/>
              <a:gd name="connsiteX224" fmla="*/ 62997 w 1427042"/>
              <a:gd name="connsiteY224" fmla="*/ 3487769 h 4664674"/>
              <a:gd name="connsiteX225" fmla="*/ 72446 w 1427042"/>
              <a:gd name="connsiteY225" fmla="*/ 3458366 h 4664674"/>
              <a:gd name="connsiteX226" fmla="*/ 78746 w 1427042"/>
              <a:gd name="connsiteY226" fmla="*/ 3362211 h 4664674"/>
              <a:gd name="connsiteX227" fmla="*/ 96858 w 1427042"/>
              <a:gd name="connsiteY227" fmla="*/ 3401149 h 4664674"/>
              <a:gd name="connsiteX228" fmla="*/ 84258 w 1427042"/>
              <a:gd name="connsiteY228" fmla="*/ 3494921 h 4664674"/>
              <a:gd name="connsiteX229" fmla="*/ 95282 w 1427042"/>
              <a:gd name="connsiteY229" fmla="*/ 3516376 h 4664674"/>
              <a:gd name="connsiteX230" fmla="*/ 131505 w 1427042"/>
              <a:gd name="connsiteY230" fmla="*/ 3370158 h 4664674"/>
              <a:gd name="connsiteX231" fmla="*/ 111031 w 1427042"/>
              <a:gd name="connsiteY231" fmla="*/ 3366184 h 4664674"/>
              <a:gd name="connsiteX232" fmla="*/ 108670 w 1427042"/>
              <a:gd name="connsiteY232" fmla="*/ 3095996 h 4664674"/>
              <a:gd name="connsiteX233" fmla="*/ 66934 w 1427042"/>
              <a:gd name="connsiteY233" fmla="*/ 3146855 h 4664674"/>
              <a:gd name="connsiteX234" fmla="*/ 59847 w 1427042"/>
              <a:gd name="connsiteY234" fmla="*/ 3094407 h 4664674"/>
              <a:gd name="connsiteX235" fmla="*/ 66934 w 1427042"/>
              <a:gd name="connsiteY235" fmla="*/ 2928321 h 4664674"/>
              <a:gd name="connsiteX236" fmla="*/ 67722 w 1427042"/>
              <a:gd name="connsiteY236" fmla="*/ 2903686 h 4664674"/>
              <a:gd name="connsiteX237" fmla="*/ 92132 w 1427042"/>
              <a:gd name="connsiteY237" fmla="*/ 2550853 h 4664674"/>
              <a:gd name="connsiteX238" fmla="*/ 107882 w 1427042"/>
              <a:gd name="connsiteY238" fmla="*/ 2314041 h 4664674"/>
              <a:gd name="connsiteX239" fmla="*/ 148830 w 1427042"/>
              <a:gd name="connsiteY239" fmla="*/ 1782407 h 4664674"/>
              <a:gd name="connsiteX240" fmla="*/ 180328 w 1427042"/>
              <a:gd name="connsiteY240" fmla="*/ 1446262 h 4664674"/>
              <a:gd name="connsiteX241" fmla="*/ 184265 w 1427042"/>
              <a:gd name="connsiteY241" fmla="*/ 1304811 h 4664674"/>
              <a:gd name="connsiteX242" fmla="*/ 199227 w 1427042"/>
              <a:gd name="connsiteY242" fmla="*/ 1114090 h 4664674"/>
              <a:gd name="connsiteX243" fmla="*/ 206314 w 1427042"/>
              <a:gd name="connsiteY243" fmla="*/ 948004 h 4664674"/>
              <a:gd name="connsiteX244" fmla="*/ 216550 w 1427042"/>
              <a:gd name="connsiteY244" fmla="*/ 794633 h 4664674"/>
              <a:gd name="connsiteX245" fmla="*/ 243324 w 1427042"/>
              <a:gd name="connsiteY245" fmla="*/ 492658 h 4664674"/>
              <a:gd name="connsiteX246" fmla="*/ 272460 w 1427042"/>
              <a:gd name="connsiteY246" fmla="*/ 358359 h 4664674"/>
              <a:gd name="connsiteX247" fmla="*/ 288997 w 1427042"/>
              <a:gd name="connsiteY247" fmla="*/ 259820 h 4664674"/>
              <a:gd name="connsiteX248" fmla="*/ 318920 w 1427042"/>
              <a:gd name="connsiteY248" fmla="*/ 157307 h 4664674"/>
              <a:gd name="connsiteX249" fmla="*/ 325220 w 1427042"/>
              <a:gd name="connsiteY249" fmla="*/ 129494 h 4664674"/>
              <a:gd name="connsiteX250" fmla="*/ 334669 w 1427042"/>
              <a:gd name="connsiteY250" fmla="*/ 107243 h 4664674"/>
              <a:gd name="connsiteX251" fmla="*/ 416565 w 1427042"/>
              <a:gd name="connsiteY251" fmla="*/ 21419 h 4664674"/>
              <a:gd name="connsiteX252" fmla="*/ 476411 w 1427042"/>
              <a:gd name="connsiteY252" fmla="*/ 3142 h 4664674"/>
              <a:gd name="connsiteX253" fmla="*/ 515784 w 1427042"/>
              <a:gd name="connsiteY253" fmla="*/ 2447 h 466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</a:cxnLst>
            <a:rect l="l" t="t" r="r" b="b"/>
            <a:pathLst>
              <a:path w="1427042" h="4664674">
                <a:moveTo>
                  <a:pt x="207101" y="4411970"/>
                </a:moveTo>
                <a:cubicBezTo>
                  <a:pt x="204739" y="4411970"/>
                  <a:pt x="203164" y="4412764"/>
                  <a:pt x="200802" y="4412764"/>
                </a:cubicBezTo>
                <a:cubicBezTo>
                  <a:pt x="200014" y="4421506"/>
                  <a:pt x="199227" y="4431042"/>
                  <a:pt x="198439" y="4449319"/>
                </a:cubicBezTo>
                <a:cubicBezTo>
                  <a:pt x="205526" y="4436605"/>
                  <a:pt x="209463" y="4431836"/>
                  <a:pt x="210251" y="4427068"/>
                </a:cubicBezTo>
                <a:cubicBezTo>
                  <a:pt x="211039" y="4422300"/>
                  <a:pt x="207889" y="4416738"/>
                  <a:pt x="207101" y="4411970"/>
                </a:cubicBezTo>
                <a:close/>
                <a:moveTo>
                  <a:pt x="832147" y="4125888"/>
                </a:moveTo>
                <a:cubicBezTo>
                  <a:pt x="828998" y="4140987"/>
                  <a:pt x="827423" y="4149728"/>
                  <a:pt x="824274" y="4163238"/>
                </a:cubicBezTo>
                <a:cubicBezTo>
                  <a:pt x="844747" y="4155291"/>
                  <a:pt x="843172" y="4144961"/>
                  <a:pt x="832147" y="4125888"/>
                </a:cubicBezTo>
                <a:close/>
                <a:moveTo>
                  <a:pt x="404752" y="4125888"/>
                </a:moveTo>
                <a:cubicBezTo>
                  <a:pt x="401603" y="4140987"/>
                  <a:pt x="400028" y="4149728"/>
                  <a:pt x="396878" y="4163238"/>
                </a:cubicBezTo>
                <a:cubicBezTo>
                  <a:pt x="417352" y="4155291"/>
                  <a:pt x="415777" y="4144961"/>
                  <a:pt x="404752" y="4125888"/>
                </a:cubicBezTo>
                <a:close/>
                <a:moveTo>
                  <a:pt x="158279" y="4108405"/>
                </a:moveTo>
                <a:cubicBezTo>
                  <a:pt x="151192" y="4139398"/>
                  <a:pt x="142529" y="4175952"/>
                  <a:pt x="134656" y="4212508"/>
                </a:cubicBezTo>
                <a:cubicBezTo>
                  <a:pt x="162216" y="4178337"/>
                  <a:pt x="169303" y="4140987"/>
                  <a:pt x="158279" y="4108405"/>
                </a:cubicBezTo>
                <a:close/>
                <a:moveTo>
                  <a:pt x="148042" y="3334397"/>
                </a:moveTo>
                <a:cubicBezTo>
                  <a:pt x="148042" y="3343139"/>
                  <a:pt x="148042" y="3351880"/>
                  <a:pt x="148042" y="3365389"/>
                </a:cubicBezTo>
                <a:cubicBezTo>
                  <a:pt x="165366" y="3353469"/>
                  <a:pt x="166153" y="3344728"/>
                  <a:pt x="148042" y="3334397"/>
                </a:cubicBezTo>
                <a:close/>
                <a:moveTo>
                  <a:pt x="1278635" y="1550364"/>
                </a:moveTo>
                <a:cubicBezTo>
                  <a:pt x="1269186" y="1553542"/>
                  <a:pt x="1259737" y="1556721"/>
                  <a:pt x="1247925" y="1560694"/>
                </a:cubicBezTo>
                <a:cubicBezTo>
                  <a:pt x="1247925" y="1590097"/>
                  <a:pt x="1245562" y="1617911"/>
                  <a:pt x="1249499" y="1644929"/>
                </a:cubicBezTo>
                <a:cubicBezTo>
                  <a:pt x="1253437" y="1669564"/>
                  <a:pt x="1230600" y="1698172"/>
                  <a:pt x="1256586" y="1722012"/>
                </a:cubicBezTo>
                <a:cubicBezTo>
                  <a:pt x="1275485" y="1702940"/>
                  <a:pt x="1277061" y="1701351"/>
                  <a:pt x="1271548" y="1691815"/>
                </a:cubicBezTo>
                <a:cubicBezTo>
                  <a:pt x="1260524" y="1672743"/>
                  <a:pt x="1266036" y="1651287"/>
                  <a:pt x="1259737" y="1630625"/>
                </a:cubicBezTo>
                <a:cubicBezTo>
                  <a:pt x="1255012" y="1615527"/>
                  <a:pt x="1257374" y="1594865"/>
                  <a:pt x="1273911" y="1581356"/>
                </a:cubicBezTo>
                <a:cubicBezTo>
                  <a:pt x="1280211" y="1575793"/>
                  <a:pt x="1281786" y="1565462"/>
                  <a:pt x="1285722" y="1558310"/>
                </a:cubicBezTo>
                <a:cubicBezTo>
                  <a:pt x="1283360" y="1555926"/>
                  <a:pt x="1280998" y="1552748"/>
                  <a:pt x="1278635" y="1550364"/>
                </a:cubicBezTo>
                <a:close/>
                <a:moveTo>
                  <a:pt x="1277061" y="1350902"/>
                </a:moveTo>
                <a:cubicBezTo>
                  <a:pt x="1251075" y="1372358"/>
                  <a:pt x="1249499" y="1388251"/>
                  <a:pt x="1268398" y="1416064"/>
                </a:cubicBezTo>
                <a:cubicBezTo>
                  <a:pt x="1277061" y="1394608"/>
                  <a:pt x="1300684" y="1376331"/>
                  <a:pt x="1277061" y="1350902"/>
                </a:cubicBezTo>
                <a:close/>
                <a:moveTo>
                  <a:pt x="1294384" y="1250773"/>
                </a:moveTo>
                <a:cubicBezTo>
                  <a:pt x="1273911" y="1246005"/>
                  <a:pt x="1262099" y="1252363"/>
                  <a:pt x="1262887" y="1280971"/>
                </a:cubicBezTo>
                <a:cubicBezTo>
                  <a:pt x="1269974" y="1272229"/>
                  <a:pt x="1273124" y="1266667"/>
                  <a:pt x="1277848" y="1262693"/>
                </a:cubicBezTo>
                <a:cubicBezTo>
                  <a:pt x="1282572" y="1257925"/>
                  <a:pt x="1288873" y="1254746"/>
                  <a:pt x="1294384" y="1250773"/>
                </a:cubicBezTo>
                <a:close/>
                <a:moveTo>
                  <a:pt x="1273124" y="1121242"/>
                </a:moveTo>
                <a:cubicBezTo>
                  <a:pt x="1269974" y="1157797"/>
                  <a:pt x="1266036" y="1194352"/>
                  <a:pt x="1262887" y="1230906"/>
                </a:cubicBezTo>
                <a:cubicBezTo>
                  <a:pt x="1266824" y="1230906"/>
                  <a:pt x="1270761" y="1230906"/>
                  <a:pt x="1275485" y="1231701"/>
                </a:cubicBezTo>
                <a:cubicBezTo>
                  <a:pt x="1290447" y="1195941"/>
                  <a:pt x="1280998" y="1158591"/>
                  <a:pt x="1281786" y="1122037"/>
                </a:cubicBezTo>
                <a:cubicBezTo>
                  <a:pt x="1278635" y="1122037"/>
                  <a:pt x="1276273" y="1122037"/>
                  <a:pt x="1273124" y="1121242"/>
                </a:cubicBezTo>
                <a:close/>
                <a:moveTo>
                  <a:pt x="1294384" y="986943"/>
                </a:moveTo>
                <a:cubicBezTo>
                  <a:pt x="1267611" y="1006015"/>
                  <a:pt x="1270761" y="1021908"/>
                  <a:pt x="1280211" y="1038596"/>
                </a:cubicBezTo>
                <a:cubicBezTo>
                  <a:pt x="1284148" y="1038596"/>
                  <a:pt x="1288085" y="1038596"/>
                  <a:pt x="1291235" y="1039391"/>
                </a:cubicBezTo>
                <a:cubicBezTo>
                  <a:pt x="1292023" y="1024292"/>
                  <a:pt x="1293597" y="1009194"/>
                  <a:pt x="1294384" y="986943"/>
                </a:cubicBezTo>
                <a:close/>
                <a:moveTo>
                  <a:pt x="1344191" y="935588"/>
                </a:moveTo>
                <a:cubicBezTo>
                  <a:pt x="1340450" y="936084"/>
                  <a:pt x="1336907" y="937276"/>
                  <a:pt x="1336120" y="938468"/>
                </a:cubicBezTo>
                <a:cubicBezTo>
                  <a:pt x="1329821" y="951977"/>
                  <a:pt x="1329821" y="966281"/>
                  <a:pt x="1351082" y="974228"/>
                </a:cubicBezTo>
                <a:cubicBezTo>
                  <a:pt x="1362106" y="961513"/>
                  <a:pt x="1366043" y="948799"/>
                  <a:pt x="1353444" y="936879"/>
                </a:cubicBezTo>
                <a:cubicBezTo>
                  <a:pt x="1351869" y="935290"/>
                  <a:pt x="1347931" y="935091"/>
                  <a:pt x="1344191" y="935588"/>
                </a:cubicBezTo>
                <a:close/>
                <a:moveTo>
                  <a:pt x="1348719" y="827214"/>
                </a:moveTo>
                <a:cubicBezTo>
                  <a:pt x="1346357" y="828803"/>
                  <a:pt x="1343995" y="831187"/>
                  <a:pt x="1340845" y="832777"/>
                </a:cubicBezTo>
                <a:cubicBezTo>
                  <a:pt x="1344782" y="839929"/>
                  <a:pt x="1349506" y="847876"/>
                  <a:pt x="1353444" y="855028"/>
                </a:cubicBezTo>
                <a:cubicBezTo>
                  <a:pt x="1357381" y="852644"/>
                  <a:pt x="1360531" y="849465"/>
                  <a:pt x="1364468" y="847081"/>
                </a:cubicBezTo>
                <a:cubicBezTo>
                  <a:pt x="1358957" y="840723"/>
                  <a:pt x="1354231" y="834366"/>
                  <a:pt x="1348719" y="827214"/>
                </a:cubicBezTo>
                <a:close/>
                <a:moveTo>
                  <a:pt x="1351082" y="690531"/>
                </a:moveTo>
                <a:cubicBezTo>
                  <a:pt x="1351082" y="702451"/>
                  <a:pt x="1351082" y="711987"/>
                  <a:pt x="1351870" y="721523"/>
                </a:cubicBezTo>
                <a:cubicBezTo>
                  <a:pt x="1355019" y="721523"/>
                  <a:pt x="1358169" y="722318"/>
                  <a:pt x="1361318" y="722318"/>
                </a:cubicBezTo>
                <a:cubicBezTo>
                  <a:pt x="1363681" y="711987"/>
                  <a:pt x="1373130" y="700862"/>
                  <a:pt x="1351082" y="690531"/>
                </a:cubicBezTo>
                <a:close/>
                <a:moveTo>
                  <a:pt x="515784" y="2447"/>
                </a:moveTo>
                <a:cubicBezTo>
                  <a:pt x="527596" y="5526"/>
                  <a:pt x="538620" y="11089"/>
                  <a:pt x="550432" y="16651"/>
                </a:cubicBezTo>
                <a:cubicBezTo>
                  <a:pt x="555157" y="19035"/>
                  <a:pt x="558307" y="23803"/>
                  <a:pt x="563032" y="27776"/>
                </a:cubicBezTo>
                <a:cubicBezTo>
                  <a:pt x="577206" y="38902"/>
                  <a:pt x="589805" y="45259"/>
                  <a:pt x="606342" y="28571"/>
                </a:cubicBezTo>
                <a:cubicBezTo>
                  <a:pt x="614216" y="20624"/>
                  <a:pt x="629178" y="19830"/>
                  <a:pt x="642565" y="15856"/>
                </a:cubicBezTo>
                <a:cubicBezTo>
                  <a:pt x="655164" y="46054"/>
                  <a:pt x="676426" y="45259"/>
                  <a:pt x="703199" y="39696"/>
                </a:cubicBezTo>
                <a:cubicBezTo>
                  <a:pt x="725248" y="34928"/>
                  <a:pt x="750446" y="34928"/>
                  <a:pt x="765408" y="57974"/>
                </a:cubicBezTo>
                <a:cubicBezTo>
                  <a:pt x="777220" y="49232"/>
                  <a:pt x="785882" y="39696"/>
                  <a:pt x="796906" y="34928"/>
                </a:cubicBezTo>
                <a:cubicBezTo>
                  <a:pt x="807143" y="30160"/>
                  <a:pt x="822892" y="23008"/>
                  <a:pt x="829979" y="26982"/>
                </a:cubicBezTo>
                <a:lnTo>
                  <a:pt x="837397" y="28297"/>
                </a:lnTo>
                <a:lnTo>
                  <a:pt x="843960" y="21419"/>
                </a:lnTo>
                <a:cubicBezTo>
                  <a:pt x="860496" y="5526"/>
                  <a:pt x="884119" y="8704"/>
                  <a:pt x="903806" y="3142"/>
                </a:cubicBezTo>
                <a:cubicBezTo>
                  <a:pt x="933730" y="-5600"/>
                  <a:pt x="954203" y="5526"/>
                  <a:pt x="977827" y="16651"/>
                </a:cubicBezTo>
                <a:cubicBezTo>
                  <a:pt x="982552" y="19035"/>
                  <a:pt x="985702" y="23803"/>
                  <a:pt x="990426" y="27776"/>
                </a:cubicBezTo>
                <a:cubicBezTo>
                  <a:pt x="1004601" y="38902"/>
                  <a:pt x="1017200" y="45259"/>
                  <a:pt x="1033737" y="28571"/>
                </a:cubicBezTo>
                <a:cubicBezTo>
                  <a:pt x="1041611" y="20624"/>
                  <a:pt x="1056573" y="19830"/>
                  <a:pt x="1069960" y="15856"/>
                </a:cubicBezTo>
                <a:cubicBezTo>
                  <a:pt x="1082559" y="46054"/>
                  <a:pt x="1103821" y="45259"/>
                  <a:pt x="1130594" y="39696"/>
                </a:cubicBezTo>
                <a:cubicBezTo>
                  <a:pt x="1152643" y="34928"/>
                  <a:pt x="1177841" y="34928"/>
                  <a:pt x="1192803" y="57974"/>
                </a:cubicBezTo>
                <a:cubicBezTo>
                  <a:pt x="1204614" y="49232"/>
                  <a:pt x="1213277" y="39696"/>
                  <a:pt x="1224301" y="34928"/>
                </a:cubicBezTo>
                <a:cubicBezTo>
                  <a:pt x="1234538" y="30160"/>
                  <a:pt x="1250287" y="23008"/>
                  <a:pt x="1257374" y="26982"/>
                </a:cubicBezTo>
                <a:cubicBezTo>
                  <a:pt x="1288085" y="44464"/>
                  <a:pt x="1318796" y="30160"/>
                  <a:pt x="1348719" y="30160"/>
                </a:cubicBezTo>
                <a:cubicBezTo>
                  <a:pt x="1370768" y="30160"/>
                  <a:pt x="1386517" y="33339"/>
                  <a:pt x="1395967" y="52411"/>
                </a:cubicBezTo>
                <a:cubicBezTo>
                  <a:pt x="1416440" y="96118"/>
                  <a:pt x="1431402" y="140619"/>
                  <a:pt x="1425890" y="191478"/>
                </a:cubicBezTo>
                <a:cubicBezTo>
                  <a:pt x="1422740" y="225649"/>
                  <a:pt x="1425890" y="260615"/>
                  <a:pt x="1424315" y="295580"/>
                </a:cubicBezTo>
                <a:cubicBezTo>
                  <a:pt x="1421953" y="344055"/>
                  <a:pt x="1419590" y="392530"/>
                  <a:pt x="1414078" y="440210"/>
                </a:cubicBezTo>
                <a:cubicBezTo>
                  <a:pt x="1409353" y="480738"/>
                  <a:pt x="1413291" y="524445"/>
                  <a:pt x="1389667" y="561000"/>
                </a:cubicBezTo>
                <a:cubicBezTo>
                  <a:pt x="1388092" y="564178"/>
                  <a:pt x="1388092" y="568946"/>
                  <a:pt x="1388880" y="572920"/>
                </a:cubicBezTo>
                <a:cubicBezTo>
                  <a:pt x="1410141" y="642851"/>
                  <a:pt x="1385729" y="712782"/>
                  <a:pt x="1390454" y="782713"/>
                </a:cubicBezTo>
                <a:cubicBezTo>
                  <a:pt x="1391242" y="790659"/>
                  <a:pt x="1379430" y="799401"/>
                  <a:pt x="1372343" y="809731"/>
                </a:cubicBezTo>
                <a:cubicBezTo>
                  <a:pt x="1392029" y="839929"/>
                  <a:pt x="1389667" y="873305"/>
                  <a:pt x="1385729" y="908270"/>
                </a:cubicBezTo>
                <a:cubicBezTo>
                  <a:pt x="1378642" y="964692"/>
                  <a:pt x="1377856" y="1021114"/>
                  <a:pt x="1373130" y="1077535"/>
                </a:cubicBezTo>
                <a:cubicBezTo>
                  <a:pt x="1372343" y="1088661"/>
                  <a:pt x="1368405" y="1099786"/>
                  <a:pt x="1365256" y="1118063"/>
                </a:cubicBezTo>
                <a:cubicBezTo>
                  <a:pt x="1349506" y="1083098"/>
                  <a:pt x="1368405" y="1052106"/>
                  <a:pt x="1352656" y="1021114"/>
                </a:cubicBezTo>
                <a:cubicBezTo>
                  <a:pt x="1331395" y="1040186"/>
                  <a:pt x="1332970" y="1064026"/>
                  <a:pt x="1329821" y="1083893"/>
                </a:cubicBezTo>
                <a:cubicBezTo>
                  <a:pt x="1316433" y="1191173"/>
                  <a:pt x="1313284" y="1299248"/>
                  <a:pt x="1312496" y="1406528"/>
                </a:cubicBezTo>
                <a:cubicBezTo>
                  <a:pt x="1312496" y="1421627"/>
                  <a:pt x="1310134" y="1434342"/>
                  <a:pt x="1295960" y="1441494"/>
                </a:cubicBezTo>
                <a:cubicBezTo>
                  <a:pt x="1280998" y="1449441"/>
                  <a:pt x="1276273" y="1459771"/>
                  <a:pt x="1282572" y="1475665"/>
                </a:cubicBezTo>
                <a:lnTo>
                  <a:pt x="1281794" y="1474880"/>
                </a:lnTo>
                <a:lnTo>
                  <a:pt x="1281786" y="1474870"/>
                </a:lnTo>
                <a:lnTo>
                  <a:pt x="1281787" y="1474873"/>
                </a:lnTo>
                <a:lnTo>
                  <a:pt x="1261312" y="1454209"/>
                </a:lnTo>
                <a:cubicBezTo>
                  <a:pt x="1251862" y="1485201"/>
                  <a:pt x="1252650" y="1510630"/>
                  <a:pt x="1261312" y="1539238"/>
                </a:cubicBezTo>
                <a:cubicBezTo>
                  <a:pt x="1275486" y="1523742"/>
                  <a:pt x="1287445" y="1510034"/>
                  <a:pt x="1286892" y="1493086"/>
                </a:cubicBezTo>
                <a:lnTo>
                  <a:pt x="1281787" y="1474873"/>
                </a:lnTo>
                <a:lnTo>
                  <a:pt x="1281794" y="1474880"/>
                </a:lnTo>
                <a:lnTo>
                  <a:pt x="1302948" y="1500896"/>
                </a:lnTo>
                <a:cubicBezTo>
                  <a:pt x="1306196" y="1511028"/>
                  <a:pt x="1306196" y="1522153"/>
                  <a:pt x="1304621" y="1532881"/>
                </a:cubicBezTo>
                <a:cubicBezTo>
                  <a:pt x="1297534" y="1587713"/>
                  <a:pt x="1306984" y="1643340"/>
                  <a:pt x="1289659" y="1697378"/>
                </a:cubicBezTo>
                <a:cubicBezTo>
                  <a:pt x="1283360" y="1716450"/>
                  <a:pt x="1286510" y="1738700"/>
                  <a:pt x="1287298" y="1759362"/>
                </a:cubicBezTo>
                <a:cubicBezTo>
                  <a:pt x="1288085" y="1777639"/>
                  <a:pt x="1284148" y="1791943"/>
                  <a:pt x="1267611" y="1801479"/>
                </a:cubicBezTo>
                <a:cubicBezTo>
                  <a:pt x="1246350" y="1813399"/>
                  <a:pt x="1244775" y="1818962"/>
                  <a:pt x="1252650" y="1850749"/>
                </a:cubicBezTo>
                <a:cubicBezTo>
                  <a:pt x="1258949" y="1842007"/>
                  <a:pt x="1264461" y="1835650"/>
                  <a:pt x="1274698" y="1822141"/>
                </a:cubicBezTo>
                <a:cubicBezTo>
                  <a:pt x="1276273" y="1845186"/>
                  <a:pt x="1279423" y="1859490"/>
                  <a:pt x="1278635" y="1873794"/>
                </a:cubicBezTo>
                <a:cubicBezTo>
                  <a:pt x="1276273" y="1909554"/>
                  <a:pt x="1271548" y="1945314"/>
                  <a:pt x="1267611" y="1981075"/>
                </a:cubicBezTo>
                <a:cubicBezTo>
                  <a:pt x="1266036" y="1995379"/>
                  <a:pt x="1266824" y="2012861"/>
                  <a:pt x="1243988" y="2012861"/>
                </a:cubicBezTo>
                <a:cubicBezTo>
                  <a:pt x="1240050" y="2012861"/>
                  <a:pt x="1232963" y="2024781"/>
                  <a:pt x="1232176" y="2031933"/>
                </a:cubicBezTo>
                <a:cubicBezTo>
                  <a:pt x="1229814" y="2050211"/>
                  <a:pt x="1229814" y="2069283"/>
                  <a:pt x="1228238" y="2095507"/>
                </a:cubicBezTo>
                <a:cubicBezTo>
                  <a:pt x="1239263" y="2078819"/>
                  <a:pt x="1246350" y="2068488"/>
                  <a:pt x="1252650" y="2058952"/>
                </a:cubicBezTo>
                <a:cubicBezTo>
                  <a:pt x="1255800" y="2059747"/>
                  <a:pt x="1258162" y="2060542"/>
                  <a:pt x="1261312" y="2061336"/>
                </a:cubicBezTo>
                <a:cubicBezTo>
                  <a:pt x="1258949" y="2089150"/>
                  <a:pt x="1256586" y="2116169"/>
                  <a:pt x="1254224" y="2145571"/>
                </a:cubicBezTo>
                <a:cubicBezTo>
                  <a:pt x="1242412" y="2143187"/>
                  <a:pt x="1234538" y="2141598"/>
                  <a:pt x="1224301" y="2139214"/>
                </a:cubicBezTo>
                <a:cubicBezTo>
                  <a:pt x="1224301" y="2156697"/>
                  <a:pt x="1224301" y="2172590"/>
                  <a:pt x="1225089" y="2194046"/>
                </a:cubicBezTo>
                <a:cubicBezTo>
                  <a:pt x="1235325" y="2185305"/>
                  <a:pt x="1242412" y="2178947"/>
                  <a:pt x="1250287" y="2172590"/>
                </a:cubicBezTo>
                <a:cubicBezTo>
                  <a:pt x="1251862" y="2173385"/>
                  <a:pt x="1255012" y="2174974"/>
                  <a:pt x="1255012" y="2176563"/>
                </a:cubicBezTo>
                <a:cubicBezTo>
                  <a:pt x="1254224" y="2240137"/>
                  <a:pt x="1253437" y="2303711"/>
                  <a:pt x="1252650" y="2368079"/>
                </a:cubicBezTo>
                <a:cubicBezTo>
                  <a:pt x="1252650" y="2391919"/>
                  <a:pt x="1253437" y="2414964"/>
                  <a:pt x="1253437" y="2436421"/>
                </a:cubicBezTo>
                <a:cubicBezTo>
                  <a:pt x="1274698" y="2457082"/>
                  <a:pt x="1286510" y="2430858"/>
                  <a:pt x="1303047" y="2429268"/>
                </a:cubicBezTo>
                <a:cubicBezTo>
                  <a:pt x="1298322" y="2455493"/>
                  <a:pt x="1295960" y="2457082"/>
                  <a:pt x="1247137" y="2470591"/>
                </a:cubicBezTo>
                <a:cubicBezTo>
                  <a:pt x="1255012" y="2480922"/>
                  <a:pt x="1261312" y="2489663"/>
                  <a:pt x="1268398" y="2498405"/>
                </a:cubicBezTo>
                <a:cubicBezTo>
                  <a:pt x="1267611" y="2499994"/>
                  <a:pt x="1267611" y="2503968"/>
                  <a:pt x="1266036" y="2504762"/>
                </a:cubicBezTo>
                <a:cubicBezTo>
                  <a:pt x="1239263" y="2521450"/>
                  <a:pt x="1244775" y="2551648"/>
                  <a:pt x="1241625" y="2574693"/>
                </a:cubicBezTo>
                <a:cubicBezTo>
                  <a:pt x="1234538" y="2627141"/>
                  <a:pt x="1234538" y="2679589"/>
                  <a:pt x="1232176" y="2732832"/>
                </a:cubicBezTo>
                <a:cubicBezTo>
                  <a:pt x="1230600" y="2757467"/>
                  <a:pt x="1238475" y="2778129"/>
                  <a:pt x="1254224" y="2797995"/>
                </a:cubicBezTo>
                <a:cubicBezTo>
                  <a:pt x="1262099" y="2807531"/>
                  <a:pt x="1264461" y="2821835"/>
                  <a:pt x="1269974" y="2833755"/>
                </a:cubicBezTo>
                <a:cubicBezTo>
                  <a:pt x="1270761" y="2832166"/>
                  <a:pt x="1273911" y="2828193"/>
                  <a:pt x="1278635" y="2821835"/>
                </a:cubicBezTo>
                <a:cubicBezTo>
                  <a:pt x="1281786" y="2856006"/>
                  <a:pt x="1279423" y="2884614"/>
                  <a:pt x="1245562" y="2898918"/>
                </a:cubicBezTo>
                <a:cubicBezTo>
                  <a:pt x="1260524" y="2947393"/>
                  <a:pt x="1256586" y="2993484"/>
                  <a:pt x="1236901" y="3037986"/>
                </a:cubicBezTo>
                <a:cubicBezTo>
                  <a:pt x="1233751" y="3045137"/>
                  <a:pt x="1234538" y="3054674"/>
                  <a:pt x="1234538" y="3062620"/>
                </a:cubicBezTo>
                <a:cubicBezTo>
                  <a:pt x="1234538" y="3092023"/>
                  <a:pt x="1231388" y="3120631"/>
                  <a:pt x="1218002" y="3147650"/>
                </a:cubicBezTo>
                <a:cubicBezTo>
                  <a:pt x="1214852" y="3153213"/>
                  <a:pt x="1214064" y="3161160"/>
                  <a:pt x="1214064" y="3167517"/>
                </a:cubicBezTo>
                <a:cubicBezTo>
                  <a:pt x="1211702" y="3229501"/>
                  <a:pt x="1210127" y="3291485"/>
                  <a:pt x="1206977" y="3354264"/>
                </a:cubicBezTo>
                <a:cubicBezTo>
                  <a:pt x="1206190" y="3374925"/>
                  <a:pt x="1203827" y="3395587"/>
                  <a:pt x="1203040" y="3417043"/>
                </a:cubicBezTo>
                <a:cubicBezTo>
                  <a:pt x="1198315" y="3495715"/>
                  <a:pt x="1192803" y="3575182"/>
                  <a:pt x="1188078" y="3653855"/>
                </a:cubicBezTo>
                <a:cubicBezTo>
                  <a:pt x="1186503" y="3679284"/>
                  <a:pt x="1188078" y="3705508"/>
                  <a:pt x="1188866" y="3733322"/>
                </a:cubicBezTo>
                <a:cubicBezTo>
                  <a:pt x="1192015" y="3731732"/>
                  <a:pt x="1196740" y="3729348"/>
                  <a:pt x="1203040" y="3726170"/>
                </a:cubicBezTo>
                <a:cubicBezTo>
                  <a:pt x="1210914" y="3754777"/>
                  <a:pt x="1212489" y="3784180"/>
                  <a:pt x="1206190" y="3811994"/>
                </a:cubicBezTo>
                <a:cubicBezTo>
                  <a:pt x="1192803" y="3869210"/>
                  <a:pt x="1193590" y="3927221"/>
                  <a:pt x="1192015" y="3986027"/>
                </a:cubicBezTo>
                <a:cubicBezTo>
                  <a:pt x="1190440" y="4058341"/>
                  <a:pt x="1192015" y="4131451"/>
                  <a:pt x="1176266" y="4200588"/>
                </a:cubicBezTo>
                <a:cubicBezTo>
                  <a:pt x="1164454" y="4250652"/>
                  <a:pt x="1159730" y="4303100"/>
                  <a:pt x="1141619" y="4352369"/>
                </a:cubicBezTo>
                <a:cubicBezTo>
                  <a:pt x="1121932" y="4404023"/>
                  <a:pt x="1114845" y="4461239"/>
                  <a:pt x="1100671" y="4515277"/>
                </a:cubicBezTo>
                <a:cubicBezTo>
                  <a:pt x="1097520" y="4527992"/>
                  <a:pt x="1092009" y="4545474"/>
                  <a:pt x="1082559" y="4550242"/>
                </a:cubicBezTo>
                <a:cubicBezTo>
                  <a:pt x="1051061" y="4566930"/>
                  <a:pt x="1046336" y="4597127"/>
                  <a:pt x="1036099" y="4624941"/>
                </a:cubicBezTo>
                <a:cubicBezTo>
                  <a:pt x="1032162" y="4636861"/>
                  <a:pt x="1029799" y="4648781"/>
                  <a:pt x="1025862" y="4664674"/>
                </a:cubicBezTo>
                <a:cubicBezTo>
                  <a:pt x="997514" y="4651960"/>
                  <a:pt x="972315" y="4640040"/>
                  <a:pt x="948692" y="4628914"/>
                </a:cubicBezTo>
                <a:cubicBezTo>
                  <a:pt x="929005" y="4637656"/>
                  <a:pt x="910106" y="4646397"/>
                  <a:pt x="890420" y="4654344"/>
                </a:cubicBezTo>
                <a:cubicBezTo>
                  <a:pt x="855772" y="4667853"/>
                  <a:pt x="828210" y="4663085"/>
                  <a:pt x="804587" y="4629709"/>
                </a:cubicBezTo>
                <a:cubicBezTo>
                  <a:pt x="787263" y="4605074"/>
                  <a:pt x="758126" y="4601101"/>
                  <a:pt x="732140" y="4616200"/>
                </a:cubicBezTo>
                <a:cubicBezTo>
                  <a:pt x="702218" y="4594744"/>
                  <a:pt x="676232" y="4574082"/>
                  <a:pt x="640008" y="4571698"/>
                </a:cubicBezTo>
                <a:lnTo>
                  <a:pt x="633724" y="4568586"/>
                </a:lnTo>
                <a:lnTo>
                  <a:pt x="623961" y="4583420"/>
                </a:lnTo>
                <a:cubicBezTo>
                  <a:pt x="617563" y="4596532"/>
                  <a:pt x="613823" y="4611034"/>
                  <a:pt x="608704" y="4624941"/>
                </a:cubicBezTo>
                <a:cubicBezTo>
                  <a:pt x="604767" y="4636861"/>
                  <a:pt x="602404" y="4648781"/>
                  <a:pt x="598467" y="4664674"/>
                </a:cubicBezTo>
                <a:cubicBezTo>
                  <a:pt x="570119" y="4651960"/>
                  <a:pt x="544920" y="4640040"/>
                  <a:pt x="521297" y="4628914"/>
                </a:cubicBezTo>
                <a:cubicBezTo>
                  <a:pt x="501610" y="4637656"/>
                  <a:pt x="482711" y="4646397"/>
                  <a:pt x="463025" y="4654344"/>
                </a:cubicBezTo>
                <a:cubicBezTo>
                  <a:pt x="428377" y="4667853"/>
                  <a:pt x="400815" y="4663085"/>
                  <a:pt x="377192" y="4629709"/>
                </a:cubicBezTo>
                <a:cubicBezTo>
                  <a:pt x="359868" y="4605074"/>
                  <a:pt x="330731" y="4601101"/>
                  <a:pt x="304745" y="4616200"/>
                </a:cubicBezTo>
                <a:cubicBezTo>
                  <a:pt x="274823" y="4594744"/>
                  <a:pt x="248837" y="4574082"/>
                  <a:pt x="212613" y="4571698"/>
                </a:cubicBezTo>
                <a:cubicBezTo>
                  <a:pt x="202376" y="4570903"/>
                  <a:pt x="189777" y="4558983"/>
                  <a:pt x="185052" y="4549447"/>
                </a:cubicBezTo>
                <a:cubicBezTo>
                  <a:pt x="162216" y="4503357"/>
                  <a:pt x="141743" y="4455676"/>
                  <a:pt x="118906" y="4404818"/>
                </a:cubicBezTo>
                <a:cubicBezTo>
                  <a:pt x="106306" y="4406407"/>
                  <a:pt x="100007" y="4414353"/>
                  <a:pt x="104732" y="4434220"/>
                </a:cubicBezTo>
                <a:cubicBezTo>
                  <a:pt x="93708" y="4431042"/>
                  <a:pt x="84258" y="4427863"/>
                  <a:pt x="71659" y="4423095"/>
                </a:cubicBezTo>
                <a:cubicBezTo>
                  <a:pt x="71659" y="4408791"/>
                  <a:pt x="69296" y="4392898"/>
                  <a:pt x="71659" y="4378593"/>
                </a:cubicBezTo>
                <a:cubicBezTo>
                  <a:pt x="74021" y="4364289"/>
                  <a:pt x="77959" y="4347601"/>
                  <a:pt x="88195" y="4338065"/>
                </a:cubicBezTo>
                <a:cubicBezTo>
                  <a:pt x="108670" y="4318199"/>
                  <a:pt x="111819" y="4299126"/>
                  <a:pt x="100007" y="4275286"/>
                </a:cubicBezTo>
                <a:cubicBezTo>
                  <a:pt x="65359" y="4281644"/>
                  <a:pt x="43310" y="4314225"/>
                  <a:pt x="0" y="4326145"/>
                </a:cubicBezTo>
                <a:cubicBezTo>
                  <a:pt x="6300" y="4297537"/>
                  <a:pt x="10237" y="4280055"/>
                  <a:pt x="14174" y="4259393"/>
                </a:cubicBezTo>
                <a:cubicBezTo>
                  <a:pt x="25199" y="4260982"/>
                  <a:pt x="35435" y="4262572"/>
                  <a:pt x="47247" y="4264161"/>
                </a:cubicBezTo>
                <a:cubicBezTo>
                  <a:pt x="53547" y="4254625"/>
                  <a:pt x="60635" y="4245089"/>
                  <a:pt x="62209" y="4241910"/>
                </a:cubicBezTo>
                <a:cubicBezTo>
                  <a:pt x="56697" y="4214892"/>
                  <a:pt x="52760" y="4195819"/>
                  <a:pt x="48823" y="4174363"/>
                </a:cubicBezTo>
                <a:cubicBezTo>
                  <a:pt x="48035" y="4174363"/>
                  <a:pt x="44885" y="4174363"/>
                  <a:pt x="41736" y="4175158"/>
                </a:cubicBezTo>
                <a:cubicBezTo>
                  <a:pt x="37798" y="4175952"/>
                  <a:pt x="34649" y="4176747"/>
                  <a:pt x="27561" y="4178337"/>
                </a:cubicBezTo>
                <a:cubicBezTo>
                  <a:pt x="28348" y="4167211"/>
                  <a:pt x="28348" y="4157675"/>
                  <a:pt x="29136" y="4148139"/>
                </a:cubicBezTo>
                <a:cubicBezTo>
                  <a:pt x="29136" y="4142577"/>
                  <a:pt x="33073" y="4135424"/>
                  <a:pt x="30711" y="4132246"/>
                </a:cubicBezTo>
                <a:cubicBezTo>
                  <a:pt x="-3937" y="4085360"/>
                  <a:pt x="25199" y="4039270"/>
                  <a:pt x="31498" y="3993178"/>
                </a:cubicBezTo>
                <a:cubicBezTo>
                  <a:pt x="33861" y="3977285"/>
                  <a:pt x="37798" y="3960597"/>
                  <a:pt x="34649" y="3945498"/>
                </a:cubicBezTo>
                <a:cubicBezTo>
                  <a:pt x="19687" y="3879541"/>
                  <a:pt x="33861" y="3815967"/>
                  <a:pt x="41736" y="3752394"/>
                </a:cubicBezTo>
                <a:cubicBezTo>
                  <a:pt x="66934" y="3748420"/>
                  <a:pt x="77959" y="3759546"/>
                  <a:pt x="85045" y="3778618"/>
                </a:cubicBezTo>
                <a:cubicBezTo>
                  <a:pt x="92132" y="3798484"/>
                  <a:pt x="103945" y="3815173"/>
                  <a:pt x="129931" y="3818351"/>
                </a:cubicBezTo>
                <a:cubicBezTo>
                  <a:pt x="131505" y="3805636"/>
                  <a:pt x="133080" y="3793716"/>
                  <a:pt x="136230" y="3772260"/>
                </a:cubicBezTo>
                <a:cubicBezTo>
                  <a:pt x="147254" y="3796895"/>
                  <a:pt x="143317" y="3813583"/>
                  <a:pt x="141743" y="3830271"/>
                </a:cubicBezTo>
                <a:cubicBezTo>
                  <a:pt x="139380" y="3850933"/>
                  <a:pt x="134656" y="3871594"/>
                  <a:pt x="136230" y="3892256"/>
                </a:cubicBezTo>
                <a:cubicBezTo>
                  <a:pt x="137805" y="3914506"/>
                  <a:pt x="133868" y="3931989"/>
                  <a:pt x="122056" y="3951856"/>
                </a:cubicBezTo>
                <a:cubicBezTo>
                  <a:pt x="110244" y="3971723"/>
                  <a:pt x="111031" y="3999536"/>
                  <a:pt x="108670" y="4023376"/>
                </a:cubicBezTo>
                <a:cubicBezTo>
                  <a:pt x="108276" y="4026157"/>
                  <a:pt x="111229" y="4029137"/>
                  <a:pt x="115068" y="4032217"/>
                </a:cubicBezTo>
                <a:lnTo>
                  <a:pt x="126159" y="4041152"/>
                </a:lnTo>
                <a:lnTo>
                  <a:pt x="125206" y="4041653"/>
                </a:lnTo>
                <a:lnTo>
                  <a:pt x="125537" y="4045991"/>
                </a:lnTo>
                <a:lnTo>
                  <a:pt x="118118" y="4071851"/>
                </a:lnTo>
                <a:cubicBezTo>
                  <a:pt x="121268" y="4071851"/>
                  <a:pt x="124418" y="4072645"/>
                  <a:pt x="127568" y="4072645"/>
                </a:cubicBezTo>
                <a:lnTo>
                  <a:pt x="125537" y="4045991"/>
                </a:lnTo>
                <a:lnTo>
                  <a:pt x="126781" y="4041653"/>
                </a:lnTo>
                <a:lnTo>
                  <a:pt x="126159" y="4041152"/>
                </a:lnTo>
                <a:lnTo>
                  <a:pt x="134458" y="4036786"/>
                </a:lnTo>
                <a:cubicBezTo>
                  <a:pt x="137411" y="4035098"/>
                  <a:pt x="139774" y="4033310"/>
                  <a:pt x="140167" y="4031323"/>
                </a:cubicBezTo>
                <a:cubicBezTo>
                  <a:pt x="144892" y="4013840"/>
                  <a:pt x="148042" y="3996357"/>
                  <a:pt x="148830" y="3978874"/>
                </a:cubicBezTo>
                <a:cubicBezTo>
                  <a:pt x="155129" y="3880336"/>
                  <a:pt x="159854" y="3781002"/>
                  <a:pt x="166153" y="3682463"/>
                </a:cubicBezTo>
                <a:cubicBezTo>
                  <a:pt x="168516" y="3637961"/>
                  <a:pt x="171666" y="3593460"/>
                  <a:pt x="176390" y="3548958"/>
                </a:cubicBezTo>
                <a:cubicBezTo>
                  <a:pt x="179540" y="3522734"/>
                  <a:pt x="166153" y="3517966"/>
                  <a:pt x="144892" y="3518761"/>
                </a:cubicBezTo>
                <a:cubicBezTo>
                  <a:pt x="135442" y="3529092"/>
                  <a:pt x="158279" y="3544190"/>
                  <a:pt x="139380" y="3556905"/>
                </a:cubicBezTo>
                <a:cubicBezTo>
                  <a:pt x="133080" y="3560878"/>
                  <a:pt x="133868" y="3591076"/>
                  <a:pt x="141743" y="3598228"/>
                </a:cubicBezTo>
                <a:cubicBezTo>
                  <a:pt x="157491" y="3613326"/>
                  <a:pt x="121268" y="3633193"/>
                  <a:pt x="149616" y="3641935"/>
                </a:cubicBezTo>
                <a:cubicBezTo>
                  <a:pt x="146467" y="3660212"/>
                  <a:pt x="142529" y="3679284"/>
                  <a:pt x="139380" y="3697562"/>
                </a:cubicBezTo>
                <a:lnTo>
                  <a:pt x="134656" y="3697562"/>
                </a:lnTo>
                <a:cubicBezTo>
                  <a:pt x="129143" y="3664185"/>
                  <a:pt x="110244" y="3633988"/>
                  <a:pt x="115757" y="3597433"/>
                </a:cubicBezTo>
                <a:cubicBezTo>
                  <a:pt x="116544" y="3593063"/>
                  <a:pt x="114575" y="3588295"/>
                  <a:pt x="111819" y="3583427"/>
                </a:cubicBezTo>
                <a:lnTo>
                  <a:pt x="103157" y="3568825"/>
                </a:lnTo>
                <a:lnTo>
                  <a:pt x="103945" y="3568030"/>
                </a:lnTo>
                <a:lnTo>
                  <a:pt x="103260" y="3566998"/>
                </a:lnTo>
                <a:lnTo>
                  <a:pt x="104732" y="3541012"/>
                </a:lnTo>
                <a:cubicBezTo>
                  <a:pt x="97252" y="3546575"/>
                  <a:pt x="95086" y="3551342"/>
                  <a:pt x="95775" y="3555713"/>
                </a:cubicBezTo>
                <a:lnTo>
                  <a:pt x="103260" y="3566998"/>
                </a:lnTo>
                <a:lnTo>
                  <a:pt x="103157" y="3568825"/>
                </a:lnTo>
                <a:lnTo>
                  <a:pt x="103157" y="3568825"/>
                </a:lnTo>
                <a:lnTo>
                  <a:pt x="96070" y="3575977"/>
                </a:lnTo>
                <a:cubicBezTo>
                  <a:pt x="77171" y="3585513"/>
                  <a:pt x="61421" y="3595843"/>
                  <a:pt x="81896" y="3619684"/>
                </a:cubicBezTo>
                <a:cubicBezTo>
                  <a:pt x="88195" y="3627630"/>
                  <a:pt x="86621" y="3629220"/>
                  <a:pt x="69296" y="3639550"/>
                </a:cubicBezTo>
                <a:cubicBezTo>
                  <a:pt x="62997" y="3618095"/>
                  <a:pt x="57484" y="3597433"/>
                  <a:pt x="51185" y="3575977"/>
                </a:cubicBezTo>
                <a:cubicBezTo>
                  <a:pt x="46460" y="3577566"/>
                  <a:pt x="40948" y="3579156"/>
                  <a:pt x="33073" y="3581540"/>
                </a:cubicBezTo>
                <a:cubicBezTo>
                  <a:pt x="37011" y="3548163"/>
                  <a:pt x="35435" y="3513993"/>
                  <a:pt x="62997" y="3487769"/>
                </a:cubicBezTo>
                <a:cubicBezTo>
                  <a:pt x="69296" y="3481411"/>
                  <a:pt x="71659" y="3468696"/>
                  <a:pt x="72446" y="3458366"/>
                </a:cubicBezTo>
                <a:cubicBezTo>
                  <a:pt x="75596" y="3426579"/>
                  <a:pt x="76383" y="3395587"/>
                  <a:pt x="78746" y="3362211"/>
                </a:cubicBezTo>
                <a:cubicBezTo>
                  <a:pt x="107882" y="3368568"/>
                  <a:pt x="104732" y="3385256"/>
                  <a:pt x="96858" y="3401149"/>
                </a:cubicBezTo>
                <a:cubicBezTo>
                  <a:pt x="81896" y="3431347"/>
                  <a:pt x="85833" y="3463134"/>
                  <a:pt x="84258" y="3494921"/>
                </a:cubicBezTo>
                <a:cubicBezTo>
                  <a:pt x="84258" y="3499689"/>
                  <a:pt x="88983" y="3504456"/>
                  <a:pt x="95282" y="3516376"/>
                </a:cubicBezTo>
                <a:cubicBezTo>
                  <a:pt x="108670" y="3463928"/>
                  <a:pt x="119694" y="3418632"/>
                  <a:pt x="131505" y="3370158"/>
                </a:cubicBezTo>
                <a:cubicBezTo>
                  <a:pt x="128355" y="3369363"/>
                  <a:pt x="121268" y="3368568"/>
                  <a:pt x="111031" y="3366184"/>
                </a:cubicBezTo>
                <a:cubicBezTo>
                  <a:pt x="103157" y="3277181"/>
                  <a:pt x="122844" y="3186589"/>
                  <a:pt x="108670" y="3095996"/>
                </a:cubicBezTo>
                <a:cubicBezTo>
                  <a:pt x="79533" y="3104738"/>
                  <a:pt x="110244" y="3149239"/>
                  <a:pt x="66934" y="3146855"/>
                </a:cubicBezTo>
                <a:cubicBezTo>
                  <a:pt x="64572" y="3129373"/>
                  <a:pt x="59059" y="3111890"/>
                  <a:pt x="59847" y="3094407"/>
                </a:cubicBezTo>
                <a:cubicBezTo>
                  <a:pt x="61421" y="3038780"/>
                  <a:pt x="64572" y="2983153"/>
                  <a:pt x="66934" y="2928321"/>
                </a:cubicBezTo>
                <a:cubicBezTo>
                  <a:pt x="66934" y="2920374"/>
                  <a:pt x="67722" y="2911633"/>
                  <a:pt x="67722" y="2903686"/>
                </a:cubicBezTo>
                <a:cubicBezTo>
                  <a:pt x="64572" y="2785281"/>
                  <a:pt x="74809" y="2667669"/>
                  <a:pt x="92132" y="2550853"/>
                </a:cubicBezTo>
                <a:cubicBezTo>
                  <a:pt x="103157" y="2472975"/>
                  <a:pt x="103945" y="2392714"/>
                  <a:pt x="107882" y="2314041"/>
                </a:cubicBezTo>
                <a:cubicBezTo>
                  <a:pt x="117331" y="2136830"/>
                  <a:pt x="124418" y="1958824"/>
                  <a:pt x="148830" y="1782407"/>
                </a:cubicBezTo>
                <a:cubicBezTo>
                  <a:pt x="163791" y="1671153"/>
                  <a:pt x="171666" y="1558310"/>
                  <a:pt x="180328" y="1446262"/>
                </a:cubicBezTo>
                <a:cubicBezTo>
                  <a:pt x="184265" y="1399376"/>
                  <a:pt x="181115" y="1351696"/>
                  <a:pt x="184265" y="1304811"/>
                </a:cubicBezTo>
                <a:cubicBezTo>
                  <a:pt x="188202" y="1241237"/>
                  <a:pt x="195289" y="1177663"/>
                  <a:pt x="199227" y="1114090"/>
                </a:cubicBezTo>
                <a:cubicBezTo>
                  <a:pt x="202376" y="1058463"/>
                  <a:pt x="203164" y="1003631"/>
                  <a:pt x="206314" y="948004"/>
                </a:cubicBezTo>
                <a:cubicBezTo>
                  <a:pt x="208675" y="896350"/>
                  <a:pt x="212613" y="845492"/>
                  <a:pt x="216550" y="794633"/>
                </a:cubicBezTo>
                <a:cubicBezTo>
                  <a:pt x="224425" y="693710"/>
                  <a:pt x="232300" y="592787"/>
                  <a:pt x="243324" y="492658"/>
                </a:cubicBezTo>
                <a:cubicBezTo>
                  <a:pt x="248837" y="447362"/>
                  <a:pt x="263011" y="403655"/>
                  <a:pt x="272460" y="358359"/>
                </a:cubicBezTo>
                <a:cubicBezTo>
                  <a:pt x="278760" y="325778"/>
                  <a:pt x="282697" y="292401"/>
                  <a:pt x="288997" y="259820"/>
                </a:cubicBezTo>
                <a:cubicBezTo>
                  <a:pt x="296084" y="224854"/>
                  <a:pt x="296872" y="188300"/>
                  <a:pt x="318920" y="157307"/>
                </a:cubicBezTo>
                <a:cubicBezTo>
                  <a:pt x="324432" y="150155"/>
                  <a:pt x="322858" y="138235"/>
                  <a:pt x="325220" y="129494"/>
                </a:cubicBezTo>
                <a:cubicBezTo>
                  <a:pt x="327582" y="121547"/>
                  <a:pt x="329157" y="112806"/>
                  <a:pt x="334669" y="107243"/>
                </a:cubicBezTo>
                <a:cubicBezTo>
                  <a:pt x="361443" y="77840"/>
                  <a:pt x="388216" y="49232"/>
                  <a:pt x="416565" y="21419"/>
                </a:cubicBezTo>
                <a:cubicBezTo>
                  <a:pt x="433101" y="5526"/>
                  <a:pt x="456724" y="8704"/>
                  <a:pt x="476411" y="3142"/>
                </a:cubicBezTo>
                <a:cubicBezTo>
                  <a:pt x="491373" y="-1229"/>
                  <a:pt x="503972" y="-633"/>
                  <a:pt x="515784" y="2447"/>
                </a:cubicBezTo>
                <a:close/>
              </a:path>
            </a:pathLst>
          </a:custGeom>
          <a:solidFill>
            <a:schemeClr val="accent1"/>
          </a:solidFill>
          <a:ln w="794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8">
            <a:extLst>
              <a:ext uri="{FF2B5EF4-FFF2-40B4-BE49-F238E27FC236}">
                <a16:creationId xmlns:a16="http://schemas.microsoft.com/office/drawing/2014/main" id="{B2FA681F-AD34-4C87-97E4-3A75F2DFEDCB}"/>
              </a:ext>
            </a:extLst>
          </p:cNvPr>
          <p:cNvSpPr/>
          <p:nvPr/>
        </p:nvSpPr>
        <p:spPr>
          <a:xfrm>
            <a:off x="3662571" y="1774699"/>
            <a:ext cx="2236206" cy="4375402"/>
          </a:xfrm>
          <a:custGeom>
            <a:avLst/>
            <a:gdLst>
              <a:gd name="connsiteX0" fmla="*/ 207101 w 1427042"/>
              <a:gd name="connsiteY0" fmla="*/ 4411970 h 4664674"/>
              <a:gd name="connsiteX1" fmla="*/ 200802 w 1427042"/>
              <a:gd name="connsiteY1" fmla="*/ 4412764 h 4664674"/>
              <a:gd name="connsiteX2" fmla="*/ 198439 w 1427042"/>
              <a:gd name="connsiteY2" fmla="*/ 4449319 h 4664674"/>
              <a:gd name="connsiteX3" fmla="*/ 210251 w 1427042"/>
              <a:gd name="connsiteY3" fmla="*/ 4427068 h 4664674"/>
              <a:gd name="connsiteX4" fmla="*/ 207101 w 1427042"/>
              <a:gd name="connsiteY4" fmla="*/ 4411970 h 4664674"/>
              <a:gd name="connsiteX5" fmla="*/ 832147 w 1427042"/>
              <a:gd name="connsiteY5" fmla="*/ 4125888 h 4664674"/>
              <a:gd name="connsiteX6" fmla="*/ 824274 w 1427042"/>
              <a:gd name="connsiteY6" fmla="*/ 4163238 h 4664674"/>
              <a:gd name="connsiteX7" fmla="*/ 832147 w 1427042"/>
              <a:gd name="connsiteY7" fmla="*/ 4125888 h 4664674"/>
              <a:gd name="connsiteX8" fmla="*/ 404752 w 1427042"/>
              <a:gd name="connsiteY8" fmla="*/ 4125888 h 4664674"/>
              <a:gd name="connsiteX9" fmla="*/ 396878 w 1427042"/>
              <a:gd name="connsiteY9" fmla="*/ 4163238 h 4664674"/>
              <a:gd name="connsiteX10" fmla="*/ 404752 w 1427042"/>
              <a:gd name="connsiteY10" fmla="*/ 4125888 h 4664674"/>
              <a:gd name="connsiteX11" fmla="*/ 158279 w 1427042"/>
              <a:gd name="connsiteY11" fmla="*/ 4108405 h 4664674"/>
              <a:gd name="connsiteX12" fmla="*/ 134656 w 1427042"/>
              <a:gd name="connsiteY12" fmla="*/ 4212508 h 4664674"/>
              <a:gd name="connsiteX13" fmla="*/ 158279 w 1427042"/>
              <a:gd name="connsiteY13" fmla="*/ 4108405 h 4664674"/>
              <a:gd name="connsiteX14" fmla="*/ 148042 w 1427042"/>
              <a:gd name="connsiteY14" fmla="*/ 3334397 h 4664674"/>
              <a:gd name="connsiteX15" fmla="*/ 148042 w 1427042"/>
              <a:gd name="connsiteY15" fmla="*/ 3365389 h 4664674"/>
              <a:gd name="connsiteX16" fmla="*/ 148042 w 1427042"/>
              <a:gd name="connsiteY16" fmla="*/ 3334397 h 4664674"/>
              <a:gd name="connsiteX17" fmla="*/ 1278635 w 1427042"/>
              <a:gd name="connsiteY17" fmla="*/ 1550364 h 4664674"/>
              <a:gd name="connsiteX18" fmla="*/ 1247925 w 1427042"/>
              <a:gd name="connsiteY18" fmla="*/ 1560694 h 4664674"/>
              <a:gd name="connsiteX19" fmla="*/ 1249499 w 1427042"/>
              <a:gd name="connsiteY19" fmla="*/ 1644929 h 4664674"/>
              <a:gd name="connsiteX20" fmla="*/ 1256586 w 1427042"/>
              <a:gd name="connsiteY20" fmla="*/ 1722012 h 4664674"/>
              <a:gd name="connsiteX21" fmla="*/ 1271548 w 1427042"/>
              <a:gd name="connsiteY21" fmla="*/ 1691815 h 4664674"/>
              <a:gd name="connsiteX22" fmla="*/ 1259737 w 1427042"/>
              <a:gd name="connsiteY22" fmla="*/ 1630625 h 4664674"/>
              <a:gd name="connsiteX23" fmla="*/ 1273911 w 1427042"/>
              <a:gd name="connsiteY23" fmla="*/ 1581356 h 4664674"/>
              <a:gd name="connsiteX24" fmla="*/ 1285722 w 1427042"/>
              <a:gd name="connsiteY24" fmla="*/ 1558310 h 4664674"/>
              <a:gd name="connsiteX25" fmla="*/ 1278635 w 1427042"/>
              <a:gd name="connsiteY25" fmla="*/ 1550364 h 4664674"/>
              <a:gd name="connsiteX26" fmla="*/ 1277061 w 1427042"/>
              <a:gd name="connsiteY26" fmla="*/ 1350902 h 4664674"/>
              <a:gd name="connsiteX27" fmla="*/ 1268398 w 1427042"/>
              <a:gd name="connsiteY27" fmla="*/ 1416064 h 4664674"/>
              <a:gd name="connsiteX28" fmla="*/ 1277061 w 1427042"/>
              <a:gd name="connsiteY28" fmla="*/ 1350902 h 4664674"/>
              <a:gd name="connsiteX29" fmla="*/ 1294384 w 1427042"/>
              <a:gd name="connsiteY29" fmla="*/ 1250773 h 4664674"/>
              <a:gd name="connsiteX30" fmla="*/ 1262887 w 1427042"/>
              <a:gd name="connsiteY30" fmla="*/ 1280971 h 4664674"/>
              <a:gd name="connsiteX31" fmla="*/ 1277848 w 1427042"/>
              <a:gd name="connsiteY31" fmla="*/ 1262693 h 4664674"/>
              <a:gd name="connsiteX32" fmla="*/ 1294384 w 1427042"/>
              <a:gd name="connsiteY32" fmla="*/ 1250773 h 4664674"/>
              <a:gd name="connsiteX33" fmla="*/ 1273124 w 1427042"/>
              <a:gd name="connsiteY33" fmla="*/ 1121242 h 4664674"/>
              <a:gd name="connsiteX34" fmla="*/ 1262887 w 1427042"/>
              <a:gd name="connsiteY34" fmla="*/ 1230906 h 4664674"/>
              <a:gd name="connsiteX35" fmla="*/ 1275485 w 1427042"/>
              <a:gd name="connsiteY35" fmla="*/ 1231701 h 4664674"/>
              <a:gd name="connsiteX36" fmla="*/ 1281786 w 1427042"/>
              <a:gd name="connsiteY36" fmla="*/ 1122037 h 4664674"/>
              <a:gd name="connsiteX37" fmla="*/ 1273124 w 1427042"/>
              <a:gd name="connsiteY37" fmla="*/ 1121242 h 4664674"/>
              <a:gd name="connsiteX38" fmla="*/ 1294384 w 1427042"/>
              <a:gd name="connsiteY38" fmla="*/ 986943 h 4664674"/>
              <a:gd name="connsiteX39" fmla="*/ 1280211 w 1427042"/>
              <a:gd name="connsiteY39" fmla="*/ 1038596 h 4664674"/>
              <a:gd name="connsiteX40" fmla="*/ 1291235 w 1427042"/>
              <a:gd name="connsiteY40" fmla="*/ 1039391 h 4664674"/>
              <a:gd name="connsiteX41" fmla="*/ 1294384 w 1427042"/>
              <a:gd name="connsiteY41" fmla="*/ 986943 h 4664674"/>
              <a:gd name="connsiteX42" fmla="*/ 1344191 w 1427042"/>
              <a:gd name="connsiteY42" fmla="*/ 935588 h 4664674"/>
              <a:gd name="connsiteX43" fmla="*/ 1336120 w 1427042"/>
              <a:gd name="connsiteY43" fmla="*/ 938468 h 4664674"/>
              <a:gd name="connsiteX44" fmla="*/ 1351082 w 1427042"/>
              <a:gd name="connsiteY44" fmla="*/ 974228 h 4664674"/>
              <a:gd name="connsiteX45" fmla="*/ 1353444 w 1427042"/>
              <a:gd name="connsiteY45" fmla="*/ 936879 h 4664674"/>
              <a:gd name="connsiteX46" fmla="*/ 1344191 w 1427042"/>
              <a:gd name="connsiteY46" fmla="*/ 935588 h 4664674"/>
              <a:gd name="connsiteX47" fmla="*/ 1348719 w 1427042"/>
              <a:gd name="connsiteY47" fmla="*/ 827214 h 4664674"/>
              <a:gd name="connsiteX48" fmla="*/ 1340845 w 1427042"/>
              <a:gd name="connsiteY48" fmla="*/ 832777 h 4664674"/>
              <a:gd name="connsiteX49" fmla="*/ 1353444 w 1427042"/>
              <a:gd name="connsiteY49" fmla="*/ 855028 h 4664674"/>
              <a:gd name="connsiteX50" fmla="*/ 1364468 w 1427042"/>
              <a:gd name="connsiteY50" fmla="*/ 847081 h 4664674"/>
              <a:gd name="connsiteX51" fmla="*/ 1348719 w 1427042"/>
              <a:gd name="connsiteY51" fmla="*/ 827214 h 4664674"/>
              <a:gd name="connsiteX52" fmla="*/ 1351082 w 1427042"/>
              <a:gd name="connsiteY52" fmla="*/ 690531 h 4664674"/>
              <a:gd name="connsiteX53" fmla="*/ 1351870 w 1427042"/>
              <a:gd name="connsiteY53" fmla="*/ 721523 h 4664674"/>
              <a:gd name="connsiteX54" fmla="*/ 1361318 w 1427042"/>
              <a:gd name="connsiteY54" fmla="*/ 722318 h 4664674"/>
              <a:gd name="connsiteX55" fmla="*/ 1351082 w 1427042"/>
              <a:gd name="connsiteY55" fmla="*/ 690531 h 4664674"/>
              <a:gd name="connsiteX56" fmla="*/ 515784 w 1427042"/>
              <a:gd name="connsiteY56" fmla="*/ 2447 h 4664674"/>
              <a:gd name="connsiteX57" fmla="*/ 550432 w 1427042"/>
              <a:gd name="connsiteY57" fmla="*/ 16651 h 4664674"/>
              <a:gd name="connsiteX58" fmla="*/ 563032 w 1427042"/>
              <a:gd name="connsiteY58" fmla="*/ 27776 h 4664674"/>
              <a:gd name="connsiteX59" fmla="*/ 606342 w 1427042"/>
              <a:gd name="connsiteY59" fmla="*/ 28571 h 4664674"/>
              <a:gd name="connsiteX60" fmla="*/ 642565 w 1427042"/>
              <a:gd name="connsiteY60" fmla="*/ 15856 h 4664674"/>
              <a:gd name="connsiteX61" fmla="*/ 703199 w 1427042"/>
              <a:gd name="connsiteY61" fmla="*/ 39696 h 4664674"/>
              <a:gd name="connsiteX62" fmla="*/ 765408 w 1427042"/>
              <a:gd name="connsiteY62" fmla="*/ 57974 h 4664674"/>
              <a:gd name="connsiteX63" fmla="*/ 796906 w 1427042"/>
              <a:gd name="connsiteY63" fmla="*/ 34928 h 4664674"/>
              <a:gd name="connsiteX64" fmla="*/ 829979 w 1427042"/>
              <a:gd name="connsiteY64" fmla="*/ 26982 h 4664674"/>
              <a:gd name="connsiteX65" fmla="*/ 837397 w 1427042"/>
              <a:gd name="connsiteY65" fmla="*/ 28297 h 4664674"/>
              <a:gd name="connsiteX66" fmla="*/ 843960 w 1427042"/>
              <a:gd name="connsiteY66" fmla="*/ 21419 h 4664674"/>
              <a:gd name="connsiteX67" fmla="*/ 903806 w 1427042"/>
              <a:gd name="connsiteY67" fmla="*/ 3142 h 4664674"/>
              <a:gd name="connsiteX68" fmla="*/ 977827 w 1427042"/>
              <a:gd name="connsiteY68" fmla="*/ 16651 h 4664674"/>
              <a:gd name="connsiteX69" fmla="*/ 990426 w 1427042"/>
              <a:gd name="connsiteY69" fmla="*/ 27776 h 4664674"/>
              <a:gd name="connsiteX70" fmla="*/ 1033737 w 1427042"/>
              <a:gd name="connsiteY70" fmla="*/ 28571 h 4664674"/>
              <a:gd name="connsiteX71" fmla="*/ 1069960 w 1427042"/>
              <a:gd name="connsiteY71" fmla="*/ 15856 h 4664674"/>
              <a:gd name="connsiteX72" fmla="*/ 1130594 w 1427042"/>
              <a:gd name="connsiteY72" fmla="*/ 39696 h 4664674"/>
              <a:gd name="connsiteX73" fmla="*/ 1192803 w 1427042"/>
              <a:gd name="connsiteY73" fmla="*/ 57974 h 4664674"/>
              <a:gd name="connsiteX74" fmla="*/ 1224301 w 1427042"/>
              <a:gd name="connsiteY74" fmla="*/ 34928 h 4664674"/>
              <a:gd name="connsiteX75" fmla="*/ 1257374 w 1427042"/>
              <a:gd name="connsiteY75" fmla="*/ 26982 h 4664674"/>
              <a:gd name="connsiteX76" fmla="*/ 1348719 w 1427042"/>
              <a:gd name="connsiteY76" fmla="*/ 30160 h 4664674"/>
              <a:gd name="connsiteX77" fmla="*/ 1395967 w 1427042"/>
              <a:gd name="connsiteY77" fmla="*/ 52411 h 4664674"/>
              <a:gd name="connsiteX78" fmla="*/ 1425890 w 1427042"/>
              <a:gd name="connsiteY78" fmla="*/ 191478 h 4664674"/>
              <a:gd name="connsiteX79" fmla="*/ 1424315 w 1427042"/>
              <a:gd name="connsiteY79" fmla="*/ 295580 h 4664674"/>
              <a:gd name="connsiteX80" fmla="*/ 1414078 w 1427042"/>
              <a:gd name="connsiteY80" fmla="*/ 440210 h 4664674"/>
              <a:gd name="connsiteX81" fmla="*/ 1389667 w 1427042"/>
              <a:gd name="connsiteY81" fmla="*/ 561000 h 4664674"/>
              <a:gd name="connsiteX82" fmla="*/ 1388880 w 1427042"/>
              <a:gd name="connsiteY82" fmla="*/ 572920 h 4664674"/>
              <a:gd name="connsiteX83" fmla="*/ 1390454 w 1427042"/>
              <a:gd name="connsiteY83" fmla="*/ 782713 h 4664674"/>
              <a:gd name="connsiteX84" fmla="*/ 1372343 w 1427042"/>
              <a:gd name="connsiteY84" fmla="*/ 809731 h 4664674"/>
              <a:gd name="connsiteX85" fmla="*/ 1385729 w 1427042"/>
              <a:gd name="connsiteY85" fmla="*/ 908270 h 4664674"/>
              <a:gd name="connsiteX86" fmla="*/ 1373130 w 1427042"/>
              <a:gd name="connsiteY86" fmla="*/ 1077535 h 4664674"/>
              <a:gd name="connsiteX87" fmla="*/ 1365256 w 1427042"/>
              <a:gd name="connsiteY87" fmla="*/ 1118063 h 4664674"/>
              <a:gd name="connsiteX88" fmla="*/ 1352656 w 1427042"/>
              <a:gd name="connsiteY88" fmla="*/ 1021114 h 4664674"/>
              <a:gd name="connsiteX89" fmla="*/ 1329821 w 1427042"/>
              <a:gd name="connsiteY89" fmla="*/ 1083893 h 4664674"/>
              <a:gd name="connsiteX90" fmla="*/ 1312496 w 1427042"/>
              <a:gd name="connsiteY90" fmla="*/ 1406528 h 4664674"/>
              <a:gd name="connsiteX91" fmla="*/ 1295960 w 1427042"/>
              <a:gd name="connsiteY91" fmla="*/ 1441494 h 4664674"/>
              <a:gd name="connsiteX92" fmla="*/ 1282572 w 1427042"/>
              <a:gd name="connsiteY92" fmla="*/ 1475665 h 4664674"/>
              <a:gd name="connsiteX93" fmla="*/ 1281794 w 1427042"/>
              <a:gd name="connsiteY93" fmla="*/ 1474880 h 4664674"/>
              <a:gd name="connsiteX94" fmla="*/ 1281786 w 1427042"/>
              <a:gd name="connsiteY94" fmla="*/ 1474870 h 4664674"/>
              <a:gd name="connsiteX95" fmla="*/ 1281787 w 1427042"/>
              <a:gd name="connsiteY95" fmla="*/ 1474873 h 4664674"/>
              <a:gd name="connsiteX96" fmla="*/ 1261312 w 1427042"/>
              <a:gd name="connsiteY96" fmla="*/ 1454209 h 4664674"/>
              <a:gd name="connsiteX97" fmla="*/ 1261312 w 1427042"/>
              <a:gd name="connsiteY97" fmla="*/ 1539238 h 4664674"/>
              <a:gd name="connsiteX98" fmla="*/ 1286892 w 1427042"/>
              <a:gd name="connsiteY98" fmla="*/ 1493086 h 4664674"/>
              <a:gd name="connsiteX99" fmla="*/ 1281787 w 1427042"/>
              <a:gd name="connsiteY99" fmla="*/ 1474873 h 4664674"/>
              <a:gd name="connsiteX100" fmla="*/ 1281794 w 1427042"/>
              <a:gd name="connsiteY100" fmla="*/ 1474880 h 4664674"/>
              <a:gd name="connsiteX101" fmla="*/ 1302948 w 1427042"/>
              <a:gd name="connsiteY101" fmla="*/ 1500896 h 4664674"/>
              <a:gd name="connsiteX102" fmla="*/ 1304621 w 1427042"/>
              <a:gd name="connsiteY102" fmla="*/ 1532881 h 4664674"/>
              <a:gd name="connsiteX103" fmla="*/ 1289659 w 1427042"/>
              <a:gd name="connsiteY103" fmla="*/ 1697378 h 4664674"/>
              <a:gd name="connsiteX104" fmla="*/ 1287298 w 1427042"/>
              <a:gd name="connsiteY104" fmla="*/ 1759362 h 4664674"/>
              <a:gd name="connsiteX105" fmla="*/ 1267611 w 1427042"/>
              <a:gd name="connsiteY105" fmla="*/ 1801479 h 4664674"/>
              <a:gd name="connsiteX106" fmla="*/ 1252650 w 1427042"/>
              <a:gd name="connsiteY106" fmla="*/ 1850749 h 4664674"/>
              <a:gd name="connsiteX107" fmla="*/ 1274698 w 1427042"/>
              <a:gd name="connsiteY107" fmla="*/ 1822141 h 4664674"/>
              <a:gd name="connsiteX108" fmla="*/ 1278635 w 1427042"/>
              <a:gd name="connsiteY108" fmla="*/ 1873794 h 4664674"/>
              <a:gd name="connsiteX109" fmla="*/ 1267611 w 1427042"/>
              <a:gd name="connsiteY109" fmla="*/ 1981075 h 4664674"/>
              <a:gd name="connsiteX110" fmla="*/ 1243988 w 1427042"/>
              <a:gd name="connsiteY110" fmla="*/ 2012861 h 4664674"/>
              <a:gd name="connsiteX111" fmla="*/ 1232176 w 1427042"/>
              <a:gd name="connsiteY111" fmla="*/ 2031933 h 4664674"/>
              <a:gd name="connsiteX112" fmla="*/ 1228238 w 1427042"/>
              <a:gd name="connsiteY112" fmla="*/ 2095507 h 4664674"/>
              <a:gd name="connsiteX113" fmla="*/ 1252650 w 1427042"/>
              <a:gd name="connsiteY113" fmla="*/ 2058952 h 4664674"/>
              <a:gd name="connsiteX114" fmla="*/ 1261312 w 1427042"/>
              <a:gd name="connsiteY114" fmla="*/ 2061336 h 4664674"/>
              <a:gd name="connsiteX115" fmla="*/ 1254224 w 1427042"/>
              <a:gd name="connsiteY115" fmla="*/ 2145571 h 4664674"/>
              <a:gd name="connsiteX116" fmla="*/ 1224301 w 1427042"/>
              <a:gd name="connsiteY116" fmla="*/ 2139214 h 4664674"/>
              <a:gd name="connsiteX117" fmla="*/ 1225089 w 1427042"/>
              <a:gd name="connsiteY117" fmla="*/ 2194046 h 4664674"/>
              <a:gd name="connsiteX118" fmla="*/ 1250287 w 1427042"/>
              <a:gd name="connsiteY118" fmla="*/ 2172590 h 4664674"/>
              <a:gd name="connsiteX119" fmla="*/ 1255012 w 1427042"/>
              <a:gd name="connsiteY119" fmla="*/ 2176563 h 4664674"/>
              <a:gd name="connsiteX120" fmla="*/ 1252650 w 1427042"/>
              <a:gd name="connsiteY120" fmla="*/ 2368079 h 4664674"/>
              <a:gd name="connsiteX121" fmla="*/ 1253437 w 1427042"/>
              <a:gd name="connsiteY121" fmla="*/ 2436421 h 4664674"/>
              <a:gd name="connsiteX122" fmla="*/ 1303047 w 1427042"/>
              <a:gd name="connsiteY122" fmla="*/ 2429268 h 4664674"/>
              <a:gd name="connsiteX123" fmla="*/ 1247137 w 1427042"/>
              <a:gd name="connsiteY123" fmla="*/ 2470591 h 4664674"/>
              <a:gd name="connsiteX124" fmla="*/ 1268398 w 1427042"/>
              <a:gd name="connsiteY124" fmla="*/ 2498405 h 4664674"/>
              <a:gd name="connsiteX125" fmla="*/ 1266036 w 1427042"/>
              <a:gd name="connsiteY125" fmla="*/ 2504762 h 4664674"/>
              <a:gd name="connsiteX126" fmla="*/ 1241625 w 1427042"/>
              <a:gd name="connsiteY126" fmla="*/ 2574693 h 4664674"/>
              <a:gd name="connsiteX127" fmla="*/ 1232176 w 1427042"/>
              <a:gd name="connsiteY127" fmla="*/ 2732832 h 4664674"/>
              <a:gd name="connsiteX128" fmla="*/ 1254224 w 1427042"/>
              <a:gd name="connsiteY128" fmla="*/ 2797995 h 4664674"/>
              <a:gd name="connsiteX129" fmla="*/ 1269974 w 1427042"/>
              <a:gd name="connsiteY129" fmla="*/ 2833755 h 4664674"/>
              <a:gd name="connsiteX130" fmla="*/ 1278635 w 1427042"/>
              <a:gd name="connsiteY130" fmla="*/ 2821835 h 4664674"/>
              <a:gd name="connsiteX131" fmla="*/ 1245562 w 1427042"/>
              <a:gd name="connsiteY131" fmla="*/ 2898918 h 4664674"/>
              <a:gd name="connsiteX132" fmla="*/ 1236901 w 1427042"/>
              <a:gd name="connsiteY132" fmla="*/ 3037986 h 4664674"/>
              <a:gd name="connsiteX133" fmla="*/ 1234538 w 1427042"/>
              <a:gd name="connsiteY133" fmla="*/ 3062620 h 4664674"/>
              <a:gd name="connsiteX134" fmla="*/ 1218002 w 1427042"/>
              <a:gd name="connsiteY134" fmla="*/ 3147650 h 4664674"/>
              <a:gd name="connsiteX135" fmla="*/ 1214064 w 1427042"/>
              <a:gd name="connsiteY135" fmla="*/ 3167517 h 4664674"/>
              <a:gd name="connsiteX136" fmla="*/ 1206977 w 1427042"/>
              <a:gd name="connsiteY136" fmla="*/ 3354264 h 4664674"/>
              <a:gd name="connsiteX137" fmla="*/ 1203040 w 1427042"/>
              <a:gd name="connsiteY137" fmla="*/ 3417043 h 4664674"/>
              <a:gd name="connsiteX138" fmla="*/ 1188078 w 1427042"/>
              <a:gd name="connsiteY138" fmla="*/ 3653855 h 4664674"/>
              <a:gd name="connsiteX139" fmla="*/ 1188866 w 1427042"/>
              <a:gd name="connsiteY139" fmla="*/ 3733322 h 4664674"/>
              <a:gd name="connsiteX140" fmla="*/ 1203040 w 1427042"/>
              <a:gd name="connsiteY140" fmla="*/ 3726170 h 4664674"/>
              <a:gd name="connsiteX141" fmla="*/ 1206190 w 1427042"/>
              <a:gd name="connsiteY141" fmla="*/ 3811994 h 4664674"/>
              <a:gd name="connsiteX142" fmla="*/ 1192015 w 1427042"/>
              <a:gd name="connsiteY142" fmla="*/ 3986027 h 4664674"/>
              <a:gd name="connsiteX143" fmla="*/ 1176266 w 1427042"/>
              <a:gd name="connsiteY143" fmla="*/ 4200588 h 4664674"/>
              <a:gd name="connsiteX144" fmla="*/ 1141619 w 1427042"/>
              <a:gd name="connsiteY144" fmla="*/ 4352369 h 4664674"/>
              <a:gd name="connsiteX145" fmla="*/ 1100671 w 1427042"/>
              <a:gd name="connsiteY145" fmla="*/ 4515277 h 4664674"/>
              <a:gd name="connsiteX146" fmla="*/ 1082559 w 1427042"/>
              <a:gd name="connsiteY146" fmla="*/ 4550242 h 4664674"/>
              <a:gd name="connsiteX147" fmla="*/ 1036099 w 1427042"/>
              <a:gd name="connsiteY147" fmla="*/ 4624941 h 4664674"/>
              <a:gd name="connsiteX148" fmla="*/ 1025862 w 1427042"/>
              <a:gd name="connsiteY148" fmla="*/ 4664674 h 4664674"/>
              <a:gd name="connsiteX149" fmla="*/ 948692 w 1427042"/>
              <a:gd name="connsiteY149" fmla="*/ 4628914 h 4664674"/>
              <a:gd name="connsiteX150" fmla="*/ 890420 w 1427042"/>
              <a:gd name="connsiteY150" fmla="*/ 4654344 h 4664674"/>
              <a:gd name="connsiteX151" fmla="*/ 804587 w 1427042"/>
              <a:gd name="connsiteY151" fmla="*/ 4629709 h 4664674"/>
              <a:gd name="connsiteX152" fmla="*/ 732140 w 1427042"/>
              <a:gd name="connsiteY152" fmla="*/ 4616200 h 4664674"/>
              <a:gd name="connsiteX153" fmla="*/ 640008 w 1427042"/>
              <a:gd name="connsiteY153" fmla="*/ 4571698 h 4664674"/>
              <a:gd name="connsiteX154" fmla="*/ 633724 w 1427042"/>
              <a:gd name="connsiteY154" fmla="*/ 4568586 h 4664674"/>
              <a:gd name="connsiteX155" fmla="*/ 623961 w 1427042"/>
              <a:gd name="connsiteY155" fmla="*/ 4583420 h 4664674"/>
              <a:gd name="connsiteX156" fmla="*/ 608704 w 1427042"/>
              <a:gd name="connsiteY156" fmla="*/ 4624941 h 4664674"/>
              <a:gd name="connsiteX157" fmla="*/ 598467 w 1427042"/>
              <a:gd name="connsiteY157" fmla="*/ 4664674 h 4664674"/>
              <a:gd name="connsiteX158" fmla="*/ 521297 w 1427042"/>
              <a:gd name="connsiteY158" fmla="*/ 4628914 h 4664674"/>
              <a:gd name="connsiteX159" fmla="*/ 463025 w 1427042"/>
              <a:gd name="connsiteY159" fmla="*/ 4654344 h 4664674"/>
              <a:gd name="connsiteX160" fmla="*/ 377192 w 1427042"/>
              <a:gd name="connsiteY160" fmla="*/ 4629709 h 4664674"/>
              <a:gd name="connsiteX161" fmla="*/ 304745 w 1427042"/>
              <a:gd name="connsiteY161" fmla="*/ 4616200 h 4664674"/>
              <a:gd name="connsiteX162" fmla="*/ 212613 w 1427042"/>
              <a:gd name="connsiteY162" fmla="*/ 4571698 h 4664674"/>
              <a:gd name="connsiteX163" fmla="*/ 185052 w 1427042"/>
              <a:gd name="connsiteY163" fmla="*/ 4549447 h 4664674"/>
              <a:gd name="connsiteX164" fmla="*/ 118906 w 1427042"/>
              <a:gd name="connsiteY164" fmla="*/ 4404818 h 4664674"/>
              <a:gd name="connsiteX165" fmla="*/ 104732 w 1427042"/>
              <a:gd name="connsiteY165" fmla="*/ 4434220 h 4664674"/>
              <a:gd name="connsiteX166" fmla="*/ 71659 w 1427042"/>
              <a:gd name="connsiteY166" fmla="*/ 4423095 h 4664674"/>
              <a:gd name="connsiteX167" fmla="*/ 71659 w 1427042"/>
              <a:gd name="connsiteY167" fmla="*/ 4378593 h 4664674"/>
              <a:gd name="connsiteX168" fmla="*/ 88195 w 1427042"/>
              <a:gd name="connsiteY168" fmla="*/ 4338065 h 4664674"/>
              <a:gd name="connsiteX169" fmla="*/ 100007 w 1427042"/>
              <a:gd name="connsiteY169" fmla="*/ 4275286 h 4664674"/>
              <a:gd name="connsiteX170" fmla="*/ 0 w 1427042"/>
              <a:gd name="connsiteY170" fmla="*/ 4326145 h 4664674"/>
              <a:gd name="connsiteX171" fmla="*/ 14174 w 1427042"/>
              <a:gd name="connsiteY171" fmla="*/ 4259393 h 4664674"/>
              <a:gd name="connsiteX172" fmla="*/ 47247 w 1427042"/>
              <a:gd name="connsiteY172" fmla="*/ 4264161 h 4664674"/>
              <a:gd name="connsiteX173" fmla="*/ 62209 w 1427042"/>
              <a:gd name="connsiteY173" fmla="*/ 4241910 h 4664674"/>
              <a:gd name="connsiteX174" fmla="*/ 48823 w 1427042"/>
              <a:gd name="connsiteY174" fmla="*/ 4174363 h 4664674"/>
              <a:gd name="connsiteX175" fmla="*/ 41736 w 1427042"/>
              <a:gd name="connsiteY175" fmla="*/ 4175158 h 4664674"/>
              <a:gd name="connsiteX176" fmla="*/ 27561 w 1427042"/>
              <a:gd name="connsiteY176" fmla="*/ 4178337 h 4664674"/>
              <a:gd name="connsiteX177" fmla="*/ 29136 w 1427042"/>
              <a:gd name="connsiteY177" fmla="*/ 4148139 h 4664674"/>
              <a:gd name="connsiteX178" fmla="*/ 30711 w 1427042"/>
              <a:gd name="connsiteY178" fmla="*/ 4132246 h 4664674"/>
              <a:gd name="connsiteX179" fmla="*/ 31498 w 1427042"/>
              <a:gd name="connsiteY179" fmla="*/ 3993178 h 4664674"/>
              <a:gd name="connsiteX180" fmla="*/ 34649 w 1427042"/>
              <a:gd name="connsiteY180" fmla="*/ 3945498 h 4664674"/>
              <a:gd name="connsiteX181" fmla="*/ 41736 w 1427042"/>
              <a:gd name="connsiteY181" fmla="*/ 3752394 h 4664674"/>
              <a:gd name="connsiteX182" fmla="*/ 85045 w 1427042"/>
              <a:gd name="connsiteY182" fmla="*/ 3778618 h 4664674"/>
              <a:gd name="connsiteX183" fmla="*/ 129931 w 1427042"/>
              <a:gd name="connsiteY183" fmla="*/ 3818351 h 4664674"/>
              <a:gd name="connsiteX184" fmla="*/ 136230 w 1427042"/>
              <a:gd name="connsiteY184" fmla="*/ 3772260 h 4664674"/>
              <a:gd name="connsiteX185" fmla="*/ 141743 w 1427042"/>
              <a:gd name="connsiteY185" fmla="*/ 3830271 h 4664674"/>
              <a:gd name="connsiteX186" fmla="*/ 136230 w 1427042"/>
              <a:gd name="connsiteY186" fmla="*/ 3892256 h 4664674"/>
              <a:gd name="connsiteX187" fmla="*/ 122056 w 1427042"/>
              <a:gd name="connsiteY187" fmla="*/ 3951856 h 4664674"/>
              <a:gd name="connsiteX188" fmla="*/ 108670 w 1427042"/>
              <a:gd name="connsiteY188" fmla="*/ 4023376 h 4664674"/>
              <a:gd name="connsiteX189" fmla="*/ 115068 w 1427042"/>
              <a:gd name="connsiteY189" fmla="*/ 4032217 h 4664674"/>
              <a:gd name="connsiteX190" fmla="*/ 126159 w 1427042"/>
              <a:gd name="connsiteY190" fmla="*/ 4041152 h 4664674"/>
              <a:gd name="connsiteX191" fmla="*/ 125206 w 1427042"/>
              <a:gd name="connsiteY191" fmla="*/ 4041653 h 4664674"/>
              <a:gd name="connsiteX192" fmla="*/ 125537 w 1427042"/>
              <a:gd name="connsiteY192" fmla="*/ 4045991 h 4664674"/>
              <a:gd name="connsiteX193" fmla="*/ 118118 w 1427042"/>
              <a:gd name="connsiteY193" fmla="*/ 4071851 h 4664674"/>
              <a:gd name="connsiteX194" fmla="*/ 127568 w 1427042"/>
              <a:gd name="connsiteY194" fmla="*/ 4072645 h 4664674"/>
              <a:gd name="connsiteX195" fmla="*/ 125537 w 1427042"/>
              <a:gd name="connsiteY195" fmla="*/ 4045991 h 4664674"/>
              <a:gd name="connsiteX196" fmla="*/ 126781 w 1427042"/>
              <a:gd name="connsiteY196" fmla="*/ 4041653 h 4664674"/>
              <a:gd name="connsiteX197" fmla="*/ 126159 w 1427042"/>
              <a:gd name="connsiteY197" fmla="*/ 4041152 h 4664674"/>
              <a:gd name="connsiteX198" fmla="*/ 134458 w 1427042"/>
              <a:gd name="connsiteY198" fmla="*/ 4036786 h 4664674"/>
              <a:gd name="connsiteX199" fmla="*/ 140167 w 1427042"/>
              <a:gd name="connsiteY199" fmla="*/ 4031323 h 4664674"/>
              <a:gd name="connsiteX200" fmla="*/ 148830 w 1427042"/>
              <a:gd name="connsiteY200" fmla="*/ 3978874 h 4664674"/>
              <a:gd name="connsiteX201" fmla="*/ 166153 w 1427042"/>
              <a:gd name="connsiteY201" fmla="*/ 3682463 h 4664674"/>
              <a:gd name="connsiteX202" fmla="*/ 176390 w 1427042"/>
              <a:gd name="connsiteY202" fmla="*/ 3548958 h 4664674"/>
              <a:gd name="connsiteX203" fmla="*/ 144892 w 1427042"/>
              <a:gd name="connsiteY203" fmla="*/ 3518761 h 4664674"/>
              <a:gd name="connsiteX204" fmla="*/ 139380 w 1427042"/>
              <a:gd name="connsiteY204" fmla="*/ 3556905 h 4664674"/>
              <a:gd name="connsiteX205" fmla="*/ 141743 w 1427042"/>
              <a:gd name="connsiteY205" fmla="*/ 3598228 h 4664674"/>
              <a:gd name="connsiteX206" fmla="*/ 149616 w 1427042"/>
              <a:gd name="connsiteY206" fmla="*/ 3641935 h 4664674"/>
              <a:gd name="connsiteX207" fmla="*/ 139380 w 1427042"/>
              <a:gd name="connsiteY207" fmla="*/ 3697562 h 4664674"/>
              <a:gd name="connsiteX208" fmla="*/ 134656 w 1427042"/>
              <a:gd name="connsiteY208" fmla="*/ 3697562 h 4664674"/>
              <a:gd name="connsiteX209" fmla="*/ 115757 w 1427042"/>
              <a:gd name="connsiteY209" fmla="*/ 3597433 h 4664674"/>
              <a:gd name="connsiteX210" fmla="*/ 111819 w 1427042"/>
              <a:gd name="connsiteY210" fmla="*/ 3583427 h 4664674"/>
              <a:gd name="connsiteX211" fmla="*/ 103157 w 1427042"/>
              <a:gd name="connsiteY211" fmla="*/ 3568825 h 4664674"/>
              <a:gd name="connsiteX212" fmla="*/ 103945 w 1427042"/>
              <a:gd name="connsiteY212" fmla="*/ 3568030 h 4664674"/>
              <a:gd name="connsiteX213" fmla="*/ 103260 w 1427042"/>
              <a:gd name="connsiteY213" fmla="*/ 3566998 h 4664674"/>
              <a:gd name="connsiteX214" fmla="*/ 104732 w 1427042"/>
              <a:gd name="connsiteY214" fmla="*/ 3541012 h 4664674"/>
              <a:gd name="connsiteX215" fmla="*/ 95775 w 1427042"/>
              <a:gd name="connsiteY215" fmla="*/ 3555713 h 4664674"/>
              <a:gd name="connsiteX216" fmla="*/ 103260 w 1427042"/>
              <a:gd name="connsiteY216" fmla="*/ 3566998 h 4664674"/>
              <a:gd name="connsiteX217" fmla="*/ 103157 w 1427042"/>
              <a:gd name="connsiteY217" fmla="*/ 3568825 h 4664674"/>
              <a:gd name="connsiteX218" fmla="*/ 103157 w 1427042"/>
              <a:gd name="connsiteY218" fmla="*/ 3568825 h 4664674"/>
              <a:gd name="connsiteX219" fmla="*/ 96070 w 1427042"/>
              <a:gd name="connsiteY219" fmla="*/ 3575977 h 4664674"/>
              <a:gd name="connsiteX220" fmla="*/ 81896 w 1427042"/>
              <a:gd name="connsiteY220" fmla="*/ 3619684 h 4664674"/>
              <a:gd name="connsiteX221" fmla="*/ 69296 w 1427042"/>
              <a:gd name="connsiteY221" fmla="*/ 3639550 h 4664674"/>
              <a:gd name="connsiteX222" fmla="*/ 51185 w 1427042"/>
              <a:gd name="connsiteY222" fmla="*/ 3575977 h 4664674"/>
              <a:gd name="connsiteX223" fmla="*/ 33073 w 1427042"/>
              <a:gd name="connsiteY223" fmla="*/ 3581540 h 4664674"/>
              <a:gd name="connsiteX224" fmla="*/ 62997 w 1427042"/>
              <a:gd name="connsiteY224" fmla="*/ 3487769 h 4664674"/>
              <a:gd name="connsiteX225" fmla="*/ 72446 w 1427042"/>
              <a:gd name="connsiteY225" fmla="*/ 3458366 h 4664674"/>
              <a:gd name="connsiteX226" fmla="*/ 78746 w 1427042"/>
              <a:gd name="connsiteY226" fmla="*/ 3362211 h 4664674"/>
              <a:gd name="connsiteX227" fmla="*/ 96858 w 1427042"/>
              <a:gd name="connsiteY227" fmla="*/ 3401149 h 4664674"/>
              <a:gd name="connsiteX228" fmla="*/ 84258 w 1427042"/>
              <a:gd name="connsiteY228" fmla="*/ 3494921 h 4664674"/>
              <a:gd name="connsiteX229" fmla="*/ 95282 w 1427042"/>
              <a:gd name="connsiteY229" fmla="*/ 3516376 h 4664674"/>
              <a:gd name="connsiteX230" fmla="*/ 131505 w 1427042"/>
              <a:gd name="connsiteY230" fmla="*/ 3370158 h 4664674"/>
              <a:gd name="connsiteX231" fmla="*/ 111031 w 1427042"/>
              <a:gd name="connsiteY231" fmla="*/ 3366184 h 4664674"/>
              <a:gd name="connsiteX232" fmla="*/ 108670 w 1427042"/>
              <a:gd name="connsiteY232" fmla="*/ 3095996 h 4664674"/>
              <a:gd name="connsiteX233" fmla="*/ 66934 w 1427042"/>
              <a:gd name="connsiteY233" fmla="*/ 3146855 h 4664674"/>
              <a:gd name="connsiteX234" fmla="*/ 59847 w 1427042"/>
              <a:gd name="connsiteY234" fmla="*/ 3094407 h 4664674"/>
              <a:gd name="connsiteX235" fmla="*/ 66934 w 1427042"/>
              <a:gd name="connsiteY235" fmla="*/ 2928321 h 4664674"/>
              <a:gd name="connsiteX236" fmla="*/ 67722 w 1427042"/>
              <a:gd name="connsiteY236" fmla="*/ 2903686 h 4664674"/>
              <a:gd name="connsiteX237" fmla="*/ 92132 w 1427042"/>
              <a:gd name="connsiteY237" fmla="*/ 2550853 h 4664674"/>
              <a:gd name="connsiteX238" fmla="*/ 107882 w 1427042"/>
              <a:gd name="connsiteY238" fmla="*/ 2314041 h 4664674"/>
              <a:gd name="connsiteX239" fmla="*/ 148830 w 1427042"/>
              <a:gd name="connsiteY239" fmla="*/ 1782407 h 4664674"/>
              <a:gd name="connsiteX240" fmla="*/ 180328 w 1427042"/>
              <a:gd name="connsiteY240" fmla="*/ 1446262 h 4664674"/>
              <a:gd name="connsiteX241" fmla="*/ 184265 w 1427042"/>
              <a:gd name="connsiteY241" fmla="*/ 1304811 h 4664674"/>
              <a:gd name="connsiteX242" fmla="*/ 199227 w 1427042"/>
              <a:gd name="connsiteY242" fmla="*/ 1114090 h 4664674"/>
              <a:gd name="connsiteX243" fmla="*/ 206314 w 1427042"/>
              <a:gd name="connsiteY243" fmla="*/ 948004 h 4664674"/>
              <a:gd name="connsiteX244" fmla="*/ 216550 w 1427042"/>
              <a:gd name="connsiteY244" fmla="*/ 794633 h 4664674"/>
              <a:gd name="connsiteX245" fmla="*/ 243324 w 1427042"/>
              <a:gd name="connsiteY245" fmla="*/ 492658 h 4664674"/>
              <a:gd name="connsiteX246" fmla="*/ 272460 w 1427042"/>
              <a:gd name="connsiteY246" fmla="*/ 358359 h 4664674"/>
              <a:gd name="connsiteX247" fmla="*/ 288997 w 1427042"/>
              <a:gd name="connsiteY247" fmla="*/ 259820 h 4664674"/>
              <a:gd name="connsiteX248" fmla="*/ 318920 w 1427042"/>
              <a:gd name="connsiteY248" fmla="*/ 157307 h 4664674"/>
              <a:gd name="connsiteX249" fmla="*/ 325220 w 1427042"/>
              <a:gd name="connsiteY249" fmla="*/ 129494 h 4664674"/>
              <a:gd name="connsiteX250" fmla="*/ 334669 w 1427042"/>
              <a:gd name="connsiteY250" fmla="*/ 107243 h 4664674"/>
              <a:gd name="connsiteX251" fmla="*/ 416565 w 1427042"/>
              <a:gd name="connsiteY251" fmla="*/ 21419 h 4664674"/>
              <a:gd name="connsiteX252" fmla="*/ 476411 w 1427042"/>
              <a:gd name="connsiteY252" fmla="*/ 3142 h 4664674"/>
              <a:gd name="connsiteX253" fmla="*/ 515784 w 1427042"/>
              <a:gd name="connsiteY253" fmla="*/ 2447 h 466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</a:cxnLst>
            <a:rect l="l" t="t" r="r" b="b"/>
            <a:pathLst>
              <a:path w="1427042" h="4664674">
                <a:moveTo>
                  <a:pt x="207101" y="4411970"/>
                </a:moveTo>
                <a:cubicBezTo>
                  <a:pt x="204739" y="4411970"/>
                  <a:pt x="203164" y="4412764"/>
                  <a:pt x="200802" y="4412764"/>
                </a:cubicBezTo>
                <a:cubicBezTo>
                  <a:pt x="200014" y="4421506"/>
                  <a:pt x="199227" y="4431042"/>
                  <a:pt x="198439" y="4449319"/>
                </a:cubicBezTo>
                <a:cubicBezTo>
                  <a:pt x="205526" y="4436605"/>
                  <a:pt x="209463" y="4431836"/>
                  <a:pt x="210251" y="4427068"/>
                </a:cubicBezTo>
                <a:cubicBezTo>
                  <a:pt x="211039" y="4422300"/>
                  <a:pt x="207889" y="4416738"/>
                  <a:pt x="207101" y="4411970"/>
                </a:cubicBezTo>
                <a:close/>
                <a:moveTo>
                  <a:pt x="832147" y="4125888"/>
                </a:moveTo>
                <a:cubicBezTo>
                  <a:pt x="828998" y="4140987"/>
                  <a:pt x="827423" y="4149728"/>
                  <a:pt x="824274" y="4163238"/>
                </a:cubicBezTo>
                <a:cubicBezTo>
                  <a:pt x="844747" y="4155291"/>
                  <a:pt x="843172" y="4144961"/>
                  <a:pt x="832147" y="4125888"/>
                </a:cubicBezTo>
                <a:close/>
                <a:moveTo>
                  <a:pt x="404752" y="4125888"/>
                </a:moveTo>
                <a:cubicBezTo>
                  <a:pt x="401603" y="4140987"/>
                  <a:pt x="400028" y="4149728"/>
                  <a:pt x="396878" y="4163238"/>
                </a:cubicBezTo>
                <a:cubicBezTo>
                  <a:pt x="417352" y="4155291"/>
                  <a:pt x="415777" y="4144961"/>
                  <a:pt x="404752" y="4125888"/>
                </a:cubicBezTo>
                <a:close/>
                <a:moveTo>
                  <a:pt x="158279" y="4108405"/>
                </a:moveTo>
                <a:cubicBezTo>
                  <a:pt x="151192" y="4139398"/>
                  <a:pt x="142529" y="4175952"/>
                  <a:pt x="134656" y="4212508"/>
                </a:cubicBezTo>
                <a:cubicBezTo>
                  <a:pt x="162216" y="4178337"/>
                  <a:pt x="169303" y="4140987"/>
                  <a:pt x="158279" y="4108405"/>
                </a:cubicBezTo>
                <a:close/>
                <a:moveTo>
                  <a:pt x="148042" y="3334397"/>
                </a:moveTo>
                <a:cubicBezTo>
                  <a:pt x="148042" y="3343139"/>
                  <a:pt x="148042" y="3351880"/>
                  <a:pt x="148042" y="3365389"/>
                </a:cubicBezTo>
                <a:cubicBezTo>
                  <a:pt x="165366" y="3353469"/>
                  <a:pt x="166153" y="3344728"/>
                  <a:pt x="148042" y="3334397"/>
                </a:cubicBezTo>
                <a:close/>
                <a:moveTo>
                  <a:pt x="1278635" y="1550364"/>
                </a:moveTo>
                <a:cubicBezTo>
                  <a:pt x="1269186" y="1553542"/>
                  <a:pt x="1259737" y="1556721"/>
                  <a:pt x="1247925" y="1560694"/>
                </a:cubicBezTo>
                <a:cubicBezTo>
                  <a:pt x="1247925" y="1590097"/>
                  <a:pt x="1245562" y="1617911"/>
                  <a:pt x="1249499" y="1644929"/>
                </a:cubicBezTo>
                <a:cubicBezTo>
                  <a:pt x="1253437" y="1669564"/>
                  <a:pt x="1230600" y="1698172"/>
                  <a:pt x="1256586" y="1722012"/>
                </a:cubicBezTo>
                <a:cubicBezTo>
                  <a:pt x="1275485" y="1702940"/>
                  <a:pt x="1277061" y="1701351"/>
                  <a:pt x="1271548" y="1691815"/>
                </a:cubicBezTo>
                <a:cubicBezTo>
                  <a:pt x="1260524" y="1672743"/>
                  <a:pt x="1266036" y="1651287"/>
                  <a:pt x="1259737" y="1630625"/>
                </a:cubicBezTo>
                <a:cubicBezTo>
                  <a:pt x="1255012" y="1615527"/>
                  <a:pt x="1257374" y="1594865"/>
                  <a:pt x="1273911" y="1581356"/>
                </a:cubicBezTo>
                <a:cubicBezTo>
                  <a:pt x="1280211" y="1575793"/>
                  <a:pt x="1281786" y="1565462"/>
                  <a:pt x="1285722" y="1558310"/>
                </a:cubicBezTo>
                <a:cubicBezTo>
                  <a:pt x="1283360" y="1555926"/>
                  <a:pt x="1280998" y="1552748"/>
                  <a:pt x="1278635" y="1550364"/>
                </a:cubicBezTo>
                <a:close/>
                <a:moveTo>
                  <a:pt x="1277061" y="1350902"/>
                </a:moveTo>
                <a:cubicBezTo>
                  <a:pt x="1251075" y="1372358"/>
                  <a:pt x="1249499" y="1388251"/>
                  <a:pt x="1268398" y="1416064"/>
                </a:cubicBezTo>
                <a:cubicBezTo>
                  <a:pt x="1277061" y="1394608"/>
                  <a:pt x="1300684" y="1376331"/>
                  <a:pt x="1277061" y="1350902"/>
                </a:cubicBezTo>
                <a:close/>
                <a:moveTo>
                  <a:pt x="1294384" y="1250773"/>
                </a:moveTo>
                <a:cubicBezTo>
                  <a:pt x="1273911" y="1246005"/>
                  <a:pt x="1262099" y="1252363"/>
                  <a:pt x="1262887" y="1280971"/>
                </a:cubicBezTo>
                <a:cubicBezTo>
                  <a:pt x="1269974" y="1272229"/>
                  <a:pt x="1273124" y="1266667"/>
                  <a:pt x="1277848" y="1262693"/>
                </a:cubicBezTo>
                <a:cubicBezTo>
                  <a:pt x="1282572" y="1257925"/>
                  <a:pt x="1288873" y="1254746"/>
                  <a:pt x="1294384" y="1250773"/>
                </a:cubicBezTo>
                <a:close/>
                <a:moveTo>
                  <a:pt x="1273124" y="1121242"/>
                </a:moveTo>
                <a:cubicBezTo>
                  <a:pt x="1269974" y="1157797"/>
                  <a:pt x="1266036" y="1194352"/>
                  <a:pt x="1262887" y="1230906"/>
                </a:cubicBezTo>
                <a:cubicBezTo>
                  <a:pt x="1266824" y="1230906"/>
                  <a:pt x="1270761" y="1230906"/>
                  <a:pt x="1275485" y="1231701"/>
                </a:cubicBezTo>
                <a:cubicBezTo>
                  <a:pt x="1290447" y="1195941"/>
                  <a:pt x="1280998" y="1158591"/>
                  <a:pt x="1281786" y="1122037"/>
                </a:cubicBezTo>
                <a:cubicBezTo>
                  <a:pt x="1278635" y="1122037"/>
                  <a:pt x="1276273" y="1122037"/>
                  <a:pt x="1273124" y="1121242"/>
                </a:cubicBezTo>
                <a:close/>
                <a:moveTo>
                  <a:pt x="1294384" y="986943"/>
                </a:moveTo>
                <a:cubicBezTo>
                  <a:pt x="1267611" y="1006015"/>
                  <a:pt x="1270761" y="1021908"/>
                  <a:pt x="1280211" y="1038596"/>
                </a:cubicBezTo>
                <a:cubicBezTo>
                  <a:pt x="1284148" y="1038596"/>
                  <a:pt x="1288085" y="1038596"/>
                  <a:pt x="1291235" y="1039391"/>
                </a:cubicBezTo>
                <a:cubicBezTo>
                  <a:pt x="1292023" y="1024292"/>
                  <a:pt x="1293597" y="1009194"/>
                  <a:pt x="1294384" y="986943"/>
                </a:cubicBezTo>
                <a:close/>
                <a:moveTo>
                  <a:pt x="1344191" y="935588"/>
                </a:moveTo>
                <a:cubicBezTo>
                  <a:pt x="1340450" y="936084"/>
                  <a:pt x="1336907" y="937276"/>
                  <a:pt x="1336120" y="938468"/>
                </a:cubicBezTo>
                <a:cubicBezTo>
                  <a:pt x="1329821" y="951977"/>
                  <a:pt x="1329821" y="966281"/>
                  <a:pt x="1351082" y="974228"/>
                </a:cubicBezTo>
                <a:cubicBezTo>
                  <a:pt x="1362106" y="961513"/>
                  <a:pt x="1366043" y="948799"/>
                  <a:pt x="1353444" y="936879"/>
                </a:cubicBezTo>
                <a:cubicBezTo>
                  <a:pt x="1351869" y="935290"/>
                  <a:pt x="1347931" y="935091"/>
                  <a:pt x="1344191" y="935588"/>
                </a:cubicBezTo>
                <a:close/>
                <a:moveTo>
                  <a:pt x="1348719" y="827214"/>
                </a:moveTo>
                <a:cubicBezTo>
                  <a:pt x="1346357" y="828803"/>
                  <a:pt x="1343995" y="831187"/>
                  <a:pt x="1340845" y="832777"/>
                </a:cubicBezTo>
                <a:cubicBezTo>
                  <a:pt x="1344782" y="839929"/>
                  <a:pt x="1349506" y="847876"/>
                  <a:pt x="1353444" y="855028"/>
                </a:cubicBezTo>
                <a:cubicBezTo>
                  <a:pt x="1357381" y="852644"/>
                  <a:pt x="1360531" y="849465"/>
                  <a:pt x="1364468" y="847081"/>
                </a:cubicBezTo>
                <a:cubicBezTo>
                  <a:pt x="1358957" y="840723"/>
                  <a:pt x="1354231" y="834366"/>
                  <a:pt x="1348719" y="827214"/>
                </a:cubicBezTo>
                <a:close/>
                <a:moveTo>
                  <a:pt x="1351082" y="690531"/>
                </a:moveTo>
                <a:cubicBezTo>
                  <a:pt x="1351082" y="702451"/>
                  <a:pt x="1351082" y="711987"/>
                  <a:pt x="1351870" y="721523"/>
                </a:cubicBezTo>
                <a:cubicBezTo>
                  <a:pt x="1355019" y="721523"/>
                  <a:pt x="1358169" y="722318"/>
                  <a:pt x="1361318" y="722318"/>
                </a:cubicBezTo>
                <a:cubicBezTo>
                  <a:pt x="1363681" y="711987"/>
                  <a:pt x="1373130" y="700862"/>
                  <a:pt x="1351082" y="690531"/>
                </a:cubicBezTo>
                <a:close/>
                <a:moveTo>
                  <a:pt x="515784" y="2447"/>
                </a:moveTo>
                <a:cubicBezTo>
                  <a:pt x="527596" y="5526"/>
                  <a:pt x="538620" y="11089"/>
                  <a:pt x="550432" y="16651"/>
                </a:cubicBezTo>
                <a:cubicBezTo>
                  <a:pt x="555157" y="19035"/>
                  <a:pt x="558307" y="23803"/>
                  <a:pt x="563032" y="27776"/>
                </a:cubicBezTo>
                <a:cubicBezTo>
                  <a:pt x="577206" y="38902"/>
                  <a:pt x="589805" y="45259"/>
                  <a:pt x="606342" y="28571"/>
                </a:cubicBezTo>
                <a:cubicBezTo>
                  <a:pt x="614216" y="20624"/>
                  <a:pt x="629178" y="19830"/>
                  <a:pt x="642565" y="15856"/>
                </a:cubicBezTo>
                <a:cubicBezTo>
                  <a:pt x="655164" y="46054"/>
                  <a:pt x="676426" y="45259"/>
                  <a:pt x="703199" y="39696"/>
                </a:cubicBezTo>
                <a:cubicBezTo>
                  <a:pt x="725248" y="34928"/>
                  <a:pt x="750446" y="34928"/>
                  <a:pt x="765408" y="57974"/>
                </a:cubicBezTo>
                <a:cubicBezTo>
                  <a:pt x="777220" y="49232"/>
                  <a:pt x="785882" y="39696"/>
                  <a:pt x="796906" y="34928"/>
                </a:cubicBezTo>
                <a:cubicBezTo>
                  <a:pt x="807143" y="30160"/>
                  <a:pt x="822892" y="23008"/>
                  <a:pt x="829979" y="26982"/>
                </a:cubicBezTo>
                <a:lnTo>
                  <a:pt x="837397" y="28297"/>
                </a:lnTo>
                <a:lnTo>
                  <a:pt x="843960" y="21419"/>
                </a:lnTo>
                <a:cubicBezTo>
                  <a:pt x="860496" y="5526"/>
                  <a:pt x="884119" y="8704"/>
                  <a:pt x="903806" y="3142"/>
                </a:cubicBezTo>
                <a:cubicBezTo>
                  <a:pt x="933730" y="-5600"/>
                  <a:pt x="954203" y="5526"/>
                  <a:pt x="977827" y="16651"/>
                </a:cubicBezTo>
                <a:cubicBezTo>
                  <a:pt x="982552" y="19035"/>
                  <a:pt x="985702" y="23803"/>
                  <a:pt x="990426" y="27776"/>
                </a:cubicBezTo>
                <a:cubicBezTo>
                  <a:pt x="1004601" y="38902"/>
                  <a:pt x="1017200" y="45259"/>
                  <a:pt x="1033737" y="28571"/>
                </a:cubicBezTo>
                <a:cubicBezTo>
                  <a:pt x="1041611" y="20624"/>
                  <a:pt x="1056573" y="19830"/>
                  <a:pt x="1069960" y="15856"/>
                </a:cubicBezTo>
                <a:cubicBezTo>
                  <a:pt x="1082559" y="46054"/>
                  <a:pt x="1103821" y="45259"/>
                  <a:pt x="1130594" y="39696"/>
                </a:cubicBezTo>
                <a:cubicBezTo>
                  <a:pt x="1152643" y="34928"/>
                  <a:pt x="1177841" y="34928"/>
                  <a:pt x="1192803" y="57974"/>
                </a:cubicBezTo>
                <a:cubicBezTo>
                  <a:pt x="1204614" y="49232"/>
                  <a:pt x="1213277" y="39696"/>
                  <a:pt x="1224301" y="34928"/>
                </a:cubicBezTo>
                <a:cubicBezTo>
                  <a:pt x="1234538" y="30160"/>
                  <a:pt x="1250287" y="23008"/>
                  <a:pt x="1257374" y="26982"/>
                </a:cubicBezTo>
                <a:cubicBezTo>
                  <a:pt x="1288085" y="44464"/>
                  <a:pt x="1318796" y="30160"/>
                  <a:pt x="1348719" y="30160"/>
                </a:cubicBezTo>
                <a:cubicBezTo>
                  <a:pt x="1370768" y="30160"/>
                  <a:pt x="1386517" y="33339"/>
                  <a:pt x="1395967" y="52411"/>
                </a:cubicBezTo>
                <a:cubicBezTo>
                  <a:pt x="1416440" y="96118"/>
                  <a:pt x="1431402" y="140619"/>
                  <a:pt x="1425890" y="191478"/>
                </a:cubicBezTo>
                <a:cubicBezTo>
                  <a:pt x="1422740" y="225649"/>
                  <a:pt x="1425890" y="260615"/>
                  <a:pt x="1424315" y="295580"/>
                </a:cubicBezTo>
                <a:cubicBezTo>
                  <a:pt x="1421953" y="344055"/>
                  <a:pt x="1419590" y="392530"/>
                  <a:pt x="1414078" y="440210"/>
                </a:cubicBezTo>
                <a:cubicBezTo>
                  <a:pt x="1409353" y="480738"/>
                  <a:pt x="1413291" y="524445"/>
                  <a:pt x="1389667" y="561000"/>
                </a:cubicBezTo>
                <a:cubicBezTo>
                  <a:pt x="1388092" y="564178"/>
                  <a:pt x="1388092" y="568946"/>
                  <a:pt x="1388880" y="572920"/>
                </a:cubicBezTo>
                <a:cubicBezTo>
                  <a:pt x="1410141" y="642851"/>
                  <a:pt x="1385729" y="712782"/>
                  <a:pt x="1390454" y="782713"/>
                </a:cubicBezTo>
                <a:cubicBezTo>
                  <a:pt x="1391242" y="790659"/>
                  <a:pt x="1379430" y="799401"/>
                  <a:pt x="1372343" y="809731"/>
                </a:cubicBezTo>
                <a:cubicBezTo>
                  <a:pt x="1392029" y="839929"/>
                  <a:pt x="1389667" y="873305"/>
                  <a:pt x="1385729" y="908270"/>
                </a:cubicBezTo>
                <a:cubicBezTo>
                  <a:pt x="1378642" y="964692"/>
                  <a:pt x="1377856" y="1021114"/>
                  <a:pt x="1373130" y="1077535"/>
                </a:cubicBezTo>
                <a:cubicBezTo>
                  <a:pt x="1372343" y="1088661"/>
                  <a:pt x="1368405" y="1099786"/>
                  <a:pt x="1365256" y="1118063"/>
                </a:cubicBezTo>
                <a:cubicBezTo>
                  <a:pt x="1349506" y="1083098"/>
                  <a:pt x="1368405" y="1052106"/>
                  <a:pt x="1352656" y="1021114"/>
                </a:cubicBezTo>
                <a:cubicBezTo>
                  <a:pt x="1331395" y="1040186"/>
                  <a:pt x="1332970" y="1064026"/>
                  <a:pt x="1329821" y="1083893"/>
                </a:cubicBezTo>
                <a:cubicBezTo>
                  <a:pt x="1316433" y="1191173"/>
                  <a:pt x="1313284" y="1299248"/>
                  <a:pt x="1312496" y="1406528"/>
                </a:cubicBezTo>
                <a:cubicBezTo>
                  <a:pt x="1312496" y="1421627"/>
                  <a:pt x="1310134" y="1434342"/>
                  <a:pt x="1295960" y="1441494"/>
                </a:cubicBezTo>
                <a:cubicBezTo>
                  <a:pt x="1280998" y="1449441"/>
                  <a:pt x="1276273" y="1459771"/>
                  <a:pt x="1282572" y="1475665"/>
                </a:cubicBezTo>
                <a:lnTo>
                  <a:pt x="1281794" y="1474880"/>
                </a:lnTo>
                <a:lnTo>
                  <a:pt x="1281786" y="1474870"/>
                </a:lnTo>
                <a:lnTo>
                  <a:pt x="1281787" y="1474873"/>
                </a:lnTo>
                <a:lnTo>
                  <a:pt x="1261312" y="1454209"/>
                </a:lnTo>
                <a:cubicBezTo>
                  <a:pt x="1251862" y="1485201"/>
                  <a:pt x="1252650" y="1510630"/>
                  <a:pt x="1261312" y="1539238"/>
                </a:cubicBezTo>
                <a:cubicBezTo>
                  <a:pt x="1275486" y="1523742"/>
                  <a:pt x="1287445" y="1510034"/>
                  <a:pt x="1286892" y="1493086"/>
                </a:cubicBezTo>
                <a:lnTo>
                  <a:pt x="1281787" y="1474873"/>
                </a:lnTo>
                <a:lnTo>
                  <a:pt x="1281794" y="1474880"/>
                </a:lnTo>
                <a:lnTo>
                  <a:pt x="1302948" y="1500896"/>
                </a:lnTo>
                <a:cubicBezTo>
                  <a:pt x="1306196" y="1511028"/>
                  <a:pt x="1306196" y="1522153"/>
                  <a:pt x="1304621" y="1532881"/>
                </a:cubicBezTo>
                <a:cubicBezTo>
                  <a:pt x="1297534" y="1587713"/>
                  <a:pt x="1306984" y="1643340"/>
                  <a:pt x="1289659" y="1697378"/>
                </a:cubicBezTo>
                <a:cubicBezTo>
                  <a:pt x="1283360" y="1716450"/>
                  <a:pt x="1286510" y="1738700"/>
                  <a:pt x="1287298" y="1759362"/>
                </a:cubicBezTo>
                <a:cubicBezTo>
                  <a:pt x="1288085" y="1777639"/>
                  <a:pt x="1284148" y="1791943"/>
                  <a:pt x="1267611" y="1801479"/>
                </a:cubicBezTo>
                <a:cubicBezTo>
                  <a:pt x="1246350" y="1813399"/>
                  <a:pt x="1244775" y="1818962"/>
                  <a:pt x="1252650" y="1850749"/>
                </a:cubicBezTo>
                <a:cubicBezTo>
                  <a:pt x="1258949" y="1842007"/>
                  <a:pt x="1264461" y="1835650"/>
                  <a:pt x="1274698" y="1822141"/>
                </a:cubicBezTo>
                <a:cubicBezTo>
                  <a:pt x="1276273" y="1845186"/>
                  <a:pt x="1279423" y="1859490"/>
                  <a:pt x="1278635" y="1873794"/>
                </a:cubicBezTo>
                <a:cubicBezTo>
                  <a:pt x="1276273" y="1909554"/>
                  <a:pt x="1271548" y="1945314"/>
                  <a:pt x="1267611" y="1981075"/>
                </a:cubicBezTo>
                <a:cubicBezTo>
                  <a:pt x="1266036" y="1995379"/>
                  <a:pt x="1266824" y="2012861"/>
                  <a:pt x="1243988" y="2012861"/>
                </a:cubicBezTo>
                <a:cubicBezTo>
                  <a:pt x="1240050" y="2012861"/>
                  <a:pt x="1232963" y="2024781"/>
                  <a:pt x="1232176" y="2031933"/>
                </a:cubicBezTo>
                <a:cubicBezTo>
                  <a:pt x="1229814" y="2050211"/>
                  <a:pt x="1229814" y="2069283"/>
                  <a:pt x="1228238" y="2095507"/>
                </a:cubicBezTo>
                <a:cubicBezTo>
                  <a:pt x="1239263" y="2078819"/>
                  <a:pt x="1246350" y="2068488"/>
                  <a:pt x="1252650" y="2058952"/>
                </a:cubicBezTo>
                <a:cubicBezTo>
                  <a:pt x="1255800" y="2059747"/>
                  <a:pt x="1258162" y="2060542"/>
                  <a:pt x="1261312" y="2061336"/>
                </a:cubicBezTo>
                <a:cubicBezTo>
                  <a:pt x="1258949" y="2089150"/>
                  <a:pt x="1256586" y="2116169"/>
                  <a:pt x="1254224" y="2145571"/>
                </a:cubicBezTo>
                <a:cubicBezTo>
                  <a:pt x="1242412" y="2143187"/>
                  <a:pt x="1234538" y="2141598"/>
                  <a:pt x="1224301" y="2139214"/>
                </a:cubicBezTo>
                <a:cubicBezTo>
                  <a:pt x="1224301" y="2156697"/>
                  <a:pt x="1224301" y="2172590"/>
                  <a:pt x="1225089" y="2194046"/>
                </a:cubicBezTo>
                <a:cubicBezTo>
                  <a:pt x="1235325" y="2185305"/>
                  <a:pt x="1242412" y="2178947"/>
                  <a:pt x="1250287" y="2172590"/>
                </a:cubicBezTo>
                <a:cubicBezTo>
                  <a:pt x="1251862" y="2173385"/>
                  <a:pt x="1255012" y="2174974"/>
                  <a:pt x="1255012" y="2176563"/>
                </a:cubicBezTo>
                <a:cubicBezTo>
                  <a:pt x="1254224" y="2240137"/>
                  <a:pt x="1253437" y="2303711"/>
                  <a:pt x="1252650" y="2368079"/>
                </a:cubicBezTo>
                <a:cubicBezTo>
                  <a:pt x="1252650" y="2391919"/>
                  <a:pt x="1253437" y="2414964"/>
                  <a:pt x="1253437" y="2436421"/>
                </a:cubicBezTo>
                <a:cubicBezTo>
                  <a:pt x="1274698" y="2457082"/>
                  <a:pt x="1286510" y="2430858"/>
                  <a:pt x="1303047" y="2429268"/>
                </a:cubicBezTo>
                <a:cubicBezTo>
                  <a:pt x="1298322" y="2455493"/>
                  <a:pt x="1295960" y="2457082"/>
                  <a:pt x="1247137" y="2470591"/>
                </a:cubicBezTo>
                <a:cubicBezTo>
                  <a:pt x="1255012" y="2480922"/>
                  <a:pt x="1261312" y="2489663"/>
                  <a:pt x="1268398" y="2498405"/>
                </a:cubicBezTo>
                <a:cubicBezTo>
                  <a:pt x="1267611" y="2499994"/>
                  <a:pt x="1267611" y="2503968"/>
                  <a:pt x="1266036" y="2504762"/>
                </a:cubicBezTo>
                <a:cubicBezTo>
                  <a:pt x="1239263" y="2521450"/>
                  <a:pt x="1244775" y="2551648"/>
                  <a:pt x="1241625" y="2574693"/>
                </a:cubicBezTo>
                <a:cubicBezTo>
                  <a:pt x="1234538" y="2627141"/>
                  <a:pt x="1234538" y="2679589"/>
                  <a:pt x="1232176" y="2732832"/>
                </a:cubicBezTo>
                <a:cubicBezTo>
                  <a:pt x="1230600" y="2757467"/>
                  <a:pt x="1238475" y="2778129"/>
                  <a:pt x="1254224" y="2797995"/>
                </a:cubicBezTo>
                <a:cubicBezTo>
                  <a:pt x="1262099" y="2807531"/>
                  <a:pt x="1264461" y="2821835"/>
                  <a:pt x="1269974" y="2833755"/>
                </a:cubicBezTo>
                <a:cubicBezTo>
                  <a:pt x="1270761" y="2832166"/>
                  <a:pt x="1273911" y="2828193"/>
                  <a:pt x="1278635" y="2821835"/>
                </a:cubicBezTo>
                <a:cubicBezTo>
                  <a:pt x="1281786" y="2856006"/>
                  <a:pt x="1279423" y="2884614"/>
                  <a:pt x="1245562" y="2898918"/>
                </a:cubicBezTo>
                <a:cubicBezTo>
                  <a:pt x="1260524" y="2947393"/>
                  <a:pt x="1256586" y="2993484"/>
                  <a:pt x="1236901" y="3037986"/>
                </a:cubicBezTo>
                <a:cubicBezTo>
                  <a:pt x="1233751" y="3045137"/>
                  <a:pt x="1234538" y="3054674"/>
                  <a:pt x="1234538" y="3062620"/>
                </a:cubicBezTo>
                <a:cubicBezTo>
                  <a:pt x="1234538" y="3092023"/>
                  <a:pt x="1231388" y="3120631"/>
                  <a:pt x="1218002" y="3147650"/>
                </a:cubicBezTo>
                <a:cubicBezTo>
                  <a:pt x="1214852" y="3153213"/>
                  <a:pt x="1214064" y="3161160"/>
                  <a:pt x="1214064" y="3167517"/>
                </a:cubicBezTo>
                <a:cubicBezTo>
                  <a:pt x="1211702" y="3229501"/>
                  <a:pt x="1210127" y="3291485"/>
                  <a:pt x="1206977" y="3354264"/>
                </a:cubicBezTo>
                <a:cubicBezTo>
                  <a:pt x="1206190" y="3374925"/>
                  <a:pt x="1203827" y="3395587"/>
                  <a:pt x="1203040" y="3417043"/>
                </a:cubicBezTo>
                <a:cubicBezTo>
                  <a:pt x="1198315" y="3495715"/>
                  <a:pt x="1192803" y="3575182"/>
                  <a:pt x="1188078" y="3653855"/>
                </a:cubicBezTo>
                <a:cubicBezTo>
                  <a:pt x="1186503" y="3679284"/>
                  <a:pt x="1188078" y="3705508"/>
                  <a:pt x="1188866" y="3733322"/>
                </a:cubicBezTo>
                <a:cubicBezTo>
                  <a:pt x="1192015" y="3731732"/>
                  <a:pt x="1196740" y="3729348"/>
                  <a:pt x="1203040" y="3726170"/>
                </a:cubicBezTo>
                <a:cubicBezTo>
                  <a:pt x="1210914" y="3754777"/>
                  <a:pt x="1212489" y="3784180"/>
                  <a:pt x="1206190" y="3811994"/>
                </a:cubicBezTo>
                <a:cubicBezTo>
                  <a:pt x="1192803" y="3869210"/>
                  <a:pt x="1193590" y="3927221"/>
                  <a:pt x="1192015" y="3986027"/>
                </a:cubicBezTo>
                <a:cubicBezTo>
                  <a:pt x="1190440" y="4058341"/>
                  <a:pt x="1192015" y="4131451"/>
                  <a:pt x="1176266" y="4200588"/>
                </a:cubicBezTo>
                <a:cubicBezTo>
                  <a:pt x="1164454" y="4250652"/>
                  <a:pt x="1159730" y="4303100"/>
                  <a:pt x="1141619" y="4352369"/>
                </a:cubicBezTo>
                <a:cubicBezTo>
                  <a:pt x="1121932" y="4404023"/>
                  <a:pt x="1114845" y="4461239"/>
                  <a:pt x="1100671" y="4515277"/>
                </a:cubicBezTo>
                <a:cubicBezTo>
                  <a:pt x="1097520" y="4527992"/>
                  <a:pt x="1092009" y="4545474"/>
                  <a:pt x="1082559" y="4550242"/>
                </a:cubicBezTo>
                <a:cubicBezTo>
                  <a:pt x="1051061" y="4566930"/>
                  <a:pt x="1046336" y="4597127"/>
                  <a:pt x="1036099" y="4624941"/>
                </a:cubicBezTo>
                <a:cubicBezTo>
                  <a:pt x="1032162" y="4636861"/>
                  <a:pt x="1029799" y="4648781"/>
                  <a:pt x="1025862" y="4664674"/>
                </a:cubicBezTo>
                <a:cubicBezTo>
                  <a:pt x="997514" y="4651960"/>
                  <a:pt x="972315" y="4640040"/>
                  <a:pt x="948692" y="4628914"/>
                </a:cubicBezTo>
                <a:cubicBezTo>
                  <a:pt x="929005" y="4637656"/>
                  <a:pt x="910106" y="4646397"/>
                  <a:pt x="890420" y="4654344"/>
                </a:cubicBezTo>
                <a:cubicBezTo>
                  <a:pt x="855772" y="4667853"/>
                  <a:pt x="828210" y="4663085"/>
                  <a:pt x="804587" y="4629709"/>
                </a:cubicBezTo>
                <a:cubicBezTo>
                  <a:pt x="787263" y="4605074"/>
                  <a:pt x="758126" y="4601101"/>
                  <a:pt x="732140" y="4616200"/>
                </a:cubicBezTo>
                <a:cubicBezTo>
                  <a:pt x="702218" y="4594744"/>
                  <a:pt x="676232" y="4574082"/>
                  <a:pt x="640008" y="4571698"/>
                </a:cubicBezTo>
                <a:lnTo>
                  <a:pt x="633724" y="4568586"/>
                </a:lnTo>
                <a:lnTo>
                  <a:pt x="623961" y="4583420"/>
                </a:lnTo>
                <a:cubicBezTo>
                  <a:pt x="617563" y="4596532"/>
                  <a:pt x="613823" y="4611034"/>
                  <a:pt x="608704" y="4624941"/>
                </a:cubicBezTo>
                <a:cubicBezTo>
                  <a:pt x="604767" y="4636861"/>
                  <a:pt x="602404" y="4648781"/>
                  <a:pt x="598467" y="4664674"/>
                </a:cubicBezTo>
                <a:cubicBezTo>
                  <a:pt x="570119" y="4651960"/>
                  <a:pt x="544920" y="4640040"/>
                  <a:pt x="521297" y="4628914"/>
                </a:cubicBezTo>
                <a:cubicBezTo>
                  <a:pt x="501610" y="4637656"/>
                  <a:pt x="482711" y="4646397"/>
                  <a:pt x="463025" y="4654344"/>
                </a:cubicBezTo>
                <a:cubicBezTo>
                  <a:pt x="428377" y="4667853"/>
                  <a:pt x="400815" y="4663085"/>
                  <a:pt x="377192" y="4629709"/>
                </a:cubicBezTo>
                <a:cubicBezTo>
                  <a:pt x="359868" y="4605074"/>
                  <a:pt x="330731" y="4601101"/>
                  <a:pt x="304745" y="4616200"/>
                </a:cubicBezTo>
                <a:cubicBezTo>
                  <a:pt x="274823" y="4594744"/>
                  <a:pt x="248837" y="4574082"/>
                  <a:pt x="212613" y="4571698"/>
                </a:cubicBezTo>
                <a:cubicBezTo>
                  <a:pt x="202376" y="4570903"/>
                  <a:pt x="189777" y="4558983"/>
                  <a:pt x="185052" y="4549447"/>
                </a:cubicBezTo>
                <a:cubicBezTo>
                  <a:pt x="162216" y="4503357"/>
                  <a:pt x="141743" y="4455676"/>
                  <a:pt x="118906" y="4404818"/>
                </a:cubicBezTo>
                <a:cubicBezTo>
                  <a:pt x="106306" y="4406407"/>
                  <a:pt x="100007" y="4414353"/>
                  <a:pt x="104732" y="4434220"/>
                </a:cubicBezTo>
                <a:cubicBezTo>
                  <a:pt x="93708" y="4431042"/>
                  <a:pt x="84258" y="4427863"/>
                  <a:pt x="71659" y="4423095"/>
                </a:cubicBezTo>
                <a:cubicBezTo>
                  <a:pt x="71659" y="4408791"/>
                  <a:pt x="69296" y="4392898"/>
                  <a:pt x="71659" y="4378593"/>
                </a:cubicBezTo>
                <a:cubicBezTo>
                  <a:pt x="74021" y="4364289"/>
                  <a:pt x="77959" y="4347601"/>
                  <a:pt x="88195" y="4338065"/>
                </a:cubicBezTo>
                <a:cubicBezTo>
                  <a:pt x="108670" y="4318199"/>
                  <a:pt x="111819" y="4299126"/>
                  <a:pt x="100007" y="4275286"/>
                </a:cubicBezTo>
                <a:cubicBezTo>
                  <a:pt x="65359" y="4281644"/>
                  <a:pt x="43310" y="4314225"/>
                  <a:pt x="0" y="4326145"/>
                </a:cubicBezTo>
                <a:cubicBezTo>
                  <a:pt x="6300" y="4297537"/>
                  <a:pt x="10237" y="4280055"/>
                  <a:pt x="14174" y="4259393"/>
                </a:cubicBezTo>
                <a:cubicBezTo>
                  <a:pt x="25199" y="4260982"/>
                  <a:pt x="35435" y="4262572"/>
                  <a:pt x="47247" y="4264161"/>
                </a:cubicBezTo>
                <a:cubicBezTo>
                  <a:pt x="53547" y="4254625"/>
                  <a:pt x="60635" y="4245089"/>
                  <a:pt x="62209" y="4241910"/>
                </a:cubicBezTo>
                <a:cubicBezTo>
                  <a:pt x="56697" y="4214892"/>
                  <a:pt x="52760" y="4195819"/>
                  <a:pt x="48823" y="4174363"/>
                </a:cubicBezTo>
                <a:cubicBezTo>
                  <a:pt x="48035" y="4174363"/>
                  <a:pt x="44885" y="4174363"/>
                  <a:pt x="41736" y="4175158"/>
                </a:cubicBezTo>
                <a:cubicBezTo>
                  <a:pt x="37798" y="4175952"/>
                  <a:pt x="34649" y="4176747"/>
                  <a:pt x="27561" y="4178337"/>
                </a:cubicBezTo>
                <a:cubicBezTo>
                  <a:pt x="28348" y="4167211"/>
                  <a:pt x="28348" y="4157675"/>
                  <a:pt x="29136" y="4148139"/>
                </a:cubicBezTo>
                <a:cubicBezTo>
                  <a:pt x="29136" y="4142577"/>
                  <a:pt x="33073" y="4135424"/>
                  <a:pt x="30711" y="4132246"/>
                </a:cubicBezTo>
                <a:cubicBezTo>
                  <a:pt x="-3937" y="4085360"/>
                  <a:pt x="25199" y="4039270"/>
                  <a:pt x="31498" y="3993178"/>
                </a:cubicBezTo>
                <a:cubicBezTo>
                  <a:pt x="33861" y="3977285"/>
                  <a:pt x="37798" y="3960597"/>
                  <a:pt x="34649" y="3945498"/>
                </a:cubicBezTo>
                <a:cubicBezTo>
                  <a:pt x="19687" y="3879541"/>
                  <a:pt x="33861" y="3815967"/>
                  <a:pt x="41736" y="3752394"/>
                </a:cubicBezTo>
                <a:cubicBezTo>
                  <a:pt x="66934" y="3748420"/>
                  <a:pt x="77959" y="3759546"/>
                  <a:pt x="85045" y="3778618"/>
                </a:cubicBezTo>
                <a:cubicBezTo>
                  <a:pt x="92132" y="3798484"/>
                  <a:pt x="103945" y="3815173"/>
                  <a:pt x="129931" y="3818351"/>
                </a:cubicBezTo>
                <a:cubicBezTo>
                  <a:pt x="131505" y="3805636"/>
                  <a:pt x="133080" y="3793716"/>
                  <a:pt x="136230" y="3772260"/>
                </a:cubicBezTo>
                <a:cubicBezTo>
                  <a:pt x="147254" y="3796895"/>
                  <a:pt x="143317" y="3813583"/>
                  <a:pt x="141743" y="3830271"/>
                </a:cubicBezTo>
                <a:cubicBezTo>
                  <a:pt x="139380" y="3850933"/>
                  <a:pt x="134656" y="3871594"/>
                  <a:pt x="136230" y="3892256"/>
                </a:cubicBezTo>
                <a:cubicBezTo>
                  <a:pt x="137805" y="3914506"/>
                  <a:pt x="133868" y="3931989"/>
                  <a:pt x="122056" y="3951856"/>
                </a:cubicBezTo>
                <a:cubicBezTo>
                  <a:pt x="110244" y="3971723"/>
                  <a:pt x="111031" y="3999536"/>
                  <a:pt x="108670" y="4023376"/>
                </a:cubicBezTo>
                <a:cubicBezTo>
                  <a:pt x="108276" y="4026157"/>
                  <a:pt x="111229" y="4029137"/>
                  <a:pt x="115068" y="4032217"/>
                </a:cubicBezTo>
                <a:lnTo>
                  <a:pt x="126159" y="4041152"/>
                </a:lnTo>
                <a:lnTo>
                  <a:pt x="125206" y="4041653"/>
                </a:lnTo>
                <a:lnTo>
                  <a:pt x="125537" y="4045991"/>
                </a:lnTo>
                <a:lnTo>
                  <a:pt x="118118" y="4071851"/>
                </a:lnTo>
                <a:cubicBezTo>
                  <a:pt x="121268" y="4071851"/>
                  <a:pt x="124418" y="4072645"/>
                  <a:pt x="127568" y="4072645"/>
                </a:cubicBezTo>
                <a:lnTo>
                  <a:pt x="125537" y="4045991"/>
                </a:lnTo>
                <a:lnTo>
                  <a:pt x="126781" y="4041653"/>
                </a:lnTo>
                <a:lnTo>
                  <a:pt x="126159" y="4041152"/>
                </a:lnTo>
                <a:lnTo>
                  <a:pt x="134458" y="4036786"/>
                </a:lnTo>
                <a:cubicBezTo>
                  <a:pt x="137411" y="4035098"/>
                  <a:pt x="139774" y="4033310"/>
                  <a:pt x="140167" y="4031323"/>
                </a:cubicBezTo>
                <a:cubicBezTo>
                  <a:pt x="144892" y="4013840"/>
                  <a:pt x="148042" y="3996357"/>
                  <a:pt x="148830" y="3978874"/>
                </a:cubicBezTo>
                <a:cubicBezTo>
                  <a:pt x="155129" y="3880336"/>
                  <a:pt x="159854" y="3781002"/>
                  <a:pt x="166153" y="3682463"/>
                </a:cubicBezTo>
                <a:cubicBezTo>
                  <a:pt x="168516" y="3637961"/>
                  <a:pt x="171666" y="3593460"/>
                  <a:pt x="176390" y="3548958"/>
                </a:cubicBezTo>
                <a:cubicBezTo>
                  <a:pt x="179540" y="3522734"/>
                  <a:pt x="166153" y="3517966"/>
                  <a:pt x="144892" y="3518761"/>
                </a:cubicBezTo>
                <a:cubicBezTo>
                  <a:pt x="135442" y="3529092"/>
                  <a:pt x="158279" y="3544190"/>
                  <a:pt x="139380" y="3556905"/>
                </a:cubicBezTo>
                <a:cubicBezTo>
                  <a:pt x="133080" y="3560878"/>
                  <a:pt x="133868" y="3591076"/>
                  <a:pt x="141743" y="3598228"/>
                </a:cubicBezTo>
                <a:cubicBezTo>
                  <a:pt x="157491" y="3613326"/>
                  <a:pt x="121268" y="3633193"/>
                  <a:pt x="149616" y="3641935"/>
                </a:cubicBezTo>
                <a:cubicBezTo>
                  <a:pt x="146467" y="3660212"/>
                  <a:pt x="142529" y="3679284"/>
                  <a:pt x="139380" y="3697562"/>
                </a:cubicBezTo>
                <a:lnTo>
                  <a:pt x="134656" y="3697562"/>
                </a:lnTo>
                <a:cubicBezTo>
                  <a:pt x="129143" y="3664185"/>
                  <a:pt x="110244" y="3633988"/>
                  <a:pt x="115757" y="3597433"/>
                </a:cubicBezTo>
                <a:cubicBezTo>
                  <a:pt x="116544" y="3593063"/>
                  <a:pt x="114575" y="3588295"/>
                  <a:pt x="111819" y="3583427"/>
                </a:cubicBezTo>
                <a:lnTo>
                  <a:pt x="103157" y="3568825"/>
                </a:lnTo>
                <a:lnTo>
                  <a:pt x="103945" y="3568030"/>
                </a:lnTo>
                <a:lnTo>
                  <a:pt x="103260" y="3566998"/>
                </a:lnTo>
                <a:lnTo>
                  <a:pt x="104732" y="3541012"/>
                </a:lnTo>
                <a:cubicBezTo>
                  <a:pt x="97252" y="3546575"/>
                  <a:pt x="95086" y="3551342"/>
                  <a:pt x="95775" y="3555713"/>
                </a:cubicBezTo>
                <a:lnTo>
                  <a:pt x="103260" y="3566998"/>
                </a:lnTo>
                <a:lnTo>
                  <a:pt x="103157" y="3568825"/>
                </a:lnTo>
                <a:lnTo>
                  <a:pt x="103157" y="3568825"/>
                </a:lnTo>
                <a:lnTo>
                  <a:pt x="96070" y="3575977"/>
                </a:lnTo>
                <a:cubicBezTo>
                  <a:pt x="77171" y="3585513"/>
                  <a:pt x="61421" y="3595843"/>
                  <a:pt x="81896" y="3619684"/>
                </a:cubicBezTo>
                <a:cubicBezTo>
                  <a:pt x="88195" y="3627630"/>
                  <a:pt x="86621" y="3629220"/>
                  <a:pt x="69296" y="3639550"/>
                </a:cubicBezTo>
                <a:cubicBezTo>
                  <a:pt x="62997" y="3618095"/>
                  <a:pt x="57484" y="3597433"/>
                  <a:pt x="51185" y="3575977"/>
                </a:cubicBezTo>
                <a:cubicBezTo>
                  <a:pt x="46460" y="3577566"/>
                  <a:pt x="40948" y="3579156"/>
                  <a:pt x="33073" y="3581540"/>
                </a:cubicBezTo>
                <a:cubicBezTo>
                  <a:pt x="37011" y="3548163"/>
                  <a:pt x="35435" y="3513993"/>
                  <a:pt x="62997" y="3487769"/>
                </a:cubicBezTo>
                <a:cubicBezTo>
                  <a:pt x="69296" y="3481411"/>
                  <a:pt x="71659" y="3468696"/>
                  <a:pt x="72446" y="3458366"/>
                </a:cubicBezTo>
                <a:cubicBezTo>
                  <a:pt x="75596" y="3426579"/>
                  <a:pt x="76383" y="3395587"/>
                  <a:pt x="78746" y="3362211"/>
                </a:cubicBezTo>
                <a:cubicBezTo>
                  <a:pt x="107882" y="3368568"/>
                  <a:pt x="104732" y="3385256"/>
                  <a:pt x="96858" y="3401149"/>
                </a:cubicBezTo>
                <a:cubicBezTo>
                  <a:pt x="81896" y="3431347"/>
                  <a:pt x="85833" y="3463134"/>
                  <a:pt x="84258" y="3494921"/>
                </a:cubicBezTo>
                <a:cubicBezTo>
                  <a:pt x="84258" y="3499689"/>
                  <a:pt x="88983" y="3504456"/>
                  <a:pt x="95282" y="3516376"/>
                </a:cubicBezTo>
                <a:cubicBezTo>
                  <a:pt x="108670" y="3463928"/>
                  <a:pt x="119694" y="3418632"/>
                  <a:pt x="131505" y="3370158"/>
                </a:cubicBezTo>
                <a:cubicBezTo>
                  <a:pt x="128355" y="3369363"/>
                  <a:pt x="121268" y="3368568"/>
                  <a:pt x="111031" y="3366184"/>
                </a:cubicBezTo>
                <a:cubicBezTo>
                  <a:pt x="103157" y="3277181"/>
                  <a:pt x="122844" y="3186589"/>
                  <a:pt x="108670" y="3095996"/>
                </a:cubicBezTo>
                <a:cubicBezTo>
                  <a:pt x="79533" y="3104738"/>
                  <a:pt x="110244" y="3149239"/>
                  <a:pt x="66934" y="3146855"/>
                </a:cubicBezTo>
                <a:cubicBezTo>
                  <a:pt x="64572" y="3129373"/>
                  <a:pt x="59059" y="3111890"/>
                  <a:pt x="59847" y="3094407"/>
                </a:cubicBezTo>
                <a:cubicBezTo>
                  <a:pt x="61421" y="3038780"/>
                  <a:pt x="64572" y="2983153"/>
                  <a:pt x="66934" y="2928321"/>
                </a:cubicBezTo>
                <a:cubicBezTo>
                  <a:pt x="66934" y="2920374"/>
                  <a:pt x="67722" y="2911633"/>
                  <a:pt x="67722" y="2903686"/>
                </a:cubicBezTo>
                <a:cubicBezTo>
                  <a:pt x="64572" y="2785281"/>
                  <a:pt x="74809" y="2667669"/>
                  <a:pt x="92132" y="2550853"/>
                </a:cubicBezTo>
                <a:cubicBezTo>
                  <a:pt x="103157" y="2472975"/>
                  <a:pt x="103945" y="2392714"/>
                  <a:pt x="107882" y="2314041"/>
                </a:cubicBezTo>
                <a:cubicBezTo>
                  <a:pt x="117331" y="2136830"/>
                  <a:pt x="124418" y="1958824"/>
                  <a:pt x="148830" y="1782407"/>
                </a:cubicBezTo>
                <a:cubicBezTo>
                  <a:pt x="163791" y="1671153"/>
                  <a:pt x="171666" y="1558310"/>
                  <a:pt x="180328" y="1446262"/>
                </a:cubicBezTo>
                <a:cubicBezTo>
                  <a:pt x="184265" y="1399376"/>
                  <a:pt x="181115" y="1351696"/>
                  <a:pt x="184265" y="1304811"/>
                </a:cubicBezTo>
                <a:cubicBezTo>
                  <a:pt x="188202" y="1241237"/>
                  <a:pt x="195289" y="1177663"/>
                  <a:pt x="199227" y="1114090"/>
                </a:cubicBezTo>
                <a:cubicBezTo>
                  <a:pt x="202376" y="1058463"/>
                  <a:pt x="203164" y="1003631"/>
                  <a:pt x="206314" y="948004"/>
                </a:cubicBezTo>
                <a:cubicBezTo>
                  <a:pt x="208675" y="896350"/>
                  <a:pt x="212613" y="845492"/>
                  <a:pt x="216550" y="794633"/>
                </a:cubicBezTo>
                <a:cubicBezTo>
                  <a:pt x="224425" y="693710"/>
                  <a:pt x="232300" y="592787"/>
                  <a:pt x="243324" y="492658"/>
                </a:cubicBezTo>
                <a:cubicBezTo>
                  <a:pt x="248837" y="447362"/>
                  <a:pt x="263011" y="403655"/>
                  <a:pt x="272460" y="358359"/>
                </a:cubicBezTo>
                <a:cubicBezTo>
                  <a:pt x="278760" y="325778"/>
                  <a:pt x="282697" y="292401"/>
                  <a:pt x="288997" y="259820"/>
                </a:cubicBezTo>
                <a:cubicBezTo>
                  <a:pt x="296084" y="224854"/>
                  <a:pt x="296872" y="188300"/>
                  <a:pt x="318920" y="157307"/>
                </a:cubicBezTo>
                <a:cubicBezTo>
                  <a:pt x="324432" y="150155"/>
                  <a:pt x="322858" y="138235"/>
                  <a:pt x="325220" y="129494"/>
                </a:cubicBezTo>
                <a:cubicBezTo>
                  <a:pt x="327582" y="121547"/>
                  <a:pt x="329157" y="112806"/>
                  <a:pt x="334669" y="107243"/>
                </a:cubicBezTo>
                <a:cubicBezTo>
                  <a:pt x="361443" y="77840"/>
                  <a:pt x="388216" y="49232"/>
                  <a:pt x="416565" y="21419"/>
                </a:cubicBezTo>
                <a:cubicBezTo>
                  <a:pt x="433101" y="5526"/>
                  <a:pt x="456724" y="8704"/>
                  <a:pt x="476411" y="3142"/>
                </a:cubicBezTo>
                <a:cubicBezTo>
                  <a:pt x="491373" y="-1229"/>
                  <a:pt x="503972" y="-633"/>
                  <a:pt x="515784" y="2447"/>
                </a:cubicBezTo>
                <a:close/>
              </a:path>
            </a:pathLst>
          </a:custGeom>
          <a:solidFill>
            <a:schemeClr val="accent2"/>
          </a:solidFill>
          <a:ln w="794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9">
            <a:extLst>
              <a:ext uri="{FF2B5EF4-FFF2-40B4-BE49-F238E27FC236}">
                <a16:creationId xmlns:a16="http://schemas.microsoft.com/office/drawing/2014/main" id="{C5ADEABC-E2C7-4C66-9B99-51DA74FE57C3}"/>
              </a:ext>
            </a:extLst>
          </p:cNvPr>
          <p:cNvSpPr/>
          <p:nvPr/>
        </p:nvSpPr>
        <p:spPr>
          <a:xfrm>
            <a:off x="6267393" y="1774699"/>
            <a:ext cx="2236206" cy="4375402"/>
          </a:xfrm>
          <a:custGeom>
            <a:avLst/>
            <a:gdLst>
              <a:gd name="connsiteX0" fmla="*/ 207101 w 1427042"/>
              <a:gd name="connsiteY0" fmla="*/ 4411970 h 4664674"/>
              <a:gd name="connsiteX1" fmla="*/ 200802 w 1427042"/>
              <a:gd name="connsiteY1" fmla="*/ 4412764 h 4664674"/>
              <a:gd name="connsiteX2" fmla="*/ 198439 w 1427042"/>
              <a:gd name="connsiteY2" fmla="*/ 4449319 h 4664674"/>
              <a:gd name="connsiteX3" fmla="*/ 210251 w 1427042"/>
              <a:gd name="connsiteY3" fmla="*/ 4427068 h 4664674"/>
              <a:gd name="connsiteX4" fmla="*/ 207101 w 1427042"/>
              <a:gd name="connsiteY4" fmla="*/ 4411970 h 4664674"/>
              <a:gd name="connsiteX5" fmla="*/ 832147 w 1427042"/>
              <a:gd name="connsiteY5" fmla="*/ 4125888 h 4664674"/>
              <a:gd name="connsiteX6" fmla="*/ 824274 w 1427042"/>
              <a:gd name="connsiteY6" fmla="*/ 4163238 h 4664674"/>
              <a:gd name="connsiteX7" fmla="*/ 832147 w 1427042"/>
              <a:gd name="connsiteY7" fmla="*/ 4125888 h 4664674"/>
              <a:gd name="connsiteX8" fmla="*/ 404752 w 1427042"/>
              <a:gd name="connsiteY8" fmla="*/ 4125888 h 4664674"/>
              <a:gd name="connsiteX9" fmla="*/ 396878 w 1427042"/>
              <a:gd name="connsiteY9" fmla="*/ 4163238 h 4664674"/>
              <a:gd name="connsiteX10" fmla="*/ 404752 w 1427042"/>
              <a:gd name="connsiteY10" fmla="*/ 4125888 h 4664674"/>
              <a:gd name="connsiteX11" fmla="*/ 158279 w 1427042"/>
              <a:gd name="connsiteY11" fmla="*/ 4108405 h 4664674"/>
              <a:gd name="connsiteX12" fmla="*/ 134656 w 1427042"/>
              <a:gd name="connsiteY12" fmla="*/ 4212508 h 4664674"/>
              <a:gd name="connsiteX13" fmla="*/ 158279 w 1427042"/>
              <a:gd name="connsiteY13" fmla="*/ 4108405 h 4664674"/>
              <a:gd name="connsiteX14" fmla="*/ 148042 w 1427042"/>
              <a:gd name="connsiteY14" fmla="*/ 3334397 h 4664674"/>
              <a:gd name="connsiteX15" fmla="*/ 148042 w 1427042"/>
              <a:gd name="connsiteY15" fmla="*/ 3365389 h 4664674"/>
              <a:gd name="connsiteX16" fmla="*/ 148042 w 1427042"/>
              <a:gd name="connsiteY16" fmla="*/ 3334397 h 4664674"/>
              <a:gd name="connsiteX17" fmla="*/ 1278635 w 1427042"/>
              <a:gd name="connsiteY17" fmla="*/ 1550364 h 4664674"/>
              <a:gd name="connsiteX18" fmla="*/ 1247925 w 1427042"/>
              <a:gd name="connsiteY18" fmla="*/ 1560694 h 4664674"/>
              <a:gd name="connsiteX19" fmla="*/ 1249499 w 1427042"/>
              <a:gd name="connsiteY19" fmla="*/ 1644929 h 4664674"/>
              <a:gd name="connsiteX20" fmla="*/ 1256586 w 1427042"/>
              <a:gd name="connsiteY20" fmla="*/ 1722012 h 4664674"/>
              <a:gd name="connsiteX21" fmla="*/ 1271548 w 1427042"/>
              <a:gd name="connsiteY21" fmla="*/ 1691815 h 4664674"/>
              <a:gd name="connsiteX22" fmla="*/ 1259737 w 1427042"/>
              <a:gd name="connsiteY22" fmla="*/ 1630625 h 4664674"/>
              <a:gd name="connsiteX23" fmla="*/ 1273911 w 1427042"/>
              <a:gd name="connsiteY23" fmla="*/ 1581356 h 4664674"/>
              <a:gd name="connsiteX24" fmla="*/ 1285722 w 1427042"/>
              <a:gd name="connsiteY24" fmla="*/ 1558310 h 4664674"/>
              <a:gd name="connsiteX25" fmla="*/ 1278635 w 1427042"/>
              <a:gd name="connsiteY25" fmla="*/ 1550364 h 4664674"/>
              <a:gd name="connsiteX26" fmla="*/ 1277061 w 1427042"/>
              <a:gd name="connsiteY26" fmla="*/ 1350902 h 4664674"/>
              <a:gd name="connsiteX27" fmla="*/ 1268398 w 1427042"/>
              <a:gd name="connsiteY27" fmla="*/ 1416064 h 4664674"/>
              <a:gd name="connsiteX28" fmla="*/ 1277061 w 1427042"/>
              <a:gd name="connsiteY28" fmla="*/ 1350902 h 4664674"/>
              <a:gd name="connsiteX29" fmla="*/ 1294384 w 1427042"/>
              <a:gd name="connsiteY29" fmla="*/ 1250773 h 4664674"/>
              <a:gd name="connsiteX30" fmla="*/ 1262887 w 1427042"/>
              <a:gd name="connsiteY30" fmla="*/ 1280971 h 4664674"/>
              <a:gd name="connsiteX31" fmla="*/ 1277848 w 1427042"/>
              <a:gd name="connsiteY31" fmla="*/ 1262693 h 4664674"/>
              <a:gd name="connsiteX32" fmla="*/ 1294384 w 1427042"/>
              <a:gd name="connsiteY32" fmla="*/ 1250773 h 4664674"/>
              <a:gd name="connsiteX33" fmla="*/ 1273124 w 1427042"/>
              <a:gd name="connsiteY33" fmla="*/ 1121242 h 4664674"/>
              <a:gd name="connsiteX34" fmla="*/ 1262887 w 1427042"/>
              <a:gd name="connsiteY34" fmla="*/ 1230906 h 4664674"/>
              <a:gd name="connsiteX35" fmla="*/ 1275485 w 1427042"/>
              <a:gd name="connsiteY35" fmla="*/ 1231701 h 4664674"/>
              <a:gd name="connsiteX36" fmla="*/ 1281786 w 1427042"/>
              <a:gd name="connsiteY36" fmla="*/ 1122037 h 4664674"/>
              <a:gd name="connsiteX37" fmla="*/ 1273124 w 1427042"/>
              <a:gd name="connsiteY37" fmla="*/ 1121242 h 4664674"/>
              <a:gd name="connsiteX38" fmla="*/ 1294384 w 1427042"/>
              <a:gd name="connsiteY38" fmla="*/ 986943 h 4664674"/>
              <a:gd name="connsiteX39" fmla="*/ 1280211 w 1427042"/>
              <a:gd name="connsiteY39" fmla="*/ 1038596 h 4664674"/>
              <a:gd name="connsiteX40" fmla="*/ 1291235 w 1427042"/>
              <a:gd name="connsiteY40" fmla="*/ 1039391 h 4664674"/>
              <a:gd name="connsiteX41" fmla="*/ 1294384 w 1427042"/>
              <a:gd name="connsiteY41" fmla="*/ 986943 h 4664674"/>
              <a:gd name="connsiteX42" fmla="*/ 1344191 w 1427042"/>
              <a:gd name="connsiteY42" fmla="*/ 935588 h 4664674"/>
              <a:gd name="connsiteX43" fmla="*/ 1336120 w 1427042"/>
              <a:gd name="connsiteY43" fmla="*/ 938468 h 4664674"/>
              <a:gd name="connsiteX44" fmla="*/ 1351082 w 1427042"/>
              <a:gd name="connsiteY44" fmla="*/ 974228 h 4664674"/>
              <a:gd name="connsiteX45" fmla="*/ 1353444 w 1427042"/>
              <a:gd name="connsiteY45" fmla="*/ 936879 h 4664674"/>
              <a:gd name="connsiteX46" fmla="*/ 1344191 w 1427042"/>
              <a:gd name="connsiteY46" fmla="*/ 935588 h 4664674"/>
              <a:gd name="connsiteX47" fmla="*/ 1348719 w 1427042"/>
              <a:gd name="connsiteY47" fmla="*/ 827214 h 4664674"/>
              <a:gd name="connsiteX48" fmla="*/ 1340845 w 1427042"/>
              <a:gd name="connsiteY48" fmla="*/ 832777 h 4664674"/>
              <a:gd name="connsiteX49" fmla="*/ 1353444 w 1427042"/>
              <a:gd name="connsiteY49" fmla="*/ 855028 h 4664674"/>
              <a:gd name="connsiteX50" fmla="*/ 1364468 w 1427042"/>
              <a:gd name="connsiteY50" fmla="*/ 847081 h 4664674"/>
              <a:gd name="connsiteX51" fmla="*/ 1348719 w 1427042"/>
              <a:gd name="connsiteY51" fmla="*/ 827214 h 4664674"/>
              <a:gd name="connsiteX52" fmla="*/ 1351082 w 1427042"/>
              <a:gd name="connsiteY52" fmla="*/ 690531 h 4664674"/>
              <a:gd name="connsiteX53" fmla="*/ 1351870 w 1427042"/>
              <a:gd name="connsiteY53" fmla="*/ 721523 h 4664674"/>
              <a:gd name="connsiteX54" fmla="*/ 1361318 w 1427042"/>
              <a:gd name="connsiteY54" fmla="*/ 722318 h 4664674"/>
              <a:gd name="connsiteX55" fmla="*/ 1351082 w 1427042"/>
              <a:gd name="connsiteY55" fmla="*/ 690531 h 4664674"/>
              <a:gd name="connsiteX56" fmla="*/ 515784 w 1427042"/>
              <a:gd name="connsiteY56" fmla="*/ 2447 h 4664674"/>
              <a:gd name="connsiteX57" fmla="*/ 550432 w 1427042"/>
              <a:gd name="connsiteY57" fmla="*/ 16651 h 4664674"/>
              <a:gd name="connsiteX58" fmla="*/ 563032 w 1427042"/>
              <a:gd name="connsiteY58" fmla="*/ 27776 h 4664674"/>
              <a:gd name="connsiteX59" fmla="*/ 606342 w 1427042"/>
              <a:gd name="connsiteY59" fmla="*/ 28571 h 4664674"/>
              <a:gd name="connsiteX60" fmla="*/ 642565 w 1427042"/>
              <a:gd name="connsiteY60" fmla="*/ 15856 h 4664674"/>
              <a:gd name="connsiteX61" fmla="*/ 703199 w 1427042"/>
              <a:gd name="connsiteY61" fmla="*/ 39696 h 4664674"/>
              <a:gd name="connsiteX62" fmla="*/ 765408 w 1427042"/>
              <a:gd name="connsiteY62" fmla="*/ 57974 h 4664674"/>
              <a:gd name="connsiteX63" fmla="*/ 796906 w 1427042"/>
              <a:gd name="connsiteY63" fmla="*/ 34928 h 4664674"/>
              <a:gd name="connsiteX64" fmla="*/ 829979 w 1427042"/>
              <a:gd name="connsiteY64" fmla="*/ 26982 h 4664674"/>
              <a:gd name="connsiteX65" fmla="*/ 837397 w 1427042"/>
              <a:gd name="connsiteY65" fmla="*/ 28297 h 4664674"/>
              <a:gd name="connsiteX66" fmla="*/ 843960 w 1427042"/>
              <a:gd name="connsiteY66" fmla="*/ 21419 h 4664674"/>
              <a:gd name="connsiteX67" fmla="*/ 903806 w 1427042"/>
              <a:gd name="connsiteY67" fmla="*/ 3142 h 4664674"/>
              <a:gd name="connsiteX68" fmla="*/ 977827 w 1427042"/>
              <a:gd name="connsiteY68" fmla="*/ 16651 h 4664674"/>
              <a:gd name="connsiteX69" fmla="*/ 990426 w 1427042"/>
              <a:gd name="connsiteY69" fmla="*/ 27776 h 4664674"/>
              <a:gd name="connsiteX70" fmla="*/ 1033737 w 1427042"/>
              <a:gd name="connsiteY70" fmla="*/ 28571 h 4664674"/>
              <a:gd name="connsiteX71" fmla="*/ 1069960 w 1427042"/>
              <a:gd name="connsiteY71" fmla="*/ 15856 h 4664674"/>
              <a:gd name="connsiteX72" fmla="*/ 1130594 w 1427042"/>
              <a:gd name="connsiteY72" fmla="*/ 39696 h 4664674"/>
              <a:gd name="connsiteX73" fmla="*/ 1192803 w 1427042"/>
              <a:gd name="connsiteY73" fmla="*/ 57974 h 4664674"/>
              <a:gd name="connsiteX74" fmla="*/ 1224301 w 1427042"/>
              <a:gd name="connsiteY74" fmla="*/ 34928 h 4664674"/>
              <a:gd name="connsiteX75" fmla="*/ 1257374 w 1427042"/>
              <a:gd name="connsiteY75" fmla="*/ 26982 h 4664674"/>
              <a:gd name="connsiteX76" fmla="*/ 1348719 w 1427042"/>
              <a:gd name="connsiteY76" fmla="*/ 30160 h 4664674"/>
              <a:gd name="connsiteX77" fmla="*/ 1395967 w 1427042"/>
              <a:gd name="connsiteY77" fmla="*/ 52411 h 4664674"/>
              <a:gd name="connsiteX78" fmla="*/ 1425890 w 1427042"/>
              <a:gd name="connsiteY78" fmla="*/ 191478 h 4664674"/>
              <a:gd name="connsiteX79" fmla="*/ 1424315 w 1427042"/>
              <a:gd name="connsiteY79" fmla="*/ 295580 h 4664674"/>
              <a:gd name="connsiteX80" fmla="*/ 1414078 w 1427042"/>
              <a:gd name="connsiteY80" fmla="*/ 440210 h 4664674"/>
              <a:gd name="connsiteX81" fmla="*/ 1389667 w 1427042"/>
              <a:gd name="connsiteY81" fmla="*/ 561000 h 4664674"/>
              <a:gd name="connsiteX82" fmla="*/ 1388880 w 1427042"/>
              <a:gd name="connsiteY82" fmla="*/ 572920 h 4664674"/>
              <a:gd name="connsiteX83" fmla="*/ 1390454 w 1427042"/>
              <a:gd name="connsiteY83" fmla="*/ 782713 h 4664674"/>
              <a:gd name="connsiteX84" fmla="*/ 1372343 w 1427042"/>
              <a:gd name="connsiteY84" fmla="*/ 809731 h 4664674"/>
              <a:gd name="connsiteX85" fmla="*/ 1385729 w 1427042"/>
              <a:gd name="connsiteY85" fmla="*/ 908270 h 4664674"/>
              <a:gd name="connsiteX86" fmla="*/ 1373130 w 1427042"/>
              <a:gd name="connsiteY86" fmla="*/ 1077535 h 4664674"/>
              <a:gd name="connsiteX87" fmla="*/ 1365256 w 1427042"/>
              <a:gd name="connsiteY87" fmla="*/ 1118063 h 4664674"/>
              <a:gd name="connsiteX88" fmla="*/ 1352656 w 1427042"/>
              <a:gd name="connsiteY88" fmla="*/ 1021114 h 4664674"/>
              <a:gd name="connsiteX89" fmla="*/ 1329821 w 1427042"/>
              <a:gd name="connsiteY89" fmla="*/ 1083893 h 4664674"/>
              <a:gd name="connsiteX90" fmla="*/ 1312496 w 1427042"/>
              <a:gd name="connsiteY90" fmla="*/ 1406528 h 4664674"/>
              <a:gd name="connsiteX91" fmla="*/ 1295960 w 1427042"/>
              <a:gd name="connsiteY91" fmla="*/ 1441494 h 4664674"/>
              <a:gd name="connsiteX92" fmla="*/ 1282572 w 1427042"/>
              <a:gd name="connsiteY92" fmla="*/ 1475665 h 4664674"/>
              <a:gd name="connsiteX93" fmla="*/ 1281794 w 1427042"/>
              <a:gd name="connsiteY93" fmla="*/ 1474880 h 4664674"/>
              <a:gd name="connsiteX94" fmla="*/ 1281786 w 1427042"/>
              <a:gd name="connsiteY94" fmla="*/ 1474870 h 4664674"/>
              <a:gd name="connsiteX95" fmla="*/ 1281787 w 1427042"/>
              <a:gd name="connsiteY95" fmla="*/ 1474873 h 4664674"/>
              <a:gd name="connsiteX96" fmla="*/ 1261312 w 1427042"/>
              <a:gd name="connsiteY96" fmla="*/ 1454209 h 4664674"/>
              <a:gd name="connsiteX97" fmla="*/ 1261312 w 1427042"/>
              <a:gd name="connsiteY97" fmla="*/ 1539238 h 4664674"/>
              <a:gd name="connsiteX98" fmla="*/ 1286892 w 1427042"/>
              <a:gd name="connsiteY98" fmla="*/ 1493086 h 4664674"/>
              <a:gd name="connsiteX99" fmla="*/ 1281787 w 1427042"/>
              <a:gd name="connsiteY99" fmla="*/ 1474873 h 4664674"/>
              <a:gd name="connsiteX100" fmla="*/ 1281794 w 1427042"/>
              <a:gd name="connsiteY100" fmla="*/ 1474880 h 4664674"/>
              <a:gd name="connsiteX101" fmla="*/ 1302948 w 1427042"/>
              <a:gd name="connsiteY101" fmla="*/ 1500896 h 4664674"/>
              <a:gd name="connsiteX102" fmla="*/ 1304621 w 1427042"/>
              <a:gd name="connsiteY102" fmla="*/ 1532881 h 4664674"/>
              <a:gd name="connsiteX103" fmla="*/ 1289659 w 1427042"/>
              <a:gd name="connsiteY103" fmla="*/ 1697378 h 4664674"/>
              <a:gd name="connsiteX104" fmla="*/ 1287298 w 1427042"/>
              <a:gd name="connsiteY104" fmla="*/ 1759362 h 4664674"/>
              <a:gd name="connsiteX105" fmla="*/ 1267611 w 1427042"/>
              <a:gd name="connsiteY105" fmla="*/ 1801479 h 4664674"/>
              <a:gd name="connsiteX106" fmla="*/ 1252650 w 1427042"/>
              <a:gd name="connsiteY106" fmla="*/ 1850749 h 4664674"/>
              <a:gd name="connsiteX107" fmla="*/ 1274698 w 1427042"/>
              <a:gd name="connsiteY107" fmla="*/ 1822141 h 4664674"/>
              <a:gd name="connsiteX108" fmla="*/ 1278635 w 1427042"/>
              <a:gd name="connsiteY108" fmla="*/ 1873794 h 4664674"/>
              <a:gd name="connsiteX109" fmla="*/ 1267611 w 1427042"/>
              <a:gd name="connsiteY109" fmla="*/ 1981075 h 4664674"/>
              <a:gd name="connsiteX110" fmla="*/ 1243988 w 1427042"/>
              <a:gd name="connsiteY110" fmla="*/ 2012861 h 4664674"/>
              <a:gd name="connsiteX111" fmla="*/ 1232176 w 1427042"/>
              <a:gd name="connsiteY111" fmla="*/ 2031933 h 4664674"/>
              <a:gd name="connsiteX112" fmla="*/ 1228238 w 1427042"/>
              <a:gd name="connsiteY112" fmla="*/ 2095507 h 4664674"/>
              <a:gd name="connsiteX113" fmla="*/ 1252650 w 1427042"/>
              <a:gd name="connsiteY113" fmla="*/ 2058952 h 4664674"/>
              <a:gd name="connsiteX114" fmla="*/ 1261312 w 1427042"/>
              <a:gd name="connsiteY114" fmla="*/ 2061336 h 4664674"/>
              <a:gd name="connsiteX115" fmla="*/ 1254224 w 1427042"/>
              <a:gd name="connsiteY115" fmla="*/ 2145571 h 4664674"/>
              <a:gd name="connsiteX116" fmla="*/ 1224301 w 1427042"/>
              <a:gd name="connsiteY116" fmla="*/ 2139214 h 4664674"/>
              <a:gd name="connsiteX117" fmla="*/ 1225089 w 1427042"/>
              <a:gd name="connsiteY117" fmla="*/ 2194046 h 4664674"/>
              <a:gd name="connsiteX118" fmla="*/ 1250287 w 1427042"/>
              <a:gd name="connsiteY118" fmla="*/ 2172590 h 4664674"/>
              <a:gd name="connsiteX119" fmla="*/ 1255012 w 1427042"/>
              <a:gd name="connsiteY119" fmla="*/ 2176563 h 4664674"/>
              <a:gd name="connsiteX120" fmla="*/ 1252650 w 1427042"/>
              <a:gd name="connsiteY120" fmla="*/ 2368079 h 4664674"/>
              <a:gd name="connsiteX121" fmla="*/ 1253437 w 1427042"/>
              <a:gd name="connsiteY121" fmla="*/ 2436421 h 4664674"/>
              <a:gd name="connsiteX122" fmla="*/ 1303047 w 1427042"/>
              <a:gd name="connsiteY122" fmla="*/ 2429268 h 4664674"/>
              <a:gd name="connsiteX123" fmla="*/ 1247137 w 1427042"/>
              <a:gd name="connsiteY123" fmla="*/ 2470591 h 4664674"/>
              <a:gd name="connsiteX124" fmla="*/ 1268398 w 1427042"/>
              <a:gd name="connsiteY124" fmla="*/ 2498405 h 4664674"/>
              <a:gd name="connsiteX125" fmla="*/ 1266036 w 1427042"/>
              <a:gd name="connsiteY125" fmla="*/ 2504762 h 4664674"/>
              <a:gd name="connsiteX126" fmla="*/ 1241625 w 1427042"/>
              <a:gd name="connsiteY126" fmla="*/ 2574693 h 4664674"/>
              <a:gd name="connsiteX127" fmla="*/ 1232176 w 1427042"/>
              <a:gd name="connsiteY127" fmla="*/ 2732832 h 4664674"/>
              <a:gd name="connsiteX128" fmla="*/ 1254224 w 1427042"/>
              <a:gd name="connsiteY128" fmla="*/ 2797995 h 4664674"/>
              <a:gd name="connsiteX129" fmla="*/ 1269974 w 1427042"/>
              <a:gd name="connsiteY129" fmla="*/ 2833755 h 4664674"/>
              <a:gd name="connsiteX130" fmla="*/ 1278635 w 1427042"/>
              <a:gd name="connsiteY130" fmla="*/ 2821835 h 4664674"/>
              <a:gd name="connsiteX131" fmla="*/ 1245562 w 1427042"/>
              <a:gd name="connsiteY131" fmla="*/ 2898918 h 4664674"/>
              <a:gd name="connsiteX132" fmla="*/ 1236901 w 1427042"/>
              <a:gd name="connsiteY132" fmla="*/ 3037986 h 4664674"/>
              <a:gd name="connsiteX133" fmla="*/ 1234538 w 1427042"/>
              <a:gd name="connsiteY133" fmla="*/ 3062620 h 4664674"/>
              <a:gd name="connsiteX134" fmla="*/ 1218002 w 1427042"/>
              <a:gd name="connsiteY134" fmla="*/ 3147650 h 4664674"/>
              <a:gd name="connsiteX135" fmla="*/ 1214064 w 1427042"/>
              <a:gd name="connsiteY135" fmla="*/ 3167517 h 4664674"/>
              <a:gd name="connsiteX136" fmla="*/ 1206977 w 1427042"/>
              <a:gd name="connsiteY136" fmla="*/ 3354264 h 4664674"/>
              <a:gd name="connsiteX137" fmla="*/ 1203040 w 1427042"/>
              <a:gd name="connsiteY137" fmla="*/ 3417043 h 4664674"/>
              <a:gd name="connsiteX138" fmla="*/ 1188078 w 1427042"/>
              <a:gd name="connsiteY138" fmla="*/ 3653855 h 4664674"/>
              <a:gd name="connsiteX139" fmla="*/ 1188866 w 1427042"/>
              <a:gd name="connsiteY139" fmla="*/ 3733322 h 4664674"/>
              <a:gd name="connsiteX140" fmla="*/ 1203040 w 1427042"/>
              <a:gd name="connsiteY140" fmla="*/ 3726170 h 4664674"/>
              <a:gd name="connsiteX141" fmla="*/ 1206190 w 1427042"/>
              <a:gd name="connsiteY141" fmla="*/ 3811994 h 4664674"/>
              <a:gd name="connsiteX142" fmla="*/ 1192015 w 1427042"/>
              <a:gd name="connsiteY142" fmla="*/ 3986027 h 4664674"/>
              <a:gd name="connsiteX143" fmla="*/ 1176266 w 1427042"/>
              <a:gd name="connsiteY143" fmla="*/ 4200588 h 4664674"/>
              <a:gd name="connsiteX144" fmla="*/ 1141619 w 1427042"/>
              <a:gd name="connsiteY144" fmla="*/ 4352369 h 4664674"/>
              <a:gd name="connsiteX145" fmla="*/ 1100671 w 1427042"/>
              <a:gd name="connsiteY145" fmla="*/ 4515277 h 4664674"/>
              <a:gd name="connsiteX146" fmla="*/ 1082559 w 1427042"/>
              <a:gd name="connsiteY146" fmla="*/ 4550242 h 4664674"/>
              <a:gd name="connsiteX147" fmla="*/ 1036099 w 1427042"/>
              <a:gd name="connsiteY147" fmla="*/ 4624941 h 4664674"/>
              <a:gd name="connsiteX148" fmla="*/ 1025862 w 1427042"/>
              <a:gd name="connsiteY148" fmla="*/ 4664674 h 4664674"/>
              <a:gd name="connsiteX149" fmla="*/ 948692 w 1427042"/>
              <a:gd name="connsiteY149" fmla="*/ 4628914 h 4664674"/>
              <a:gd name="connsiteX150" fmla="*/ 890420 w 1427042"/>
              <a:gd name="connsiteY150" fmla="*/ 4654344 h 4664674"/>
              <a:gd name="connsiteX151" fmla="*/ 804587 w 1427042"/>
              <a:gd name="connsiteY151" fmla="*/ 4629709 h 4664674"/>
              <a:gd name="connsiteX152" fmla="*/ 732140 w 1427042"/>
              <a:gd name="connsiteY152" fmla="*/ 4616200 h 4664674"/>
              <a:gd name="connsiteX153" fmla="*/ 640008 w 1427042"/>
              <a:gd name="connsiteY153" fmla="*/ 4571698 h 4664674"/>
              <a:gd name="connsiteX154" fmla="*/ 633724 w 1427042"/>
              <a:gd name="connsiteY154" fmla="*/ 4568586 h 4664674"/>
              <a:gd name="connsiteX155" fmla="*/ 623961 w 1427042"/>
              <a:gd name="connsiteY155" fmla="*/ 4583420 h 4664674"/>
              <a:gd name="connsiteX156" fmla="*/ 608704 w 1427042"/>
              <a:gd name="connsiteY156" fmla="*/ 4624941 h 4664674"/>
              <a:gd name="connsiteX157" fmla="*/ 598467 w 1427042"/>
              <a:gd name="connsiteY157" fmla="*/ 4664674 h 4664674"/>
              <a:gd name="connsiteX158" fmla="*/ 521297 w 1427042"/>
              <a:gd name="connsiteY158" fmla="*/ 4628914 h 4664674"/>
              <a:gd name="connsiteX159" fmla="*/ 463025 w 1427042"/>
              <a:gd name="connsiteY159" fmla="*/ 4654344 h 4664674"/>
              <a:gd name="connsiteX160" fmla="*/ 377192 w 1427042"/>
              <a:gd name="connsiteY160" fmla="*/ 4629709 h 4664674"/>
              <a:gd name="connsiteX161" fmla="*/ 304745 w 1427042"/>
              <a:gd name="connsiteY161" fmla="*/ 4616200 h 4664674"/>
              <a:gd name="connsiteX162" fmla="*/ 212613 w 1427042"/>
              <a:gd name="connsiteY162" fmla="*/ 4571698 h 4664674"/>
              <a:gd name="connsiteX163" fmla="*/ 185052 w 1427042"/>
              <a:gd name="connsiteY163" fmla="*/ 4549447 h 4664674"/>
              <a:gd name="connsiteX164" fmla="*/ 118906 w 1427042"/>
              <a:gd name="connsiteY164" fmla="*/ 4404818 h 4664674"/>
              <a:gd name="connsiteX165" fmla="*/ 104732 w 1427042"/>
              <a:gd name="connsiteY165" fmla="*/ 4434220 h 4664674"/>
              <a:gd name="connsiteX166" fmla="*/ 71659 w 1427042"/>
              <a:gd name="connsiteY166" fmla="*/ 4423095 h 4664674"/>
              <a:gd name="connsiteX167" fmla="*/ 71659 w 1427042"/>
              <a:gd name="connsiteY167" fmla="*/ 4378593 h 4664674"/>
              <a:gd name="connsiteX168" fmla="*/ 88195 w 1427042"/>
              <a:gd name="connsiteY168" fmla="*/ 4338065 h 4664674"/>
              <a:gd name="connsiteX169" fmla="*/ 100007 w 1427042"/>
              <a:gd name="connsiteY169" fmla="*/ 4275286 h 4664674"/>
              <a:gd name="connsiteX170" fmla="*/ 0 w 1427042"/>
              <a:gd name="connsiteY170" fmla="*/ 4326145 h 4664674"/>
              <a:gd name="connsiteX171" fmla="*/ 14174 w 1427042"/>
              <a:gd name="connsiteY171" fmla="*/ 4259393 h 4664674"/>
              <a:gd name="connsiteX172" fmla="*/ 47247 w 1427042"/>
              <a:gd name="connsiteY172" fmla="*/ 4264161 h 4664674"/>
              <a:gd name="connsiteX173" fmla="*/ 62209 w 1427042"/>
              <a:gd name="connsiteY173" fmla="*/ 4241910 h 4664674"/>
              <a:gd name="connsiteX174" fmla="*/ 48823 w 1427042"/>
              <a:gd name="connsiteY174" fmla="*/ 4174363 h 4664674"/>
              <a:gd name="connsiteX175" fmla="*/ 41736 w 1427042"/>
              <a:gd name="connsiteY175" fmla="*/ 4175158 h 4664674"/>
              <a:gd name="connsiteX176" fmla="*/ 27561 w 1427042"/>
              <a:gd name="connsiteY176" fmla="*/ 4178337 h 4664674"/>
              <a:gd name="connsiteX177" fmla="*/ 29136 w 1427042"/>
              <a:gd name="connsiteY177" fmla="*/ 4148139 h 4664674"/>
              <a:gd name="connsiteX178" fmla="*/ 30711 w 1427042"/>
              <a:gd name="connsiteY178" fmla="*/ 4132246 h 4664674"/>
              <a:gd name="connsiteX179" fmla="*/ 31498 w 1427042"/>
              <a:gd name="connsiteY179" fmla="*/ 3993178 h 4664674"/>
              <a:gd name="connsiteX180" fmla="*/ 34649 w 1427042"/>
              <a:gd name="connsiteY180" fmla="*/ 3945498 h 4664674"/>
              <a:gd name="connsiteX181" fmla="*/ 41736 w 1427042"/>
              <a:gd name="connsiteY181" fmla="*/ 3752394 h 4664674"/>
              <a:gd name="connsiteX182" fmla="*/ 85045 w 1427042"/>
              <a:gd name="connsiteY182" fmla="*/ 3778618 h 4664674"/>
              <a:gd name="connsiteX183" fmla="*/ 129931 w 1427042"/>
              <a:gd name="connsiteY183" fmla="*/ 3818351 h 4664674"/>
              <a:gd name="connsiteX184" fmla="*/ 136230 w 1427042"/>
              <a:gd name="connsiteY184" fmla="*/ 3772260 h 4664674"/>
              <a:gd name="connsiteX185" fmla="*/ 141743 w 1427042"/>
              <a:gd name="connsiteY185" fmla="*/ 3830271 h 4664674"/>
              <a:gd name="connsiteX186" fmla="*/ 136230 w 1427042"/>
              <a:gd name="connsiteY186" fmla="*/ 3892256 h 4664674"/>
              <a:gd name="connsiteX187" fmla="*/ 122056 w 1427042"/>
              <a:gd name="connsiteY187" fmla="*/ 3951856 h 4664674"/>
              <a:gd name="connsiteX188" fmla="*/ 108670 w 1427042"/>
              <a:gd name="connsiteY188" fmla="*/ 4023376 h 4664674"/>
              <a:gd name="connsiteX189" fmla="*/ 115068 w 1427042"/>
              <a:gd name="connsiteY189" fmla="*/ 4032217 h 4664674"/>
              <a:gd name="connsiteX190" fmla="*/ 126159 w 1427042"/>
              <a:gd name="connsiteY190" fmla="*/ 4041152 h 4664674"/>
              <a:gd name="connsiteX191" fmla="*/ 125206 w 1427042"/>
              <a:gd name="connsiteY191" fmla="*/ 4041653 h 4664674"/>
              <a:gd name="connsiteX192" fmla="*/ 125537 w 1427042"/>
              <a:gd name="connsiteY192" fmla="*/ 4045991 h 4664674"/>
              <a:gd name="connsiteX193" fmla="*/ 118118 w 1427042"/>
              <a:gd name="connsiteY193" fmla="*/ 4071851 h 4664674"/>
              <a:gd name="connsiteX194" fmla="*/ 127568 w 1427042"/>
              <a:gd name="connsiteY194" fmla="*/ 4072645 h 4664674"/>
              <a:gd name="connsiteX195" fmla="*/ 125537 w 1427042"/>
              <a:gd name="connsiteY195" fmla="*/ 4045991 h 4664674"/>
              <a:gd name="connsiteX196" fmla="*/ 126781 w 1427042"/>
              <a:gd name="connsiteY196" fmla="*/ 4041653 h 4664674"/>
              <a:gd name="connsiteX197" fmla="*/ 126159 w 1427042"/>
              <a:gd name="connsiteY197" fmla="*/ 4041152 h 4664674"/>
              <a:gd name="connsiteX198" fmla="*/ 134458 w 1427042"/>
              <a:gd name="connsiteY198" fmla="*/ 4036786 h 4664674"/>
              <a:gd name="connsiteX199" fmla="*/ 140167 w 1427042"/>
              <a:gd name="connsiteY199" fmla="*/ 4031323 h 4664674"/>
              <a:gd name="connsiteX200" fmla="*/ 148830 w 1427042"/>
              <a:gd name="connsiteY200" fmla="*/ 3978874 h 4664674"/>
              <a:gd name="connsiteX201" fmla="*/ 166153 w 1427042"/>
              <a:gd name="connsiteY201" fmla="*/ 3682463 h 4664674"/>
              <a:gd name="connsiteX202" fmla="*/ 176390 w 1427042"/>
              <a:gd name="connsiteY202" fmla="*/ 3548958 h 4664674"/>
              <a:gd name="connsiteX203" fmla="*/ 144892 w 1427042"/>
              <a:gd name="connsiteY203" fmla="*/ 3518761 h 4664674"/>
              <a:gd name="connsiteX204" fmla="*/ 139380 w 1427042"/>
              <a:gd name="connsiteY204" fmla="*/ 3556905 h 4664674"/>
              <a:gd name="connsiteX205" fmla="*/ 141743 w 1427042"/>
              <a:gd name="connsiteY205" fmla="*/ 3598228 h 4664674"/>
              <a:gd name="connsiteX206" fmla="*/ 149616 w 1427042"/>
              <a:gd name="connsiteY206" fmla="*/ 3641935 h 4664674"/>
              <a:gd name="connsiteX207" fmla="*/ 139380 w 1427042"/>
              <a:gd name="connsiteY207" fmla="*/ 3697562 h 4664674"/>
              <a:gd name="connsiteX208" fmla="*/ 134656 w 1427042"/>
              <a:gd name="connsiteY208" fmla="*/ 3697562 h 4664674"/>
              <a:gd name="connsiteX209" fmla="*/ 115757 w 1427042"/>
              <a:gd name="connsiteY209" fmla="*/ 3597433 h 4664674"/>
              <a:gd name="connsiteX210" fmla="*/ 111819 w 1427042"/>
              <a:gd name="connsiteY210" fmla="*/ 3583427 h 4664674"/>
              <a:gd name="connsiteX211" fmla="*/ 103157 w 1427042"/>
              <a:gd name="connsiteY211" fmla="*/ 3568825 h 4664674"/>
              <a:gd name="connsiteX212" fmla="*/ 103945 w 1427042"/>
              <a:gd name="connsiteY212" fmla="*/ 3568030 h 4664674"/>
              <a:gd name="connsiteX213" fmla="*/ 103260 w 1427042"/>
              <a:gd name="connsiteY213" fmla="*/ 3566998 h 4664674"/>
              <a:gd name="connsiteX214" fmla="*/ 104732 w 1427042"/>
              <a:gd name="connsiteY214" fmla="*/ 3541012 h 4664674"/>
              <a:gd name="connsiteX215" fmla="*/ 95775 w 1427042"/>
              <a:gd name="connsiteY215" fmla="*/ 3555713 h 4664674"/>
              <a:gd name="connsiteX216" fmla="*/ 103260 w 1427042"/>
              <a:gd name="connsiteY216" fmla="*/ 3566998 h 4664674"/>
              <a:gd name="connsiteX217" fmla="*/ 103157 w 1427042"/>
              <a:gd name="connsiteY217" fmla="*/ 3568825 h 4664674"/>
              <a:gd name="connsiteX218" fmla="*/ 103157 w 1427042"/>
              <a:gd name="connsiteY218" fmla="*/ 3568825 h 4664674"/>
              <a:gd name="connsiteX219" fmla="*/ 96070 w 1427042"/>
              <a:gd name="connsiteY219" fmla="*/ 3575977 h 4664674"/>
              <a:gd name="connsiteX220" fmla="*/ 81896 w 1427042"/>
              <a:gd name="connsiteY220" fmla="*/ 3619684 h 4664674"/>
              <a:gd name="connsiteX221" fmla="*/ 69296 w 1427042"/>
              <a:gd name="connsiteY221" fmla="*/ 3639550 h 4664674"/>
              <a:gd name="connsiteX222" fmla="*/ 51185 w 1427042"/>
              <a:gd name="connsiteY222" fmla="*/ 3575977 h 4664674"/>
              <a:gd name="connsiteX223" fmla="*/ 33073 w 1427042"/>
              <a:gd name="connsiteY223" fmla="*/ 3581540 h 4664674"/>
              <a:gd name="connsiteX224" fmla="*/ 62997 w 1427042"/>
              <a:gd name="connsiteY224" fmla="*/ 3487769 h 4664674"/>
              <a:gd name="connsiteX225" fmla="*/ 72446 w 1427042"/>
              <a:gd name="connsiteY225" fmla="*/ 3458366 h 4664674"/>
              <a:gd name="connsiteX226" fmla="*/ 78746 w 1427042"/>
              <a:gd name="connsiteY226" fmla="*/ 3362211 h 4664674"/>
              <a:gd name="connsiteX227" fmla="*/ 96858 w 1427042"/>
              <a:gd name="connsiteY227" fmla="*/ 3401149 h 4664674"/>
              <a:gd name="connsiteX228" fmla="*/ 84258 w 1427042"/>
              <a:gd name="connsiteY228" fmla="*/ 3494921 h 4664674"/>
              <a:gd name="connsiteX229" fmla="*/ 95282 w 1427042"/>
              <a:gd name="connsiteY229" fmla="*/ 3516376 h 4664674"/>
              <a:gd name="connsiteX230" fmla="*/ 131505 w 1427042"/>
              <a:gd name="connsiteY230" fmla="*/ 3370158 h 4664674"/>
              <a:gd name="connsiteX231" fmla="*/ 111031 w 1427042"/>
              <a:gd name="connsiteY231" fmla="*/ 3366184 h 4664674"/>
              <a:gd name="connsiteX232" fmla="*/ 108670 w 1427042"/>
              <a:gd name="connsiteY232" fmla="*/ 3095996 h 4664674"/>
              <a:gd name="connsiteX233" fmla="*/ 66934 w 1427042"/>
              <a:gd name="connsiteY233" fmla="*/ 3146855 h 4664674"/>
              <a:gd name="connsiteX234" fmla="*/ 59847 w 1427042"/>
              <a:gd name="connsiteY234" fmla="*/ 3094407 h 4664674"/>
              <a:gd name="connsiteX235" fmla="*/ 66934 w 1427042"/>
              <a:gd name="connsiteY235" fmla="*/ 2928321 h 4664674"/>
              <a:gd name="connsiteX236" fmla="*/ 67722 w 1427042"/>
              <a:gd name="connsiteY236" fmla="*/ 2903686 h 4664674"/>
              <a:gd name="connsiteX237" fmla="*/ 92132 w 1427042"/>
              <a:gd name="connsiteY237" fmla="*/ 2550853 h 4664674"/>
              <a:gd name="connsiteX238" fmla="*/ 107882 w 1427042"/>
              <a:gd name="connsiteY238" fmla="*/ 2314041 h 4664674"/>
              <a:gd name="connsiteX239" fmla="*/ 148830 w 1427042"/>
              <a:gd name="connsiteY239" fmla="*/ 1782407 h 4664674"/>
              <a:gd name="connsiteX240" fmla="*/ 180328 w 1427042"/>
              <a:gd name="connsiteY240" fmla="*/ 1446262 h 4664674"/>
              <a:gd name="connsiteX241" fmla="*/ 184265 w 1427042"/>
              <a:gd name="connsiteY241" fmla="*/ 1304811 h 4664674"/>
              <a:gd name="connsiteX242" fmla="*/ 199227 w 1427042"/>
              <a:gd name="connsiteY242" fmla="*/ 1114090 h 4664674"/>
              <a:gd name="connsiteX243" fmla="*/ 206314 w 1427042"/>
              <a:gd name="connsiteY243" fmla="*/ 948004 h 4664674"/>
              <a:gd name="connsiteX244" fmla="*/ 216550 w 1427042"/>
              <a:gd name="connsiteY244" fmla="*/ 794633 h 4664674"/>
              <a:gd name="connsiteX245" fmla="*/ 243324 w 1427042"/>
              <a:gd name="connsiteY245" fmla="*/ 492658 h 4664674"/>
              <a:gd name="connsiteX246" fmla="*/ 272460 w 1427042"/>
              <a:gd name="connsiteY246" fmla="*/ 358359 h 4664674"/>
              <a:gd name="connsiteX247" fmla="*/ 288997 w 1427042"/>
              <a:gd name="connsiteY247" fmla="*/ 259820 h 4664674"/>
              <a:gd name="connsiteX248" fmla="*/ 318920 w 1427042"/>
              <a:gd name="connsiteY248" fmla="*/ 157307 h 4664674"/>
              <a:gd name="connsiteX249" fmla="*/ 325220 w 1427042"/>
              <a:gd name="connsiteY249" fmla="*/ 129494 h 4664674"/>
              <a:gd name="connsiteX250" fmla="*/ 334669 w 1427042"/>
              <a:gd name="connsiteY250" fmla="*/ 107243 h 4664674"/>
              <a:gd name="connsiteX251" fmla="*/ 416565 w 1427042"/>
              <a:gd name="connsiteY251" fmla="*/ 21419 h 4664674"/>
              <a:gd name="connsiteX252" fmla="*/ 476411 w 1427042"/>
              <a:gd name="connsiteY252" fmla="*/ 3142 h 4664674"/>
              <a:gd name="connsiteX253" fmla="*/ 515784 w 1427042"/>
              <a:gd name="connsiteY253" fmla="*/ 2447 h 466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</a:cxnLst>
            <a:rect l="l" t="t" r="r" b="b"/>
            <a:pathLst>
              <a:path w="1427042" h="4664674">
                <a:moveTo>
                  <a:pt x="207101" y="4411970"/>
                </a:moveTo>
                <a:cubicBezTo>
                  <a:pt x="204739" y="4411970"/>
                  <a:pt x="203164" y="4412764"/>
                  <a:pt x="200802" y="4412764"/>
                </a:cubicBezTo>
                <a:cubicBezTo>
                  <a:pt x="200014" y="4421506"/>
                  <a:pt x="199227" y="4431042"/>
                  <a:pt x="198439" y="4449319"/>
                </a:cubicBezTo>
                <a:cubicBezTo>
                  <a:pt x="205526" y="4436605"/>
                  <a:pt x="209463" y="4431836"/>
                  <a:pt x="210251" y="4427068"/>
                </a:cubicBezTo>
                <a:cubicBezTo>
                  <a:pt x="211039" y="4422300"/>
                  <a:pt x="207889" y="4416738"/>
                  <a:pt x="207101" y="4411970"/>
                </a:cubicBezTo>
                <a:close/>
                <a:moveTo>
                  <a:pt x="832147" y="4125888"/>
                </a:moveTo>
                <a:cubicBezTo>
                  <a:pt x="828998" y="4140987"/>
                  <a:pt x="827423" y="4149728"/>
                  <a:pt x="824274" y="4163238"/>
                </a:cubicBezTo>
                <a:cubicBezTo>
                  <a:pt x="844747" y="4155291"/>
                  <a:pt x="843172" y="4144961"/>
                  <a:pt x="832147" y="4125888"/>
                </a:cubicBezTo>
                <a:close/>
                <a:moveTo>
                  <a:pt x="404752" y="4125888"/>
                </a:moveTo>
                <a:cubicBezTo>
                  <a:pt x="401603" y="4140987"/>
                  <a:pt x="400028" y="4149728"/>
                  <a:pt x="396878" y="4163238"/>
                </a:cubicBezTo>
                <a:cubicBezTo>
                  <a:pt x="417352" y="4155291"/>
                  <a:pt x="415777" y="4144961"/>
                  <a:pt x="404752" y="4125888"/>
                </a:cubicBezTo>
                <a:close/>
                <a:moveTo>
                  <a:pt x="158279" y="4108405"/>
                </a:moveTo>
                <a:cubicBezTo>
                  <a:pt x="151192" y="4139398"/>
                  <a:pt x="142529" y="4175952"/>
                  <a:pt x="134656" y="4212508"/>
                </a:cubicBezTo>
                <a:cubicBezTo>
                  <a:pt x="162216" y="4178337"/>
                  <a:pt x="169303" y="4140987"/>
                  <a:pt x="158279" y="4108405"/>
                </a:cubicBezTo>
                <a:close/>
                <a:moveTo>
                  <a:pt x="148042" y="3334397"/>
                </a:moveTo>
                <a:cubicBezTo>
                  <a:pt x="148042" y="3343139"/>
                  <a:pt x="148042" y="3351880"/>
                  <a:pt x="148042" y="3365389"/>
                </a:cubicBezTo>
                <a:cubicBezTo>
                  <a:pt x="165366" y="3353469"/>
                  <a:pt x="166153" y="3344728"/>
                  <a:pt x="148042" y="3334397"/>
                </a:cubicBezTo>
                <a:close/>
                <a:moveTo>
                  <a:pt x="1278635" y="1550364"/>
                </a:moveTo>
                <a:cubicBezTo>
                  <a:pt x="1269186" y="1553542"/>
                  <a:pt x="1259737" y="1556721"/>
                  <a:pt x="1247925" y="1560694"/>
                </a:cubicBezTo>
                <a:cubicBezTo>
                  <a:pt x="1247925" y="1590097"/>
                  <a:pt x="1245562" y="1617911"/>
                  <a:pt x="1249499" y="1644929"/>
                </a:cubicBezTo>
                <a:cubicBezTo>
                  <a:pt x="1253437" y="1669564"/>
                  <a:pt x="1230600" y="1698172"/>
                  <a:pt x="1256586" y="1722012"/>
                </a:cubicBezTo>
                <a:cubicBezTo>
                  <a:pt x="1275485" y="1702940"/>
                  <a:pt x="1277061" y="1701351"/>
                  <a:pt x="1271548" y="1691815"/>
                </a:cubicBezTo>
                <a:cubicBezTo>
                  <a:pt x="1260524" y="1672743"/>
                  <a:pt x="1266036" y="1651287"/>
                  <a:pt x="1259737" y="1630625"/>
                </a:cubicBezTo>
                <a:cubicBezTo>
                  <a:pt x="1255012" y="1615527"/>
                  <a:pt x="1257374" y="1594865"/>
                  <a:pt x="1273911" y="1581356"/>
                </a:cubicBezTo>
                <a:cubicBezTo>
                  <a:pt x="1280211" y="1575793"/>
                  <a:pt x="1281786" y="1565462"/>
                  <a:pt x="1285722" y="1558310"/>
                </a:cubicBezTo>
                <a:cubicBezTo>
                  <a:pt x="1283360" y="1555926"/>
                  <a:pt x="1280998" y="1552748"/>
                  <a:pt x="1278635" y="1550364"/>
                </a:cubicBezTo>
                <a:close/>
                <a:moveTo>
                  <a:pt x="1277061" y="1350902"/>
                </a:moveTo>
                <a:cubicBezTo>
                  <a:pt x="1251075" y="1372358"/>
                  <a:pt x="1249499" y="1388251"/>
                  <a:pt x="1268398" y="1416064"/>
                </a:cubicBezTo>
                <a:cubicBezTo>
                  <a:pt x="1277061" y="1394608"/>
                  <a:pt x="1300684" y="1376331"/>
                  <a:pt x="1277061" y="1350902"/>
                </a:cubicBezTo>
                <a:close/>
                <a:moveTo>
                  <a:pt x="1294384" y="1250773"/>
                </a:moveTo>
                <a:cubicBezTo>
                  <a:pt x="1273911" y="1246005"/>
                  <a:pt x="1262099" y="1252363"/>
                  <a:pt x="1262887" y="1280971"/>
                </a:cubicBezTo>
                <a:cubicBezTo>
                  <a:pt x="1269974" y="1272229"/>
                  <a:pt x="1273124" y="1266667"/>
                  <a:pt x="1277848" y="1262693"/>
                </a:cubicBezTo>
                <a:cubicBezTo>
                  <a:pt x="1282572" y="1257925"/>
                  <a:pt x="1288873" y="1254746"/>
                  <a:pt x="1294384" y="1250773"/>
                </a:cubicBezTo>
                <a:close/>
                <a:moveTo>
                  <a:pt x="1273124" y="1121242"/>
                </a:moveTo>
                <a:cubicBezTo>
                  <a:pt x="1269974" y="1157797"/>
                  <a:pt x="1266036" y="1194352"/>
                  <a:pt x="1262887" y="1230906"/>
                </a:cubicBezTo>
                <a:cubicBezTo>
                  <a:pt x="1266824" y="1230906"/>
                  <a:pt x="1270761" y="1230906"/>
                  <a:pt x="1275485" y="1231701"/>
                </a:cubicBezTo>
                <a:cubicBezTo>
                  <a:pt x="1290447" y="1195941"/>
                  <a:pt x="1280998" y="1158591"/>
                  <a:pt x="1281786" y="1122037"/>
                </a:cubicBezTo>
                <a:cubicBezTo>
                  <a:pt x="1278635" y="1122037"/>
                  <a:pt x="1276273" y="1122037"/>
                  <a:pt x="1273124" y="1121242"/>
                </a:cubicBezTo>
                <a:close/>
                <a:moveTo>
                  <a:pt x="1294384" y="986943"/>
                </a:moveTo>
                <a:cubicBezTo>
                  <a:pt x="1267611" y="1006015"/>
                  <a:pt x="1270761" y="1021908"/>
                  <a:pt x="1280211" y="1038596"/>
                </a:cubicBezTo>
                <a:cubicBezTo>
                  <a:pt x="1284148" y="1038596"/>
                  <a:pt x="1288085" y="1038596"/>
                  <a:pt x="1291235" y="1039391"/>
                </a:cubicBezTo>
                <a:cubicBezTo>
                  <a:pt x="1292023" y="1024292"/>
                  <a:pt x="1293597" y="1009194"/>
                  <a:pt x="1294384" y="986943"/>
                </a:cubicBezTo>
                <a:close/>
                <a:moveTo>
                  <a:pt x="1344191" y="935588"/>
                </a:moveTo>
                <a:cubicBezTo>
                  <a:pt x="1340450" y="936084"/>
                  <a:pt x="1336907" y="937276"/>
                  <a:pt x="1336120" y="938468"/>
                </a:cubicBezTo>
                <a:cubicBezTo>
                  <a:pt x="1329821" y="951977"/>
                  <a:pt x="1329821" y="966281"/>
                  <a:pt x="1351082" y="974228"/>
                </a:cubicBezTo>
                <a:cubicBezTo>
                  <a:pt x="1362106" y="961513"/>
                  <a:pt x="1366043" y="948799"/>
                  <a:pt x="1353444" y="936879"/>
                </a:cubicBezTo>
                <a:cubicBezTo>
                  <a:pt x="1351869" y="935290"/>
                  <a:pt x="1347931" y="935091"/>
                  <a:pt x="1344191" y="935588"/>
                </a:cubicBezTo>
                <a:close/>
                <a:moveTo>
                  <a:pt x="1348719" y="827214"/>
                </a:moveTo>
                <a:cubicBezTo>
                  <a:pt x="1346357" y="828803"/>
                  <a:pt x="1343995" y="831187"/>
                  <a:pt x="1340845" y="832777"/>
                </a:cubicBezTo>
                <a:cubicBezTo>
                  <a:pt x="1344782" y="839929"/>
                  <a:pt x="1349506" y="847876"/>
                  <a:pt x="1353444" y="855028"/>
                </a:cubicBezTo>
                <a:cubicBezTo>
                  <a:pt x="1357381" y="852644"/>
                  <a:pt x="1360531" y="849465"/>
                  <a:pt x="1364468" y="847081"/>
                </a:cubicBezTo>
                <a:cubicBezTo>
                  <a:pt x="1358957" y="840723"/>
                  <a:pt x="1354231" y="834366"/>
                  <a:pt x="1348719" y="827214"/>
                </a:cubicBezTo>
                <a:close/>
                <a:moveTo>
                  <a:pt x="1351082" y="690531"/>
                </a:moveTo>
                <a:cubicBezTo>
                  <a:pt x="1351082" y="702451"/>
                  <a:pt x="1351082" y="711987"/>
                  <a:pt x="1351870" y="721523"/>
                </a:cubicBezTo>
                <a:cubicBezTo>
                  <a:pt x="1355019" y="721523"/>
                  <a:pt x="1358169" y="722318"/>
                  <a:pt x="1361318" y="722318"/>
                </a:cubicBezTo>
                <a:cubicBezTo>
                  <a:pt x="1363681" y="711987"/>
                  <a:pt x="1373130" y="700862"/>
                  <a:pt x="1351082" y="690531"/>
                </a:cubicBezTo>
                <a:close/>
                <a:moveTo>
                  <a:pt x="515784" y="2447"/>
                </a:moveTo>
                <a:cubicBezTo>
                  <a:pt x="527596" y="5526"/>
                  <a:pt x="538620" y="11089"/>
                  <a:pt x="550432" y="16651"/>
                </a:cubicBezTo>
                <a:cubicBezTo>
                  <a:pt x="555157" y="19035"/>
                  <a:pt x="558307" y="23803"/>
                  <a:pt x="563032" y="27776"/>
                </a:cubicBezTo>
                <a:cubicBezTo>
                  <a:pt x="577206" y="38902"/>
                  <a:pt x="589805" y="45259"/>
                  <a:pt x="606342" y="28571"/>
                </a:cubicBezTo>
                <a:cubicBezTo>
                  <a:pt x="614216" y="20624"/>
                  <a:pt x="629178" y="19830"/>
                  <a:pt x="642565" y="15856"/>
                </a:cubicBezTo>
                <a:cubicBezTo>
                  <a:pt x="655164" y="46054"/>
                  <a:pt x="676426" y="45259"/>
                  <a:pt x="703199" y="39696"/>
                </a:cubicBezTo>
                <a:cubicBezTo>
                  <a:pt x="725248" y="34928"/>
                  <a:pt x="750446" y="34928"/>
                  <a:pt x="765408" y="57974"/>
                </a:cubicBezTo>
                <a:cubicBezTo>
                  <a:pt x="777220" y="49232"/>
                  <a:pt x="785882" y="39696"/>
                  <a:pt x="796906" y="34928"/>
                </a:cubicBezTo>
                <a:cubicBezTo>
                  <a:pt x="807143" y="30160"/>
                  <a:pt x="822892" y="23008"/>
                  <a:pt x="829979" y="26982"/>
                </a:cubicBezTo>
                <a:lnTo>
                  <a:pt x="837397" y="28297"/>
                </a:lnTo>
                <a:lnTo>
                  <a:pt x="843960" y="21419"/>
                </a:lnTo>
                <a:cubicBezTo>
                  <a:pt x="860496" y="5526"/>
                  <a:pt x="884119" y="8704"/>
                  <a:pt x="903806" y="3142"/>
                </a:cubicBezTo>
                <a:cubicBezTo>
                  <a:pt x="933730" y="-5600"/>
                  <a:pt x="954203" y="5526"/>
                  <a:pt x="977827" y="16651"/>
                </a:cubicBezTo>
                <a:cubicBezTo>
                  <a:pt x="982552" y="19035"/>
                  <a:pt x="985702" y="23803"/>
                  <a:pt x="990426" y="27776"/>
                </a:cubicBezTo>
                <a:cubicBezTo>
                  <a:pt x="1004601" y="38902"/>
                  <a:pt x="1017200" y="45259"/>
                  <a:pt x="1033737" y="28571"/>
                </a:cubicBezTo>
                <a:cubicBezTo>
                  <a:pt x="1041611" y="20624"/>
                  <a:pt x="1056573" y="19830"/>
                  <a:pt x="1069960" y="15856"/>
                </a:cubicBezTo>
                <a:cubicBezTo>
                  <a:pt x="1082559" y="46054"/>
                  <a:pt x="1103821" y="45259"/>
                  <a:pt x="1130594" y="39696"/>
                </a:cubicBezTo>
                <a:cubicBezTo>
                  <a:pt x="1152643" y="34928"/>
                  <a:pt x="1177841" y="34928"/>
                  <a:pt x="1192803" y="57974"/>
                </a:cubicBezTo>
                <a:cubicBezTo>
                  <a:pt x="1204614" y="49232"/>
                  <a:pt x="1213277" y="39696"/>
                  <a:pt x="1224301" y="34928"/>
                </a:cubicBezTo>
                <a:cubicBezTo>
                  <a:pt x="1234538" y="30160"/>
                  <a:pt x="1250287" y="23008"/>
                  <a:pt x="1257374" y="26982"/>
                </a:cubicBezTo>
                <a:cubicBezTo>
                  <a:pt x="1288085" y="44464"/>
                  <a:pt x="1318796" y="30160"/>
                  <a:pt x="1348719" y="30160"/>
                </a:cubicBezTo>
                <a:cubicBezTo>
                  <a:pt x="1370768" y="30160"/>
                  <a:pt x="1386517" y="33339"/>
                  <a:pt x="1395967" y="52411"/>
                </a:cubicBezTo>
                <a:cubicBezTo>
                  <a:pt x="1416440" y="96118"/>
                  <a:pt x="1431402" y="140619"/>
                  <a:pt x="1425890" y="191478"/>
                </a:cubicBezTo>
                <a:cubicBezTo>
                  <a:pt x="1422740" y="225649"/>
                  <a:pt x="1425890" y="260615"/>
                  <a:pt x="1424315" y="295580"/>
                </a:cubicBezTo>
                <a:cubicBezTo>
                  <a:pt x="1421953" y="344055"/>
                  <a:pt x="1419590" y="392530"/>
                  <a:pt x="1414078" y="440210"/>
                </a:cubicBezTo>
                <a:cubicBezTo>
                  <a:pt x="1409353" y="480738"/>
                  <a:pt x="1413291" y="524445"/>
                  <a:pt x="1389667" y="561000"/>
                </a:cubicBezTo>
                <a:cubicBezTo>
                  <a:pt x="1388092" y="564178"/>
                  <a:pt x="1388092" y="568946"/>
                  <a:pt x="1388880" y="572920"/>
                </a:cubicBezTo>
                <a:cubicBezTo>
                  <a:pt x="1410141" y="642851"/>
                  <a:pt x="1385729" y="712782"/>
                  <a:pt x="1390454" y="782713"/>
                </a:cubicBezTo>
                <a:cubicBezTo>
                  <a:pt x="1391242" y="790659"/>
                  <a:pt x="1379430" y="799401"/>
                  <a:pt x="1372343" y="809731"/>
                </a:cubicBezTo>
                <a:cubicBezTo>
                  <a:pt x="1392029" y="839929"/>
                  <a:pt x="1389667" y="873305"/>
                  <a:pt x="1385729" y="908270"/>
                </a:cubicBezTo>
                <a:cubicBezTo>
                  <a:pt x="1378642" y="964692"/>
                  <a:pt x="1377856" y="1021114"/>
                  <a:pt x="1373130" y="1077535"/>
                </a:cubicBezTo>
                <a:cubicBezTo>
                  <a:pt x="1372343" y="1088661"/>
                  <a:pt x="1368405" y="1099786"/>
                  <a:pt x="1365256" y="1118063"/>
                </a:cubicBezTo>
                <a:cubicBezTo>
                  <a:pt x="1349506" y="1083098"/>
                  <a:pt x="1368405" y="1052106"/>
                  <a:pt x="1352656" y="1021114"/>
                </a:cubicBezTo>
                <a:cubicBezTo>
                  <a:pt x="1331395" y="1040186"/>
                  <a:pt x="1332970" y="1064026"/>
                  <a:pt x="1329821" y="1083893"/>
                </a:cubicBezTo>
                <a:cubicBezTo>
                  <a:pt x="1316433" y="1191173"/>
                  <a:pt x="1313284" y="1299248"/>
                  <a:pt x="1312496" y="1406528"/>
                </a:cubicBezTo>
                <a:cubicBezTo>
                  <a:pt x="1312496" y="1421627"/>
                  <a:pt x="1310134" y="1434342"/>
                  <a:pt x="1295960" y="1441494"/>
                </a:cubicBezTo>
                <a:cubicBezTo>
                  <a:pt x="1280998" y="1449441"/>
                  <a:pt x="1276273" y="1459771"/>
                  <a:pt x="1282572" y="1475665"/>
                </a:cubicBezTo>
                <a:lnTo>
                  <a:pt x="1281794" y="1474880"/>
                </a:lnTo>
                <a:lnTo>
                  <a:pt x="1281786" y="1474870"/>
                </a:lnTo>
                <a:lnTo>
                  <a:pt x="1281787" y="1474873"/>
                </a:lnTo>
                <a:lnTo>
                  <a:pt x="1261312" y="1454209"/>
                </a:lnTo>
                <a:cubicBezTo>
                  <a:pt x="1251862" y="1485201"/>
                  <a:pt x="1252650" y="1510630"/>
                  <a:pt x="1261312" y="1539238"/>
                </a:cubicBezTo>
                <a:cubicBezTo>
                  <a:pt x="1275486" y="1523742"/>
                  <a:pt x="1287445" y="1510034"/>
                  <a:pt x="1286892" y="1493086"/>
                </a:cubicBezTo>
                <a:lnTo>
                  <a:pt x="1281787" y="1474873"/>
                </a:lnTo>
                <a:lnTo>
                  <a:pt x="1281794" y="1474880"/>
                </a:lnTo>
                <a:lnTo>
                  <a:pt x="1302948" y="1500896"/>
                </a:lnTo>
                <a:cubicBezTo>
                  <a:pt x="1306196" y="1511028"/>
                  <a:pt x="1306196" y="1522153"/>
                  <a:pt x="1304621" y="1532881"/>
                </a:cubicBezTo>
                <a:cubicBezTo>
                  <a:pt x="1297534" y="1587713"/>
                  <a:pt x="1306984" y="1643340"/>
                  <a:pt x="1289659" y="1697378"/>
                </a:cubicBezTo>
                <a:cubicBezTo>
                  <a:pt x="1283360" y="1716450"/>
                  <a:pt x="1286510" y="1738700"/>
                  <a:pt x="1287298" y="1759362"/>
                </a:cubicBezTo>
                <a:cubicBezTo>
                  <a:pt x="1288085" y="1777639"/>
                  <a:pt x="1284148" y="1791943"/>
                  <a:pt x="1267611" y="1801479"/>
                </a:cubicBezTo>
                <a:cubicBezTo>
                  <a:pt x="1246350" y="1813399"/>
                  <a:pt x="1244775" y="1818962"/>
                  <a:pt x="1252650" y="1850749"/>
                </a:cubicBezTo>
                <a:cubicBezTo>
                  <a:pt x="1258949" y="1842007"/>
                  <a:pt x="1264461" y="1835650"/>
                  <a:pt x="1274698" y="1822141"/>
                </a:cubicBezTo>
                <a:cubicBezTo>
                  <a:pt x="1276273" y="1845186"/>
                  <a:pt x="1279423" y="1859490"/>
                  <a:pt x="1278635" y="1873794"/>
                </a:cubicBezTo>
                <a:cubicBezTo>
                  <a:pt x="1276273" y="1909554"/>
                  <a:pt x="1271548" y="1945314"/>
                  <a:pt x="1267611" y="1981075"/>
                </a:cubicBezTo>
                <a:cubicBezTo>
                  <a:pt x="1266036" y="1995379"/>
                  <a:pt x="1266824" y="2012861"/>
                  <a:pt x="1243988" y="2012861"/>
                </a:cubicBezTo>
                <a:cubicBezTo>
                  <a:pt x="1240050" y="2012861"/>
                  <a:pt x="1232963" y="2024781"/>
                  <a:pt x="1232176" y="2031933"/>
                </a:cubicBezTo>
                <a:cubicBezTo>
                  <a:pt x="1229814" y="2050211"/>
                  <a:pt x="1229814" y="2069283"/>
                  <a:pt x="1228238" y="2095507"/>
                </a:cubicBezTo>
                <a:cubicBezTo>
                  <a:pt x="1239263" y="2078819"/>
                  <a:pt x="1246350" y="2068488"/>
                  <a:pt x="1252650" y="2058952"/>
                </a:cubicBezTo>
                <a:cubicBezTo>
                  <a:pt x="1255800" y="2059747"/>
                  <a:pt x="1258162" y="2060542"/>
                  <a:pt x="1261312" y="2061336"/>
                </a:cubicBezTo>
                <a:cubicBezTo>
                  <a:pt x="1258949" y="2089150"/>
                  <a:pt x="1256586" y="2116169"/>
                  <a:pt x="1254224" y="2145571"/>
                </a:cubicBezTo>
                <a:cubicBezTo>
                  <a:pt x="1242412" y="2143187"/>
                  <a:pt x="1234538" y="2141598"/>
                  <a:pt x="1224301" y="2139214"/>
                </a:cubicBezTo>
                <a:cubicBezTo>
                  <a:pt x="1224301" y="2156697"/>
                  <a:pt x="1224301" y="2172590"/>
                  <a:pt x="1225089" y="2194046"/>
                </a:cubicBezTo>
                <a:cubicBezTo>
                  <a:pt x="1235325" y="2185305"/>
                  <a:pt x="1242412" y="2178947"/>
                  <a:pt x="1250287" y="2172590"/>
                </a:cubicBezTo>
                <a:cubicBezTo>
                  <a:pt x="1251862" y="2173385"/>
                  <a:pt x="1255012" y="2174974"/>
                  <a:pt x="1255012" y="2176563"/>
                </a:cubicBezTo>
                <a:cubicBezTo>
                  <a:pt x="1254224" y="2240137"/>
                  <a:pt x="1253437" y="2303711"/>
                  <a:pt x="1252650" y="2368079"/>
                </a:cubicBezTo>
                <a:cubicBezTo>
                  <a:pt x="1252650" y="2391919"/>
                  <a:pt x="1253437" y="2414964"/>
                  <a:pt x="1253437" y="2436421"/>
                </a:cubicBezTo>
                <a:cubicBezTo>
                  <a:pt x="1274698" y="2457082"/>
                  <a:pt x="1286510" y="2430858"/>
                  <a:pt x="1303047" y="2429268"/>
                </a:cubicBezTo>
                <a:cubicBezTo>
                  <a:pt x="1298322" y="2455493"/>
                  <a:pt x="1295960" y="2457082"/>
                  <a:pt x="1247137" y="2470591"/>
                </a:cubicBezTo>
                <a:cubicBezTo>
                  <a:pt x="1255012" y="2480922"/>
                  <a:pt x="1261312" y="2489663"/>
                  <a:pt x="1268398" y="2498405"/>
                </a:cubicBezTo>
                <a:cubicBezTo>
                  <a:pt x="1267611" y="2499994"/>
                  <a:pt x="1267611" y="2503968"/>
                  <a:pt x="1266036" y="2504762"/>
                </a:cubicBezTo>
                <a:cubicBezTo>
                  <a:pt x="1239263" y="2521450"/>
                  <a:pt x="1244775" y="2551648"/>
                  <a:pt x="1241625" y="2574693"/>
                </a:cubicBezTo>
                <a:cubicBezTo>
                  <a:pt x="1234538" y="2627141"/>
                  <a:pt x="1234538" y="2679589"/>
                  <a:pt x="1232176" y="2732832"/>
                </a:cubicBezTo>
                <a:cubicBezTo>
                  <a:pt x="1230600" y="2757467"/>
                  <a:pt x="1238475" y="2778129"/>
                  <a:pt x="1254224" y="2797995"/>
                </a:cubicBezTo>
                <a:cubicBezTo>
                  <a:pt x="1262099" y="2807531"/>
                  <a:pt x="1264461" y="2821835"/>
                  <a:pt x="1269974" y="2833755"/>
                </a:cubicBezTo>
                <a:cubicBezTo>
                  <a:pt x="1270761" y="2832166"/>
                  <a:pt x="1273911" y="2828193"/>
                  <a:pt x="1278635" y="2821835"/>
                </a:cubicBezTo>
                <a:cubicBezTo>
                  <a:pt x="1281786" y="2856006"/>
                  <a:pt x="1279423" y="2884614"/>
                  <a:pt x="1245562" y="2898918"/>
                </a:cubicBezTo>
                <a:cubicBezTo>
                  <a:pt x="1260524" y="2947393"/>
                  <a:pt x="1256586" y="2993484"/>
                  <a:pt x="1236901" y="3037986"/>
                </a:cubicBezTo>
                <a:cubicBezTo>
                  <a:pt x="1233751" y="3045137"/>
                  <a:pt x="1234538" y="3054674"/>
                  <a:pt x="1234538" y="3062620"/>
                </a:cubicBezTo>
                <a:cubicBezTo>
                  <a:pt x="1234538" y="3092023"/>
                  <a:pt x="1231388" y="3120631"/>
                  <a:pt x="1218002" y="3147650"/>
                </a:cubicBezTo>
                <a:cubicBezTo>
                  <a:pt x="1214852" y="3153213"/>
                  <a:pt x="1214064" y="3161160"/>
                  <a:pt x="1214064" y="3167517"/>
                </a:cubicBezTo>
                <a:cubicBezTo>
                  <a:pt x="1211702" y="3229501"/>
                  <a:pt x="1210127" y="3291485"/>
                  <a:pt x="1206977" y="3354264"/>
                </a:cubicBezTo>
                <a:cubicBezTo>
                  <a:pt x="1206190" y="3374925"/>
                  <a:pt x="1203827" y="3395587"/>
                  <a:pt x="1203040" y="3417043"/>
                </a:cubicBezTo>
                <a:cubicBezTo>
                  <a:pt x="1198315" y="3495715"/>
                  <a:pt x="1192803" y="3575182"/>
                  <a:pt x="1188078" y="3653855"/>
                </a:cubicBezTo>
                <a:cubicBezTo>
                  <a:pt x="1186503" y="3679284"/>
                  <a:pt x="1188078" y="3705508"/>
                  <a:pt x="1188866" y="3733322"/>
                </a:cubicBezTo>
                <a:cubicBezTo>
                  <a:pt x="1192015" y="3731732"/>
                  <a:pt x="1196740" y="3729348"/>
                  <a:pt x="1203040" y="3726170"/>
                </a:cubicBezTo>
                <a:cubicBezTo>
                  <a:pt x="1210914" y="3754777"/>
                  <a:pt x="1212489" y="3784180"/>
                  <a:pt x="1206190" y="3811994"/>
                </a:cubicBezTo>
                <a:cubicBezTo>
                  <a:pt x="1192803" y="3869210"/>
                  <a:pt x="1193590" y="3927221"/>
                  <a:pt x="1192015" y="3986027"/>
                </a:cubicBezTo>
                <a:cubicBezTo>
                  <a:pt x="1190440" y="4058341"/>
                  <a:pt x="1192015" y="4131451"/>
                  <a:pt x="1176266" y="4200588"/>
                </a:cubicBezTo>
                <a:cubicBezTo>
                  <a:pt x="1164454" y="4250652"/>
                  <a:pt x="1159730" y="4303100"/>
                  <a:pt x="1141619" y="4352369"/>
                </a:cubicBezTo>
                <a:cubicBezTo>
                  <a:pt x="1121932" y="4404023"/>
                  <a:pt x="1114845" y="4461239"/>
                  <a:pt x="1100671" y="4515277"/>
                </a:cubicBezTo>
                <a:cubicBezTo>
                  <a:pt x="1097520" y="4527992"/>
                  <a:pt x="1092009" y="4545474"/>
                  <a:pt x="1082559" y="4550242"/>
                </a:cubicBezTo>
                <a:cubicBezTo>
                  <a:pt x="1051061" y="4566930"/>
                  <a:pt x="1046336" y="4597127"/>
                  <a:pt x="1036099" y="4624941"/>
                </a:cubicBezTo>
                <a:cubicBezTo>
                  <a:pt x="1032162" y="4636861"/>
                  <a:pt x="1029799" y="4648781"/>
                  <a:pt x="1025862" y="4664674"/>
                </a:cubicBezTo>
                <a:cubicBezTo>
                  <a:pt x="997514" y="4651960"/>
                  <a:pt x="972315" y="4640040"/>
                  <a:pt x="948692" y="4628914"/>
                </a:cubicBezTo>
                <a:cubicBezTo>
                  <a:pt x="929005" y="4637656"/>
                  <a:pt x="910106" y="4646397"/>
                  <a:pt x="890420" y="4654344"/>
                </a:cubicBezTo>
                <a:cubicBezTo>
                  <a:pt x="855772" y="4667853"/>
                  <a:pt x="828210" y="4663085"/>
                  <a:pt x="804587" y="4629709"/>
                </a:cubicBezTo>
                <a:cubicBezTo>
                  <a:pt x="787263" y="4605074"/>
                  <a:pt x="758126" y="4601101"/>
                  <a:pt x="732140" y="4616200"/>
                </a:cubicBezTo>
                <a:cubicBezTo>
                  <a:pt x="702218" y="4594744"/>
                  <a:pt x="676232" y="4574082"/>
                  <a:pt x="640008" y="4571698"/>
                </a:cubicBezTo>
                <a:lnTo>
                  <a:pt x="633724" y="4568586"/>
                </a:lnTo>
                <a:lnTo>
                  <a:pt x="623961" y="4583420"/>
                </a:lnTo>
                <a:cubicBezTo>
                  <a:pt x="617563" y="4596532"/>
                  <a:pt x="613823" y="4611034"/>
                  <a:pt x="608704" y="4624941"/>
                </a:cubicBezTo>
                <a:cubicBezTo>
                  <a:pt x="604767" y="4636861"/>
                  <a:pt x="602404" y="4648781"/>
                  <a:pt x="598467" y="4664674"/>
                </a:cubicBezTo>
                <a:cubicBezTo>
                  <a:pt x="570119" y="4651960"/>
                  <a:pt x="544920" y="4640040"/>
                  <a:pt x="521297" y="4628914"/>
                </a:cubicBezTo>
                <a:cubicBezTo>
                  <a:pt x="501610" y="4637656"/>
                  <a:pt x="482711" y="4646397"/>
                  <a:pt x="463025" y="4654344"/>
                </a:cubicBezTo>
                <a:cubicBezTo>
                  <a:pt x="428377" y="4667853"/>
                  <a:pt x="400815" y="4663085"/>
                  <a:pt x="377192" y="4629709"/>
                </a:cubicBezTo>
                <a:cubicBezTo>
                  <a:pt x="359868" y="4605074"/>
                  <a:pt x="330731" y="4601101"/>
                  <a:pt x="304745" y="4616200"/>
                </a:cubicBezTo>
                <a:cubicBezTo>
                  <a:pt x="274823" y="4594744"/>
                  <a:pt x="248837" y="4574082"/>
                  <a:pt x="212613" y="4571698"/>
                </a:cubicBezTo>
                <a:cubicBezTo>
                  <a:pt x="202376" y="4570903"/>
                  <a:pt x="189777" y="4558983"/>
                  <a:pt x="185052" y="4549447"/>
                </a:cubicBezTo>
                <a:cubicBezTo>
                  <a:pt x="162216" y="4503357"/>
                  <a:pt x="141743" y="4455676"/>
                  <a:pt x="118906" y="4404818"/>
                </a:cubicBezTo>
                <a:cubicBezTo>
                  <a:pt x="106306" y="4406407"/>
                  <a:pt x="100007" y="4414353"/>
                  <a:pt x="104732" y="4434220"/>
                </a:cubicBezTo>
                <a:cubicBezTo>
                  <a:pt x="93708" y="4431042"/>
                  <a:pt x="84258" y="4427863"/>
                  <a:pt x="71659" y="4423095"/>
                </a:cubicBezTo>
                <a:cubicBezTo>
                  <a:pt x="71659" y="4408791"/>
                  <a:pt x="69296" y="4392898"/>
                  <a:pt x="71659" y="4378593"/>
                </a:cubicBezTo>
                <a:cubicBezTo>
                  <a:pt x="74021" y="4364289"/>
                  <a:pt x="77959" y="4347601"/>
                  <a:pt x="88195" y="4338065"/>
                </a:cubicBezTo>
                <a:cubicBezTo>
                  <a:pt x="108670" y="4318199"/>
                  <a:pt x="111819" y="4299126"/>
                  <a:pt x="100007" y="4275286"/>
                </a:cubicBezTo>
                <a:cubicBezTo>
                  <a:pt x="65359" y="4281644"/>
                  <a:pt x="43310" y="4314225"/>
                  <a:pt x="0" y="4326145"/>
                </a:cubicBezTo>
                <a:cubicBezTo>
                  <a:pt x="6300" y="4297537"/>
                  <a:pt x="10237" y="4280055"/>
                  <a:pt x="14174" y="4259393"/>
                </a:cubicBezTo>
                <a:cubicBezTo>
                  <a:pt x="25199" y="4260982"/>
                  <a:pt x="35435" y="4262572"/>
                  <a:pt x="47247" y="4264161"/>
                </a:cubicBezTo>
                <a:cubicBezTo>
                  <a:pt x="53547" y="4254625"/>
                  <a:pt x="60635" y="4245089"/>
                  <a:pt x="62209" y="4241910"/>
                </a:cubicBezTo>
                <a:cubicBezTo>
                  <a:pt x="56697" y="4214892"/>
                  <a:pt x="52760" y="4195819"/>
                  <a:pt x="48823" y="4174363"/>
                </a:cubicBezTo>
                <a:cubicBezTo>
                  <a:pt x="48035" y="4174363"/>
                  <a:pt x="44885" y="4174363"/>
                  <a:pt x="41736" y="4175158"/>
                </a:cubicBezTo>
                <a:cubicBezTo>
                  <a:pt x="37798" y="4175952"/>
                  <a:pt x="34649" y="4176747"/>
                  <a:pt x="27561" y="4178337"/>
                </a:cubicBezTo>
                <a:cubicBezTo>
                  <a:pt x="28348" y="4167211"/>
                  <a:pt x="28348" y="4157675"/>
                  <a:pt x="29136" y="4148139"/>
                </a:cubicBezTo>
                <a:cubicBezTo>
                  <a:pt x="29136" y="4142577"/>
                  <a:pt x="33073" y="4135424"/>
                  <a:pt x="30711" y="4132246"/>
                </a:cubicBezTo>
                <a:cubicBezTo>
                  <a:pt x="-3937" y="4085360"/>
                  <a:pt x="25199" y="4039270"/>
                  <a:pt x="31498" y="3993178"/>
                </a:cubicBezTo>
                <a:cubicBezTo>
                  <a:pt x="33861" y="3977285"/>
                  <a:pt x="37798" y="3960597"/>
                  <a:pt x="34649" y="3945498"/>
                </a:cubicBezTo>
                <a:cubicBezTo>
                  <a:pt x="19687" y="3879541"/>
                  <a:pt x="33861" y="3815967"/>
                  <a:pt x="41736" y="3752394"/>
                </a:cubicBezTo>
                <a:cubicBezTo>
                  <a:pt x="66934" y="3748420"/>
                  <a:pt x="77959" y="3759546"/>
                  <a:pt x="85045" y="3778618"/>
                </a:cubicBezTo>
                <a:cubicBezTo>
                  <a:pt x="92132" y="3798484"/>
                  <a:pt x="103945" y="3815173"/>
                  <a:pt x="129931" y="3818351"/>
                </a:cubicBezTo>
                <a:cubicBezTo>
                  <a:pt x="131505" y="3805636"/>
                  <a:pt x="133080" y="3793716"/>
                  <a:pt x="136230" y="3772260"/>
                </a:cubicBezTo>
                <a:cubicBezTo>
                  <a:pt x="147254" y="3796895"/>
                  <a:pt x="143317" y="3813583"/>
                  <a:pt x="141743" y="3830271"/>
                </a:cubicBezTo>
                <a:cubicBezTo>
                  <a:pt x="139380" y="3850933"/>
                  <a:pt x="134656" y="3871594"/>
                  <a:pt x="136230" y="3892256"/>
                </a:cubicBezTo>
                <a:cubicBezTo>
                  <a:pt x="137805" y="3914506"/>
                  <a:pt x="133868" y="3931989"/>
                  <a:pt x="122056" y="3951856"/>
                </a:cubicBezTo>
                <a:cubicBezTo>
                  <a:pt x="110244" y="3971723"/>
                  <a:pt x="111031" y="3999536"/>
                  <a:pt x="108670" y="4023376"/>
                </a:cubicBezTo>
                <a:cubicBezTo>
                  <a:pt x="108276" y="4026157"/>
                  <a:pt x="111229" y="4029137"/>
                  <a:pt x="115068" y="4032217"/>
                </a:cubicBezTo>
                <a:lnTo>
                  <a:pt x="126159" y="4041152"/>
                </a:lnTo>
                <a:lnTo>
                  <a:pt x="125206" y="4041653"/>
                </a:lnTo>
                <a:lnTo>
                  <a:pt x="125537" y="4045991"/>
                </a:lnTo>
                <a:lnTo>
                  <a:pt x="118118" y="4071851"/>
                </a:lnTo>
                <a:cubicBezTo>
                  <a:pt x="121268" y="4071851"/>
                  <a:pt x="124418" y="4072645"/>
                  <a:pt x="127568" y="4072645"/>
                </a:cubicBezTo>
                <a:lnTo>
                  <a:pt x="125537" y="4045991"/>
                </a:lnTo>
                <a:lnTo>
                  <a:pt x="126781" y="4041653"/>
                </a:lnTo>
                <a:lnTo>
                  <a:pt x="126159" y="4041152"/>
                </a:lnTo>
                <a:lnTo>
                  <a:pt x="134458" y="4036786"/>
                </a:lnTo>
                <a:cubicBezTo>
                  <a:pt x="137411" y="4035098"/>
                  <a:pt x="139774" y="4033310"/>
                  <a:pt x="140167" y="4031323"/>
                </a:cubicBezTo>
                <a:cubicBezTo>
                  <a:pt x="144892" y="4013840"/>
                  <a:pt x="148042" y="3996357"/>
                  <a:pt x="148830" y="3978874"/>
                </a:cubicBezTo>
                <a:cubicBezTo>
                  <a:pt x="155129" y="3880336"/>
                  <a:pt x="159854" y="3781002"/>
                  <a:pt x="166153" y="3682463"/>
                </a:cubicBezTo>
                <a:cubicBezTo>
                  <a:pt x="168516" y="3637961"/>
                  <a:pt x="171666" y="3593460"/>
                  <a:pt x="176390" y="3548958"/>
                </a:cubicBezTo>
                <a:cubicBezTo>
                  <a:pt x="179540" y="3522734"/>
                  <a:pt x="166153" y="3517966"/>
                  <a:pt x="144892" y="3518761"/>
                </a:cubicBezTo>
                <a:cubicBezTo>
                  <a:pt x="135442" y="3529092"/>
                  <a:pt x="158279" y="3544190"/>
                  <a:pt x="139380" y="3556905"/>
                </a:cubicBezTo>
                <a:cubicBezTo>
                  <a:pt x="133080" y="3560878"/>
                  <a:pt x="133868" y="3591076"/>
                  <a:pt x="141743" y="3598228"/>
                </a:cubicBezTo>
                <a:cubicBezTo>
                  <a:pt x="157491" y="3613326"/>
                  <a:pt x="121268" y="3633193"/>
                  <a:pt x="149616" y="3641935"/>
                </a:cubicBezTo>
                <a:cubicBezTo>
                  <a:pt x="146467" y="3660212"/>
                  <a:pt x="142529" y="3679284"/>
                  <a:pt x="139380" y="3697562"/>
                </a:cubicBezTo>
                <a:lnTo>
                  <a:pt x="134656" y="3697562"/>
                </a:lnTo>
                <a:cubicBezTo>
                  <a:pt x="129143" y="3664185"/>
                  <a:pt x="110244" y="3633988"/>
                  <a:pt x="115757" y="3597433"/>
                </a:cubicBezTo>
                <a:cubicBezTo>
                  <a:pt x="116544" y="3593063"/>
                  <a:pt x="114575" y="3588295"/>
                  <a:pt x="111819" y="3583427"/>
                </a:cubicBezTo>
                <a:lnTo>
                  <a:pt x="103157" y="3568825"/>
                </a:lnTo>
                <a:lnTo>
                  <a:pt x="103945" y="3568030"/>
                </a:lnTo>
                <a:lnTo>
                  <a:pt x="103260" y="3566998"/>
                </a:lnTo>
                <a:lnTo>
                  <a:pt x="104732" y="3541012"/>
                </a:lnTo>
                <a:cubicBezTo>
                  <a:pt x="97252" y="3546575"/>
                  <a:pt x="95086" y="3551342"/>
                  <a:pt x="95775" y="3555713"/>
                </a:cubicBezTo>
                <a:lnTo>
                  <a:pt x="103260" y="3566998"/>
                </a:lnTo>
                <a:lnTo>
                  <a:pt x="103157" y="3568825"/>
                </a:lnTo>
                <a:lnTo>
                  <a:pt x="103157" y="3568825"/>
                </a:lnTo>
                <a:lnTo>
                  <a:pt x="96070" y="3575977"/>
                </a:lnTo>
                <a:cubicBezTo>
                  <a:pt x="77171" y="3585513"/>
                  <a:pt x="61421" y="3595843"/>
                  <a:pt x="81896" y="3619684"/>
                </a:cubicBezTo>
                <a:cubicBezTo>
                  <a:pt x="88195" y="3627630"/>
                  <a:pt x="86621" y="3629220"/>
                  <a:pt x="69296" y="3639550"/>
                </a:cubicBezTo>
                <a:cubicBezTo>
                  <a:pt x="62997" y="3618095"/>
                  <a:pt x="57484" y="3597433"/>
                  <a:pt x="51185" y="3575977"/>
                </a:cubicBezTo>
                <a:cubicBezTo>
                  <a:pt x="46460" y="3577566"/>
                  <a:pt x="40948" y="3579156"/>
                  <a:pt x="33073" y="3581540"/>
                </a:cubicBezTo>
                <a:cubicBezTo>
                  <a:pt x="37011" y="3548163"/>
                  <a:pt x="35435" y="3513993"/>
                  <a:pt x="62997" y="3487769"/>
                </a:cubicBezTo>
                <a:cubicBezTo>
                  <a:pt x="69296" y="3481411"/>
                  <a:pt x="71659" y="3468696"/>
                  <a:pt x="72446" y="3458366"/>
                </a:cubicBezTo>
                <a:cubicBezTo>
                  <a:pt x="75596" y="3426579"/>
                  <a:pt x="76383" y="3395587"/>
                  <a:pt x="78746" y="3362211"/>
                </a:cubicBezTo>
                <a:cubicBezTo>
                  <a:pt x="107882" y="3368568"/>
                  <a:pt x="104732" y="3385256"/>
                  <a:pt x="96858" y="3401149"/>
                </a:cubicBezTo>
                <a:cubicBezTo>
                  <a:pt x="81896" y="3431347"/>
                  <a:pt x="85833" y="3463134"/>
                  <a:pt x="84258" y="3494921"/>
                </a:cubicBezTo>
                <a:cubicBezTo>
                  <a:pt x="84258" y="3499689"/>
                  <a:pt x="88983" y="3504456"/>
                  <a:pt x="95282" y="3516376"/>
                </a:cubicBezTo>
                <a:cubicBezTo>
                  <a:pt x="108670" y="3463928"/>
                  <a:pt x="119694" y="3418632"/>
                  <a:pt x="131505" y="3370158"/>
                </a:cubicBezTo>
                <a:cubicBezTo>
                  <a:pt x="128355" y="3369363"/>
                  <a:pt x="121268" y="3368568"/>
                  <a:pt x="111031" y="3366184"/>
                </a:cubicBezTo>
                <a:cubicBezTo>
                  <a:pt x="103157" y="3277181"/>
                  <a:pt x="122844" y="3186589"/>
                  <a:pt x="108670" y="3095996"/>
                </a:cubicBezTo>
                <a:cubicBezTo>
                  <a:pt x="79533" y="3104738"/>
                  <a:pt x="110244" y="3149239"/>
                  <a:pt x="66934" y="3146855"/>
                </a:cubicBezTo>
                <a:cubicBezTo>
                  <a:pt x="64572" y="3129373"/>
                  <a:pt x="59059" y="3111890"/>
                  <a:pt x="59847" y="3094407"/>
                </a:cubicBezTo>
                <a:cubicBezTo>
                  <a:pt x="61421" y="3038780"/>
                  <a:pt x="64572" y="2983153"/>
                  <a:pt x="66934" y="2928321"/>
                </a:cubicBezTo>
                <a:cubicBezTo>
                  <a:pt x="66934" y="2920374"/>
                  <a:pt x="67722" y="2911633"/>
                  <a:pt x="67722" y="2903686"/>
                </a:cubicBezTo>
                <a:cubicBezTo>
                  <a:pt x="64572" y="2785281"/>
                  <a:pt x="74809" y="2667669"/>
                  <a:pt x="92132" y="2550853"/>
                </a:cubicBezTo>
                <a:cubicBezTo>
                  <a:pt x="103157" y="2472975"/>
                  <a:pt x="103945" y="2392714"/>
                  <a:pt x="107882" y="2314041"/>
                </a:cubicBezTo>
                <a:cubicBezTo>
                  <a:pt x="117331" y="2136830"/>
                  <a:pt x="124418" y="1958824"/>
                  <a:pt x="148830" y="1782407"/>
                </a:cubicBezTo>
                <a:cubicBezTo>
                  <a:pt x="163791" y="1671153"/>
                  <a:pt x="171666" y="1558310"/>
                  <a:pt x="180328" y="1446262"/>
                </a:cubicBezTo>
                <a:cubicBezTo>
                  <a:pt x="184265" y="1399376"/>
                  <a:pt x="181115" y="1351696"/>
                  <a:pt x="184265" y="1304811"/>
                </a:cubicBezTo>
                <a:cubicBezTo>
                  <a:pt x="188202" y="1241237"/>
                  <a:pt x="195289" y="1177663"/>
                  <a:pt x="199227" y="1114090"/>
                </a:cubicBezTo>
                <a:cubicBezTo>
                  <a:pt x="202376" y="1058463"/>
                  <a:pt x="203164" y="1003631"/>
                  <a:pt x="206314" y="948004"/>
                </a:cubicBezTo>
                <a:cubicBezTo>
                  <a:pt x="208675" y="896350"/>
                  <a:pt x="212613" y="845492"/>
                  <a:pt x="216550" y="794633"/>
                </a:cubicBezTo>
                <a:cubicBezTo>
                  <a:pt x="224425" y="693710"/>
                  <a:pt x="232300" y="592787"/>
                  <a:pt x="243324" y="492658"/>
                </a:cubicBezTo>
                <a:cubicBezTo>
                  <a:pt x="248837" y="447362"/>
                  <a:pt x="263011" y="403655"/>
                  <a:pt x="272460" y="358359"/>
                </a:cubicBezTo>
                <a:cubicBezTo>
                  <a:pt x="278760" y="325778"/>
                  <a:pt x="282697" y="292401"/>
                  <a:pt x="288997" y="259820"/>
                </a:cubicBezTo>
                <a:cubicBezTo>
                  <a:pt x="296084" y="224854"/>
                  <a:pt x="296872" y="188300"/>
                  <a:pt x="318920" y="157307"/>
                </a:cubicBezTo>
                <a:cubicBezTo>
                  <a:pt x="324432" y="150155"/>
                  <a:pt x="322858" y="138235"/>
                  <a:pt x="325220" y="129494"/>
                </a:cubicBezTo>
                <a:cubicBezTo>
                  <a:pt x="327582" y="121547"/>
                  <a:pt x="329157" y="112806"/>
                  <a:pt x="334669" y="107243"/>
                </a:cubicBezTo>
                <a:cubicBezTo>
                  <a:pt x="361443" y="77840"/>
                  <a:pt x="388216" y="49232"/>
                  <a:pt x="416565" y="21419"/>
                </a:cubicBezTo>
                <a:cubicBezTo>
                  <a:pt x="433101" y="5526"/>
                  <a:pt x="456724" y="8704"/>
                  <a:pt x="476411" y="3142"/>
                </a:cubicBezTo>
                <a:cubicBezTo>
                  <a:pt x="491373" y="-1229"/>
                  <a:pt x="503972" y="-633"/>
                  <a:pt x="515784" y="2447"/>
                </a:cubicBezTo>
                <a:close/>
              </a:path>
            </a:pathLst>
          </a:custGeom>
          <a:solidFill>
            <a:schemeClr val="accent3"/>
          </a:solidFill>
          <a:ln w="794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10">
            <a:extLst>
              <a:ext uri="{FF2B5EF4-FFF2-40B4-BE49-F238E27FC236}">
                <a16:creationId xmlns:a16="http://schemas.microsoft.com/office/drawing/2014/main" id="{62D1760D-78C3-494E-AAF6-05703688D5EB}"/>
              </a:ext>
            </a:extLst>
          </p:cNvPr>
          <p:cNvSpPr/>
          <p:nvPr/>
        </p:nvSpPr>
        <p:spPr>
          <a:xfrm>
            <a:off x="8872215" y="1774699"/>
            <a:ext cx="2236206" cy="4375402"/>
          </a:xfrm>
          <a:custGeom>
            <a:avLst/>
            <a:gdLst>
              <a:gd name="connsiteX0" fmla="*/ 207101 w 1427042"/>
              <a:gd name="connsiteY0" fmla="*/ 4411970 h 4664674"/>
              <a:gd name="connsiteX1" fmla="*/ 200802 w 1427042"/>
              <a:gd name="connsiteY1" fmla="*/ 4412764 h 4664674"/>
              <a:gd name="connsiteX2" fmla="*/ 198439 w 1427042"/>
              <a:gd name="connsiteY2" fmla="*/ 4449319 h 4664674"/>
              <a:gd name="connsiteX3" fmla="*/ 210251 w 1427042"/>
              <a:gd name="connsiteY3" fmla="*/ 4427068 h 4664674"/>
              <a:gd name="connsiteX4" fmla="*/ 207101 w 1427042"/>
              <a:gd name="connsiteY4" fmla="*/ 4411970 h 4664674"/>
              <a:gd name="connsiteX5" fmla="*/ 832147 w 1427042"/>
              <a:gd name="connsiteY5" fmla="*/ 4125888 h 4664674"/>
              <a:gd name="connsiteX6" fmla="*/ 824274 w 1427042"/>
              <a:gd name="connsiteY6" fmla="*/ 4163238 h 4664674"/>
              <a:gd name="connsiteX7" fmla="*/ 832147 w 1427042"/>
              <a:gd name="connsiteY7" fmla="*/ 4125888 h 4664674"/>
              <a:gd name="connsiteX8" fmla="*/ 404752 w 1427042"/>
              <a:gd name="connsiteY8" fmla="*/ 4125888 h 4664674"/>
              <a:gd name="connsiteX9" fmla="*/ 396878 w 1427042"/>
              <a:gd name="connsiteY9" fmla="*/ 4163238 h 4664674"/>
              <a:gd name="connsiteX10" fmla="*/ 404752 w 1427042"/>
              <a:gd name="connsiteY10" fmla="*/ 4125888 h 4664674"/>
              <a:gd name="connsiteX11" fmla="*/ 158279 w 1427042"/>
              <a:gd name="connsiteY11" fmla="*/ 4108405 h 4664674"/>
              <a:gd name="connsiteX12" fmla="*/ 134656 w 1427042"/>
              <a:gd name="connsiteY12" fmla="*/ 4212508 h 4664674"/>
              <a:gd name="connsiteX13" fmla="*/ 158279 w 1427042"/>
              <a:gd name="connsiteY13" fmla="*/ 4108405 h 4664674"/>
              <a:gd name="connsiteX14" fmla="*/ 148042 w 1427042"/>
              <a:gd name="connsiteY14" fmla="*/ 3334397 h 4664674"/>
              <a:gd name="connsiteX15" fmla="*/ 148042 w 1427042"/>
              <a:gd name="connsiteY15" fmla="*/ 3365389 h 4664674"/>
              <a:gd name="connsiteX16" fmla="*/ 148042 w 1427042"/>
              <a:gd name="connsiteY16" fmla="*/ 3334397 h 4664674"/>
              <a:gd name="connsiteX17" fmla="*/ 1278635 w 1427042"/>
              <a:gd name="connsiteY17" fmla="*/ 1550364 h 4664674"/>
              <a:gd name="connsiteX18" fmla="*/ 1247925 w 1427042"/>
              <a:gd name="connsiteY18" fmla="*/ 1560694 h 4664674"/>
              <a:gd name="connsiteX19" fmla="*/ 1249499 w 1427042"/>
              <a:gd name="connsiteY19" fmla="*/ 1644929 h 4664674"/>
              <a:gd name="connsiteX20" fmla="*/ 1256586 w 1427042"/>
              <a:gd name="connsiteY20" fmla="*/ 1722012 h 4664674"/>
              <a:gd name="connsiteX21" fmla="*/ 1271548 w 1427042"/>
              <a:gd name="connsiteY21" fmla="*/ 1691815 h 4664674"/>
              <a:gd name="connsiteX22" fmla="*/ 1259737 w 1427042"/>
              <a:gd name="connsiteY22" fmla="*/ 1630625 h 4664674"/>
              <a:gd name="connsiteX23" fmla="*/ 1273911 w 1427042"/>
              <a:gd name="connsiteY23" fmla="*/ 1581356 h 4664674"/>
              <a:gd name="connsiteX24" fmla="*/ 1285722 w 1427042"/>
              <a:gd name="connsiteY24" fmla="*/ 1558310 h 4664674"/>
              <a:gd name="connsiteX25" fmla="*/ 1278635 w 1427042"/>
              <a:gd name="connsiteY25" fmla="*/ 1550364 h 4664674"/>
              <a:gd name="connsiteX26" fmla="*/ 1277061 w 1427042"/>
              <a:gd name="connsiteY26" fmla="*/ 1350902 h 4664674"/>
              <a:gd name="connsiteX27" fmla="*/ 1268398 w 1427042"/>
              <a:gd name="connsiteY27" fmla="*/ 1416064 h 4664674"/>
              <a:gd name="connsiteX28" fmla="*/ 1277061 w 1427042"/>
              <a:gd name="connsiteY28" fmla="*/ 1350902 h 4664674"/>
              <a:gd name="connsiteX29" fmla="*/ 1294384 w 1427042"/>
              <a:gd name="connsiteY29" fmla="*/ 1250773 h 4664674"/>
              <a:gd name="connsiteX30" fmla="*/ 1262887 w 1427042"/>
              <a:gd name="connsiteY30" fmla="*/ 1280971 h 4664674"/>
              <a:gd name="connsiteX31" fmla="*/ 1277848 w 1427042"/>
              <a:gd name="connsiteY31" fmla="*/ 1262693 h 4664674"/>
              <a:gd name="connsiteX32" fmla="*/ 1294384 w 1427042"/>
              <a:gd name="connsiteY32" fmla="*/ 1250773 h 4664674"/>
              <a:gd name="connsiteX33" fmla="*/ 1273124 w 1427042"/>
              <a:gd name="connsiteY33" fmla="*/ 1121242 h 4664674"/>
              <a:gd name="connsiteX34" fmla="*/ 1262887 w 1427042"/>
              <a:gd name="connsiteY34" fmla="*/ 1230906 h 4664674"/>
              <a:gd name="connsiteX35" fmla="*/ 1275485 w 1427042"/>
              <a:gd name="connsiteY35" fmla="*/ 1231701 h 4664674"/>
              <a:gd name="connsiteX36" fmla="*/ 1281786 w 1427042"/>
              <a:gd name="connsiteY36" fmla="*/ 1122037 h 4664674"/>
              <a:gd name="connsiteX37" fmla="*/ 1273124 w 1427042"/>
              <a:gd name="connsiteY37" fmla="*/ 1121242 h 4664674"/>
              <a:gd name="connsiteX38" fmla="*/ 1294384 w 1427042"/>
              <a:gd name="connsiteY38" fmla="*/ 986943 h 4664674"/>
              <a:gd name="connsiteX39" fmla="*/ 1280211 w 1427042"/>
              <a:gd name="connsiteY39" fmla="*/ 1038596 h 4664674"/>
              <a:gd name="connsiteX40" fmla="*/ 1291235 w 1427042"/>
              <a:gd name="connsiteY40" fmla="*/ 1039391 h 4664674"/>
              <a:gd name="connsiteX41" fmla="*/ 1294384 w 1427042"/>
              <a:gd name="connsiteY41" fmla="*/ 986943 h 4664674"/>
              <a:gd name="connsiteX42" fmla="*/ 1344191 w 1427042"/>
              <a:gd name="connsiteY42" fmla="*/ 935588 h 4664674"/>
              <a:gd name="connsiteX43" fmla="*/ 1336120 w 1427042"/>
              <a:gd name="connsiteY43" fmla="*/ 938468 h 4664674"/>
              <a:gd name="connsiteX44" fmla="*/ 1351082 w 1427042"/>
              <a:gd name="connsiteY44" fmla="*/ 974228 h 4664674"/>
              <a:gd name="connsiteX45" fmla="*/ 1353444 w 1427042"/>
              <a:gd name="connsiteY45" fmla="*/ 936879 h 4664674"/>
              <a:gd name="connsiteX46" fmla="*/ 1344191 w 1427042"/>
              <a:gd name="connsiteY46" fmla="*/ 935588 h 4664674"/>
              <a:gd name="connsiteX47" fmla="*/ 1348719 w 1427042"/>
              <a:gd name="connsiteY47" fmla="*/ 827214 h 4664674"/>
              <a:gd name="connsiteX48" fmla="*/ 1340845 w 1427042"/>
              <a:gd name="connsiteY48" fmla="*/ 832777 h 4664674"/>
              <a:gd name="connsiteX49" fmla="*/ 1353444 w 1427042"/>
              <a:gd name="connsiteY49" fmla="*/ 855028 h 4664674"/>
              <a:gd name="connsiteX50" fmla="*/ 1364468 w 1427042"/>
              <a:gd name="connsiteY50" fmla="*/ 847081 h 4664674"/>
              <a:gd name="connsiteX51" fmla="*/ 1348719 w 1427042"/>
              <a:gd name="connsiteY51" fmla="*/ 827214 h 4664674"/>
              <a:gd name="connsiteX52" fmla="*/ 1351082 w 1427042"/>
              <a:gd name="connsiteY52" fmla="*/ 690531 h 4664674"/>
              <a:gd name="connsiteX53" fmla="*/ 1351870 w 1427042"/>
              <a:gd name="connsiteY53" fmla="*/ 721523 h 4664674"/>
              <a:gd name="connsiteX54" fmla="*/ 1361318 w 1427042"/>
              <a:gd name="connsiteY54" fmla="*/ 722318 h 4664674"/>
              <a:gd name="connsiteX55" fmla="*/ 1351082 w 1427042"/>
              <a:gd name="connsiteY55" fmla="*/ 690531 h 4664674"/>
              <a:gd name="connsiteX56" fmla="*/ 515784 w 1427042"/>
              <a:gd name="connsiteY56" fmla="*/ 2447 h 4664674"/>
              <a:gd name="connsiteX57" fmla="*/ 550432 w 1427042"/>
              <a:gd name="connsiteY57" fmla="*/ 16651 h 4664674"/>
              <a:gd name="connsiteX58" fmla="*/ 563032 w 1427042"/>
              <a:gd name="connsiteY58" fmla="*/ 27776 h 4664674"/>
              <a:gd name="connsiteX59" fmla="*/ 606342 w 1427042"/>
              <a:gd name="connsiteY59" fmla="*/ 28571 h 4664674"/>
              <a:gd name="connsiteX60" fmla="*/ 642565 w 1427042"/>
              <a:gd name="connsiteY60" fmla="*/ 15856 h 4664674"/>
              <a:gd name="connsiteX61" fmla="*/ 703199 w 1427042"/>
              <a:gd name="connsiteY61" fmla="*/ 39696 h 4664674"/>
              <a:gd name="connsiteX62" fmla="*/ 765408 w 1427042"/>
              <a:gd name="connsiteY62" fmla="*/ 57974 h 4664674"/>
              <a:gd name="connsiteX63" fmla="*/ 796906 w 1427042"/>
              <a:gd name="connsiteY63" fmla="*/ 34928 h 4664674"/>
              <a:gd name="connsiteX64" fmla="*/ 829979 w 1427042"/>
              <a:gd name="connsiteY64" fmla="*/ 26982 h 4664674"/>
              <a:gd name="connsiteX65" fmla="*/ 837397 w 1427042"/>
              <a:gd name="connsiteY65" fmla="*/ 28297 h 4664674"/>
              <a:gd name="connsiteX66" fmla="*/ 843960 w 1427042"/>
              <a:gd name="connsiteY66" fmla="*/ 21419 h 4664674"/>
              <a:gd name="connsiteX67" fmla="*/ 903806 w 1427042"/>
              <a:gd name="connsiteY67" fmla="*/ 3142 h 4664674"/>
              <a:gd name="connsiteX68" fmla="*/ 977827 w 1427042"/>
              <a:gd name="connsiteY68" fmla="*/ 16651 h 4664674"/>
              <a:gd name="connsiteX69" fmla="*/ 990426 w 1427042"/>
              <a:gd name="connsiteY69" fmla="*/ 27776 h 4664674"/>
              <a:gd name="connsiteX70" fmla="*/ 1033737 w 1427042"/>
              <a:gd name="connsiteY70" fmla="*/ 28571 h 4664674"/>
              <a:gd name="connsiteX71" fmla="*/ 1069960 w 1427042"/>
              <a:gd name="connsiteY71" fmla="*/ 15856 h 4664674"/>
              <a:gd name="connsiteX72" fmla="*/ 1130594 w 1427042"/>
              <a:gd name="connsiteY72" fmla="*/ 39696 h 4664674"/>
              <a:gd name="connsiteX73" fmla="*/ 1192803 w 1427042"/>
              <a:gd name="connsiteY73" fmla="*/ 57974 h 4664674"/>
              <a:gd name="connsiteX74" fmla="*/ 1224301 w 1427042"/>
              <a:gd name="connsiteY74" fmla="*/ 34928 h 4664674"/>
              <a:gd name="connsiteX75" fmla="*/ 1257374 w 1427042"/>
              <a:gd name="connsiteY75" fmla="*/ 26982 h 4664674"/>
              <a:gd name="connsiteX76" fmla="*/ 1348719 w 1427042"/>
              <a:gd name="connsiteY76" fmla="*/ 30160 h 4664674"/>
              <a:gd name="connsiteX77" fmla="*/ 1395967 w 1427042"/>
              <a:gd name="connsiteY77" fmla="*/ 52411 h 4664674"/>
              <a:gd name="connsiteX78" fmla="*/ 1425890 w 1427042"/>
              <a:gd name="connsiteY78" fmla="*/ 191478 h 4664674"/>
              <a:gd name="connsiteX79" fmla="*/ 1424315 w 1427042"/>
              <a:gd name="connsiteY79" fmla="*/ 295580 h 4664674"/>
              <a:gd name="connsiteX80" fmla="*/ 1414078 w 1427042"/>
              <a:gd name="connsiteY80" fmla="*/ 440210 h 4664674"/>
              <a:gd name="connsiteX81" fmla="*/ 1389667 w 1427042"/>
              <a:gd name="connsiteY81" fmla="*/ 561000 h 4664674"/>
              <a:gd name="connsiteX82" fmla="*/ 1388880 w 1427042"/>
              <a:gd name="connsiteY82" fmla="*/ 572920 h 4664674"/>
              <a:gd name="connsiteX83" fmla="*/ 1390454 w 1427042"/>
              <a:gd name="connsiteY83" fmla="*/ 782713 h 4664674"/>
              <a:gd name="connsiteX84" fmla="*/ 1372343 w 1427042"/>
              <a:gd name="connsiteY84" fmla="*/ 809731 h 4664674"/>
              <a:gd name="connsiteX85" fmla="*/ 1385729 w 1427042"/>
              <a:gd name="connsiteY85" fmla="*/ 908270 h 4664674"/>
              <a:gd name="connsiteX86" fmla="*/ 1373130 w 1427042"/>
              <a:gd name="connsiteY86" fmla="*/ 1077535 h 4664674"/>
              <a:gd name="connsiteX87" fmla="*/ 1365256 w 1427042"/>
              <a:gd name="connsiteY87" fmla="*/ 1118063 h 4664674"/>
              <a:gd name="connsiteX88" fmla="*/ 1352656 w 1427042"/>
              <a:gd name="connsiteY88" fmla="*/ 1021114 h 4664674"/>
              <a:gd name="connsiteX89" fmla="*/ 1329821 w 1427042"/>
              <a:gd name="connsiteY89" fmla="*/ 1083893 h 4664674"/>
              <a:gd name="connsiteX90" fmla="*/ 1312496 w 1427042"/>
              <a:gd name="connsiteY90" fmla="*/ 1406528 h 4664674"/>
              <a:gd name="connsiteX91" fmla="*/ 1295960 w 1427042"/>
              <a:gd name="connsiteY91" fmla="*/ 1441494 h 4664674"/>
              <a:gd name="connsiteX92" fmla="*/ 1282572 w 1427042"/>
              <a:gd name="connsiteY92" fmla="*/ 1475665 h 4664674"/>
              <a:gd name="connsiteX93" fmla="*/ 1281794 w 1427042"/>
              <a:gd name="connsiteY93" fmla="*/ 1474880 h 4664674"/>
              <a:gd name="connsiteX94" fmla="*/ 1281786 w 1427042"/>
              <a:gd name="connsiteY94" fmla="*/ 1474870 h 4664674"/>
              <a:gd name="connsiteX95" fmla="*/ 1281787 w 1427042"/>
              <a:gd name="connsiteY95" fmla="*/ 1474873 h 4664674"/>
              <a:gd name="connsiteX96" fmla="*/ 1261312 w 1427042"/>
              <a:gd name="connsiteY96" fmla="*/ 1454209 h 4664674"/>
              <a:gd name="connsiteX97" fmla="*/ 1261312 w 1427042"/>
              <a:gd name="connsiteY97" fmla="*/ 1539238 h 4664674"/>
              <a:gd name="connsiteX98" fmla="*/ 1286892 w 1427042"/>
              <a:gd name="connsiteY98" fmla="*/ 1493086 h 4664674"/>
              <a:gd name="connsiteX99" fmla="*/ 1281787 w 1427042"/>
              <a:gd name="connsiteY99" fmla="*/ 1474873 h 4664674"/>
              <a:gd name="connsiteX100" fmla="*/ 1281794 w 1427042"/>
              <a:gd name="connsiteY100" fmla="*/ 1474880 h 4664674"/>
              <a:gd name="connsiteX101" fmla="*/ 1302948 w 1427042"/>
              <a:gd name="connsiteY101" fmla="*/ 1500896 h 4664674"/>
              <a:gd name="connsiteX102" fmla="*/ 1304621 w 1427042"/>
              <a:gd name="connsiteY102" fmla="*/ 1532881 h 4664674"/>
              <a:gd name="connsiteX103" fmla="*/ 1289659 w 1427042"/>
              <a:gd name="connsiteY103" fmla="*/ 1697378 h 4664674"/>
              <a:gd name="connsiteX104" fmla="*/ 1287298 w 1427042"/>
              <a:gd name="connsiteY104" fmla="*/ 1759362 h 4664674"/>
              <a:gd name="connsiteX105" fmla="*/ 1267611 w 1427042"/>
              <a:gd name="connsiteY105" fmla="*/ 1801479 h 4664674"/>
              <a:gd name="connsiteX106" fmla="*/ 1252650 w 1427042"/>
              <a:gd name="connsiteY106" fmla="*/ 1850749 h 4664674"/>
              <a:gd name="connsiteX107" fmla="*/ 1274698 w 1427042"/>
              <a:gd name="connsiteY107" fmla="*/ 1822141 h 4664674"/>
              <a:gd name="connsiteX108" fmla="*/ 1278635 w 1427042"/>
              <a:gd name="connsiteY108" fmla="*/ 1873794 h 4664674"/>
              <a:gd name="connsiteX109" fmla="*/ 1267611 w 1427042"/>
              <a:gd name="connsiteY109" fmla="*/ 1981075 h 4664674"/>
              <a:gd name="connsiteX110" fmla="*/ 1243988 w 1427042"/>
              <a:gd name="connsiteY110" fmla="*/ 2012861 h 4664674"/>
              <a:gd name="connsiteX111" fmla="*/ 1232176 w 1427042"/>
              <a:gd name="connsiteY111" fmla="*/ 2031933 h 4664674"/>
              <a:gd name="connsiteX112" fmla="*/ 1228238 w 1427042"/>
              <a:gd name="connsiteY112" fmla="*/ 2095507 h 4664674"/>
              <a:gd name="connsiteX113" fmla="*/ 1252650 w 1427042"/>
              <a:gd name="connsiteY113" fmla="*/ 2058952 h 4664674"/>
              <a:gd name="connsiteX114" fmla="*/ 1261312 w 1427042"/>
              <a:gd name="connsiteY114" fmla="*/ 2061336 h 4664674"/>
              <a:gd name="connsiteX115" fmla="*/ 1254224 w 1427042"/>
              <a:gd name="connsiteY115" fmla="*/ 2145571 h 4664674"/>
              <a:gd name="connsiteX116" fmla="*/ 1224301 w 1427042"/>
              <a:gd name="connsiteY116" fmla="*/ 2139214 h 4664674"/>
              <a:gd name="connsiteX117" fmla="*/ 1225089 w 1427042"/>
              <a:gd name="connsiteY117" fmla="*/ 2194046 h 4664674"/>
              <a:gd name="connsiteX118" fmla="*/ 1250287 w 1427042"/>
              <a:gd name="connsiteY118" fmla="*/ 2172590 h 4664674"/>
              <a:gd name="connsiteX119" fmla="*/ 1255012 w 1427042"/>
              <a:gd name="connsiteY119" fmla="*/ 2176563 h 4664674"/>
              <a:gd name="connsiteX120" fmla="*/ 1252650 w 1427042"/>
              <a:gd name="connsiteY120" fmla="*/ 2368079 h 4664674"/>
              <a:gd name="connsiteX121" fmla="*/ 1253437 w 1427042"/>
              <a:gd name="connsiteY121" fmla="*/ 2436421 h 4664674"/>
              <a:gd name="connsiteX122" fmla="*/ 1303047 w 1427042"/>
              <a:gd name="connsiteY122" fmla="*/ 2429268 h 4664674"/>
              <a:gd name="connsiteX123" fmla="*/ 1247137 w 1427042"/>
              <a:gd name="connsiteY123" fmla="*/ 2470591 h 4664674"/>
              <a:gd name="connsiteX124" fmla="*/ 1268398 w 1427042"/>
              <a:gd name="connsiteY124" fmla="*/ 2498405 h 4664674"/>
              <a:gd name="connsiteX125" fmla="*/ 1266036 w 1427042"/>
              <a:gd name="connsiteY125" fmla="*/ 2504762 h 4664674"/>
              <a:gd name="connsiteX126" fmla="*/ 1241625 w 1427042"/>
              <a:gd name="connsiteY126" fmla="*/ 2574693 h 4664674"/>
              <a:gd name="connsiteX127" fmla="*/ 1232176 w 1427042"/>
              <a:gd name="connsiteY127" fmla="*/ 2732832 h 4664674"/>
              <a:gd name="connsiteX128" fmla="*/ 1254224 w 1427042"/>
              <a:gd name="connsiteY128" fmla="*/ 2797995 h 4664674"/>
              <a:gd name="connsiteX129" fmla="*/ 1269974 w 1427042"/>
              <a:gd name="connsiteY129" fmla="*/ 2833755 h 4664674"/>
              <a:gd name="connsiteX130" fmla="*/ 1278635 w 1427042"/>
              <a:gd name="connsiteY130" fmla="*/ 2821835 h 4664674"/>
              <a:gd name="connsiteX131" fmla="*/ 1245562 w 1427042"/>
              <a:gd name="connsiteY131" fmla="*/ 2898918 h 4664674"/>
              <a:gd name="connsiteX132" fmla="*/ 1236901 w 1427042"/>
              <a:gd name="connsiteY132" fmla="*/ 3037986 h 4664674"/>
              <a:gd name="connsiteX133" fmla="*/ 1234538 w 1427042"/>
              <a:gd name="connsiteY133" fmla="*/ 3062620 h 4664674"/>
              <a:gd name="connsiteX134" fmla="*/ 1218002 w 1427042"/>
              <a:gd name="connsiteY134" fmla="*/ 3147650 h 4664674"/>
              <a:gd name="connsiteX135" fmla="*/ 1214064 w 1427042"/>
              <a:gd name="connsiteY135" fmla="*/ 3167517 h 4664674"/>
              <a:gd name="connsiteX136" fmla="*/ 1206977 w 1427042"/>
              <a:gd name="connsiteY136" fmla="*/ 3354264 h 4664674"/>
              <a:gd name="connsiteX137" fmla="*/ 1203040 w 1427042"/>
              <a:gd name="connsiteY137" fmla="*/ 3417043 h 4664674"/>
              <a:gd name="connsiteX138" fmla="*/ 1188078 w 1427042"/>
              <a:gd name="connsiteY138" fmla="*/ 3653855 h 4664674"/>
              <a:gd name="connsiteX139" fmla="*/ 1188866 w 1427042"/>
              <a:gd name="connsiteY139" fmla="*/ 3733322 h 4664674"/>
              <a:gd name="connsiteX140" fmla="*/ 1203040 w 1427042"/>
              <a:gd name="connsiteY140" fmla="*/ 3726170 h 4664674"/>
              <a:gd name="connsiteX141" fmla="*/ 1206190 w 1427042"/>
              <a:gd name="connsiteY141" fmla="*/ 3811994 h 4664674"/>
              <a:gd name="connsiteX142" fmla="*/ 1192015 w 1427042"/>
              <a:gd name="connsiteY142" fmla="*/ 3986027 h 4664674"/>
              <a:gd name="connsiteX143" fmla="*/ 1176266 w 1427042"/>
              <a:gd name="connsiteY143" fmla="*/ 4200588 h 4664674"/>
              <a:gd name="connsiteX144" fmla="*/ 1141619 w 1427042"/>
              <a:gd name="connsiteY144" fmla="*/ 4352369 h 4664674"/>
              <a:gd name="connsiteX145" fmla="*/ 1100671 w 1427042"/>
              <a:gd name="connsiteY145" fmla="*/ 4515277 h 4664674"/>
              <a:gd name="connsiteX146" fmla="*/ 1082559 w 1427042"/>
              <a:gd name="connsiteY146" fmla="*/ 4550242 h 4664674"/>
              <a:gd name="connsiteX147" fmla="*/ 1036099 w 1427042"/>
              <a:gd name="connsiteY147" fmla="*/ 4624941 h 4664674"/>
              <a:gd name="connsiteX148" fmla="*/ 1025862 w 1427042"/>
              <a:gd name="connsiteY148" fmla="*/ 4664674 h 4664674"/>
              <a:gd name="connsiteX149" fmla="*/ 948692 w 1427042"/>
              <a:gd name="connsiteY149" fmla="*/ 4628914 h 4664674"/>
              <a:gd name="connsiteX150" fmla="*/ 890420 w 1427042"/>
              <a:gd name="connsiteY150" fmla="*/ 4654344 h 4664674"/>
              <a:gd name="connsiteX151" fmla="*/ 804587 w 1427042"/>
              <a:gd name="connsiteY151" fmla="*/ 4629709 h 4664674"/>
              <a:gd name="connsiteX152" fmla="*/ 732140 w 1427042"/>
              <a:gd name="connsiteY152" fmla="*/ 4616200 h 4664674"/>
              <a:gd name="connsiteX153" fmla="*/ 640008 w 1427042"/>
              <a:gd name="connsiteY153" fmla="*/ 4571698 h 4664674"/>
              <a:gd name="connsiteX154" fmla="*/ 633724 w 1427042"/>
              <a:gd name="connsiteY154" fmla="*/ 4568586 h 4664674"/>
              <a:gd name="connsiteX155" fmla="*/ 623961 w 1427042"/>
              <a:gd name="connsiteY155" fmla="*/ 4583420 h 4664674"/>
              <a:gd name="connsiteX156" fmla="*/ 608704 w 1427042"/>
              <a:gd name="connsiteY156" fmla="*/ 4624941 h 4664674"/>
              <a:gd name="connsiteX157" fmla="*/ 598467 w 1427042"/>
              <a:gd name="connsiteY157" fmla="*/ 4664674 h 4664674"/>
              <a:gd name="connsiteX158" fmla="*/ 521297 w 1427042"/>
              <a:gd name="connsiteY158" fmla="*/ 4628914 h 4664674"/>
              <a:gd name="connsiteX159" fmla="*/ 463025 w 1427042"/>
              <a:gd name="connsiteY159" fmla="*/ 4654344 h 4664674"/>
              <a:gd name="connsiteX160" fmla="*/ 377192 w 1427042"/>
              <a:gd name="connsiteY160" fmla="*/ 4629709 h 4664674"/>
              <a:gd name="connsiteX161" fmla="*/ 304745 w 1427042"/>
              <a:gd name="connsiteY161" fmla="*/ 4616200 h 4664674"/>
              <a:gd name="connsiteX162" fmla="*/ 212613 w 1427042"/>
              <a:gd name="connsiteY162" fmla="*/ 4571698 h 4664674"/>
              <a:gd name="connsiteX163" fmla="*/ 185052 w 1427042"/>
              <a:gd name="connsiteY163" fmla="*/ 4549447 h 4664674"/>
              <a:gd name="connsiteX164" fmla="*/ 118906 w 1427042"/>
              <a:gd name="connsiteY164" fmla="*/ 4404818 h 4664674"/>
              <a:gd name="connsiteX165" fmla="*/ 104732 w 1427042"/>
              <a:gd name="connsiteY165" fmla="*/ 4434220 h 4664674"/>
              <a:gd name="connsiteX166" fmla="*/ 71659 w 1427042"/>
              <a:gd name="connsiteY166" fmla="*/ 4423095 h 4664674"/>
              <a:gd name="connsiteX167" fmla="*/ 71659 w 1427042"/>
              <a:gd name="connsiteY167" fmla="*/ 4378593 h 4664674"/>
              <a:gd name="connsiteX168" fmla="*/ 88195 w 1427042"/>
              <a:gd name="connsiteY168" fmla="*/ 4338065 h 4664674"/>
              <a:gd name="connsiteX169" fmla="*/ 100007 w 1427042"/>
              <a:gd name="connsiteY169" fmla="*/ 4275286 h 4664674"/>
              <a:gd name="connsiteX170" fmla="*/ 0 w 1427042"/>
              <a:gd name="connsiteY170" fmla="*/ 4326145 h 4664674"/>
              <a:gd name="connsiteX171" fmla="*/ 14174 w 1427042"/>
              <a:gd name="connsiteY171" fmla="*/ 4259393 h 4664674"/>
              <a:gd name="connsiteX172" fmla="*/ 47247 w 1427042"/>
              <a:gd name="connsiteY172" fmla="*/ 4264161 h 4664674"/>
              <a:gd name="connsiteX173" fmla="*/ 62209 w 1427042"/>
              <a:gd name="connsiteY173" fmla="*/ 4241910 h 4664674"/>
              <a:gd name="connsiteX174" fmla="*/ 48823 w 1427042"/>
              <a:gd name="connsiteY174" fmla="*/ 4174363 h 4664674"/>
              <a:gd name="connsiteX175" fmla="*/ 41736 w 1427042"/>
              <a:gd name="connsiteY175" fmla="*/ 4175158 h 4664674"/>
              <a:gd name="connsiteX176" fmla="*/ 27561 w 1427042"/>
              <a:gd name="connsiteY176" fmla="*/ 4178337 h 4664674"/>
              <a:gd name="connsiteX177" fmla="*/ 29136 w 1427042"/>
              <a:gd name="connsiteY177" fmla="*/ 4148139 h 4664674"/>
              <a:gd name="connsiteX178" fmla="*/ 30711 w 1427042"/>
              <a:gd name="connsiteY178" fmla="*/ 4132246 h 4664674"/>
              <a:gd name="connsiteX179" fmla="*/ 31498 w 1427042"/>
              <a:gd name="connsiteY179" fmla="*/ 3993178 h 4664674"/>
              <a:gd name="connsiteX180" fmla="*/ 34649 w 1427042"/>
              <a:gd name="connsiteY180" fmla="*/ 3945498 h 4664674"/>
              <a:gd name="connsiteX181" fmla="*/ 41736 w 1427042"/>
              <a:gd name="connsiteY181" fmla="*/ 3752394 h 4664674"/>
              <a:gd name="connsiteX182" fmla="*/ 85045 w 1427042"/>
              <a:gd name="connsiteY182" fmla="*/ 3778618 h 4664674"/>
              <a:gd name="connsiteX183" fmla="*/ 129931 w 1427042"/>
              <a:gd name="connsiteY183" fmla="*/ 3818351 h 4664674"/>
              <a:gd name="connsiteX184" fmla="*/ 136230 w 1427042"/>
              <a:gd name="connsiteY184" fmla="*/ 3772260 h 4664674"/>
              <a:gd name="connsiteX185" fmla="*/ 141743 w 1427042"/>
              <a:gd name="connsiteY185" fmla="*/ 3830271 h 4664674"/>
              <a:gd name="connsiteX186" fmla="*/ 136230 w 1427042"/>
              <a:gd name="connsiteY186" fmla="*/ 3892256 h 4664674"/>
              <a:gd name="connsiteX187" fmla="*/ 122056 w 1427042"/>
              <a:gd name="connsiteY187" fmla="*/ 3951856 h 4664674"/>
              <a:gd name="connsiteX188" fmla="*/ 108670 w 1427042"/>
              <a:gd name="connsiteY188" fmla="*/ 4023376 h 4664674"/>
              <a:gd name="connsiteX189" fmla="*/ 115068 w 1427042"/>
              <a:gd name="connsiteY189" fmla="*/ 4032217 h 4664674"/>
              <a:gd name="connsiteX190" fmla="*/ 126159 w 1427042"/>
              <a:gd name="connsiteY190" fmla="*/ 4041152 h 4664674"/>
              <a:gd name="connsiteX191" fmla="*/ 125206 w 1427042"/>
              <a:gd name="connsiteY191" fmla="*/ 4041653 h 4664674"/>
              <a:gd name="connsiteX192" fmla="*/ 125537 w 1427042"/>
              <a:gd name="connsiteY192" fmla="*/ 4045991 h 4664674"/>
              <a:gd name="connsiteX193" fmla="*/ 118118 w 1427042"/>
              <a:gd name="connsiteY193" fmla="*/ 4071851 h 4664674"/>
              <a:gd name="connsiteX194" fmla="*/ 127568 w 1427042"/>
              <a:gd name="connsiteY194" fmla="*/ 4072645 h 4664674"/>
              <a:gd name="connsiteX195" fmla="*/ 125537 w 1427042"/>
              <a:gd name="connsiteY195" fmla="*/ 4045991 h 4664674"/>
              <a:gd name="connsiteX196" fmla="*/ 126781 w 1427042"/>
              <a:gd name="connsiteY196" fmla="*/ 4041653 h 4664674"/>
              <a:gd name="connsiteX197" fmla="*/ 126159 w 1427042"/>
              <a:gd name="connsiteY197" fmla="*/ 4041152 h 4664674"/>
              <a:gd name="connsiteX198" fmla="*/ 134458 w 1427042"/>
              <a:gd name="connsiteY198" fmla="*/ 4036786 h 4664674"/>
              <a:gd name="connsiteX199" fmla="*/ 140167 w 1427042"/>
              <a:gd name="connsiteY199" fmla="*/ 4031323 h 4664674"/>
              <a:gd name="connsiteX200" fmla="*/ 148830 w 1427042"/>
              <a:gd name="connsiteY200" fmla="*/ 3978874 h 4664674"/>
              <a:gd name="connsiteX201" fmla="*/ 166153 w 1427042"/>
              <a:gd name="connsiteY201" fmla="*/ 3682463 h 4664674"/>
              <a:gd name="connsiteX202" fmla="*/ 176390 w 1427042"/>
              <a:gd name="connsiteY202" fmla="*/ 3548958 h 4664674"/>
              <a:gd name="connsiteX203" fmla="*/ 144892 w 1427042"/>
              <a:gd name="connsiteY203" fmla="*/ 3518761 h 4664674"/>
              <a:gd name="connsiteX204" fmla="*/ 139380 w 1427042"/>
              <a:gd name="connsiteY204" fmla="*/ 3556905 h 4664674"/>
              <a:gd name="connsiteX205" fmla="*/ 141743 w 1427042"/>
              <a:gd name="connsiteY205" fmla="*/ 3598228 h 4664674"/>
              <a:gd name="connsiteX206" fmla="*/ 149616 w 1427042"/>
              <a:gd name="connsiteY206" fmla="*/ 3641935 h 4664674"/>
              <a:gd name="connsiteX207" fmla="*/ 139380 w 1427042"/>
              <a:gd name="connsiteY207" fmla="*/ 3697562 h 4664674"/>
              <a:gd name="connsiteX208" fmla="*/ 134656 w 1427042"/>
              <a:gd name="connsiteY208" fmla="*/ 3697562 h 4664674"/>
              <a:gd name="connsiteX209" fmla="*/ 115757 w 1427042"/>
              <a:gd name="connsiteY209" fmla="*/ 3597433 h 4664674"/>
              <a:gd name="connsiteX210" fmla="*/ 111819 w 1427042"/>
              <a:gd name="connsiteY210" fmla="*/ 3583427 h 4664674"/>
              <a:gd name="connsiteX211" fmla="*/ 103157 w 1427042"/>
              <a:gd name="connsiteY211" fmla="*/ 3568825 h 4664674"/>
              <a:gd name="connsiteX212" fmla="*/ 103945 w 1427042"/>
              <a:gd name="connsiteY212" fmla="*/ 3568030 h 4664674"/>
              <a:gd name="connsiteX213" fmla="*/ 103260 w 1427042"/>
              <a:gd name="connsiteY213" fmla="*/ 3566998 h 4664674"/>
              <a:gd name="connsiteX214" fmla="*/ 104732 w 1427042"/>
              <a:gd name="connsiteY214" fmla="*/ 3541012 h 4664674"/>
              <a:gd name="connsiteX215" fmla="*/ 95775 w 1427042"/>
              <a:gd name="connsiteY215" fmla="*/ 3555713 h 4664674"/>
              <a:gd name="connsiteX216" fmla="*/ 103260 w 1427042"/>
              <a:gd name="connsiteY216" fmla="*/ 3566998 h 4664674"/>
              <a:gd name="connsiteX217" fmla="*/ 103157 w 1427042"/>
              <a:gd name="connsiteY217" fmla="*/ 3568825 h 4664674"/>
              <a:gd name="connsiteX218" fmla="*/ 103157 w 1427042"/>
              <a:gd name="connsiteY218" fmla="*/ 3568825 h 4664674"/>
              <a:gd name="connsiteX219" fmla="*/ 96070 w 1427042"/>
              <a:gd name="connsiteY219" fmla="*/ 3575977 h 4664674"/>
              <a:gd name="connsiteX220" fmla="*/ 81896 w 1427042"/>
              <a:gd name="connsiteY220" fmla="*/ 3619684 h 4664674"/>
              <a:gd name="connsiteX221" fmla="*/ 69296 w 1427042"/>
              <a:gd name="connsiteY221" fmla="*/ 3639550 h 4664674"/>
              <a:gd name="connsiteX222" fmla="*/ 51185 w 1427042"/>
              <a:gd name="connsiteY222" fmla="*/ 3575977 h 4664674"/>
              <a:gd name="connsiteX223" fmla="*/ 33073 w 1427042"/>
              <a:gd name="connsiteY223" fmla="*/ 3581540 h 4664674"/>
              <a:gd name="connsiteX224" fmla="*/ 62997 w 1427042"/>
              <a:gd name="connsiteY224" fmla="*/ 3487769 h 4664674"/>
              <a:gd name="connsiteX225" fmla="*/ 72446 w 1427042"/>
              <a:gd name="connsiteY225" fmla="*/ 3458366 h 4664674"/>
              <a:gd name="connsiteX226" fmla="*/ 78746 w 1427042"/>
              <a:gd name="connsiteY226" fmla="*/ 3362211 h 4664674"/>
              <a:gd name="connsiteX227" fmla="*/ 96858 w 1427042"/>
              <a:gd name="connsiteY227" fmla="*/ 3401149 h 4664674"/>
              <a:gd name="connsiteX228" fmla="*/ 84258 w 1427042"/>
              <a:gd name="connsiteY228" fmla="*/ 3494921 h 4664674"/>
              <a:gd name="connsiteX229" fmla="*/ 95282 w 1427042"/>
              <a:gd name="connsiteY229" fmla="*/ 3516376 h 4664674"/>
              <a:gd name="connsiteX230" fmla="*/ 131505 w 1427042"/>
              <a:gd name="connsiteY230" fmla="*/ 3370158 h 4664674"/>
              <a:gd name="connsiteX231" fmla="*/ 111031 w 1427042"/>
              <a:gd name="connsiteY231" fmla="*/ 3366184 h 4664674"/>
              <a:gd name="connsiteX232" fmla="*/ 108670 w 1427042"/>
              <a:gd name="connsiteY232" fmla="*/ 3095996 h 4664674"/>
              <a:gd name="connsiteX233" fmla="*/ 66934 w 1427042"/>
              <a:gd name="connsiteY233" fmla="*/ 3146855 h 4664674"/>
              <a:gd name="connsiteX234" fmla="*/ 59847 w 1427042"/>
              <a:gd name="connsiteY234" fmla="*/ 3094407 h 4664674"/>
              <a:gd name="connsiteX235" fmla="*/ 66934 w 1427042"/>
              <a:gd name="connsiteY235" fmla="*/ 2928321 h 4664674"/>
              <a:gd name="connsiteX236" fmla="*/ 67722 w 1427042"/>
              <a:gd name="connsiteY236" fmla="*/ 2903686 h 4664674"/>
              <a:gd name="connsiteX237" fmla="*/ 92132 w 1427042"/>
              <a:gd name="connsiteY237" fmla="*/ 2550853 h 4664674"/>
              <a:gd name="connsiteX238" fmla="*/ 107882 w 1427042"/>
              <a:gd name="connsiteY238" fmla="*/ 2314041 h 4664674"/>
              <a:gd name="connsiteX239" fmla="*/ 148830 w 1427042"/>
              <a:gd name="connsiteY239" fmla="*/ 1782407 h 4664674"/>
              <a:gd name="connsiteX240" fmla="*/ 180328 w 1427042"/>
              <a:gd name="connsiteY240" fmla="*/ 1446262 h 4664674"/>
              <a:gd name="connsiteX241" fmla="*/ 184265 w 1427042"/>
              <a:gd name="connsiteY241" fmla="*/ 1304811 h 4664674"/>
              <a:gd name="connsiteX242" fmla="*/ 199227 w 1427042"/>
              <a:gd name="connsiteY242" fmla="*/ 1114090 h 4664674"/>
              <a:gd name="connsiteX243" fmla="*/ 206314 w 1427042"/>
              <a:gd name="connsiteY243" fmla="*/ 948004 h 4664674"/>
              <a:gd name="connsiteX244" fmla="*/ 216550 w 1427042"/>
              <a:gd name="connsiteY244" fmla="*/ 794633 h 4664674"/>
              <a:gd name="connsiteX245" fmla="*/ 243324 w 1427042"/>
              <a:gd name="connsiteY245" fmla="*/ 492658 h 4664674"/>
              <a:gd name="connsiteX246" fmla="*/ 272460 w 1427042"/>
              <a:gd name="connsiteY246" fmla="*/ 358359 h 4664674"/>
              <a:gd name="connsiteX247" fmla="*/ 288997 w 1427042"/>
              <a:gd name="connsiteY247" fmla="*/ 259820 h 4664674"/>
              <a:gd name="connsiteX248" fmla="*/ 318920 w 1427042"/>
              <a:gd name="connsiteY248" fmla="*/ 157307 h 4664674"/>
              <a:gd name="connsiteX249" fmla="*/ 325220 w 1427042"/>
              <a:gd name="connsiteY249" fmla="*/ 129494 h 4664674"/>
              <a:gd name="connsiteX250" fmla="*/ 334669 w 1427042"/>
              <a:gd name="connsiteY250" fmla="*/ 107243 h 4664674"/>
              <a:gd name="connsiteX251" fmla="*/ 416565 w 1427042"/>
              <a:gd name="connsiteY251" fmla="*/ 21419 h 4664674"/>
              <a:gd name="connsiteX252" fmla="*/ 476411 w 1427042"/>
              <a:gd name="connsiteY252" fmla="*/ 3142 h 4664674"/>
              <a:gd name="connsiteX253" fmla="*/ 515784 w 1427042"/>
              <a:gd name="connsiteY253" fmla="*/ 2447 h 466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</a:cxnLst>
            <a:rect l="l" t="t" r="r" b="b"/>
            <a:pathLst>
              <a:path w="1427042" h="4664674">
                <a:moveTo>
                  <a:pt x="207101" y="4411970"/>
                </a:moveTo>
                <a:cubicBezTo>
                  <a:pt x="204739" y="4411970"/>
                  <a:pt x="203164" y="4412764"/>
                  <a:pt x="200802" y="4412764"/>
                </a:cubicBezTo>
                <a:cubicBezTo>
                  <a:pt x="200014" y="4421506"/>
                  <a:pt x="199227" y="4431042"/>
                  <a:pt x="198439" y="4449319"/>
                </a:cubicBezTo>
                <a:cubicBezTo>
                  <a:pt x="205526" y="4436605"/>
                  <a:pt x="209463" y="4431836"/>
                  <a:pt x="210251" y="4427068"/>
                </a:cubicBezTo>
                <a:cubicBezTo>
                  <a:pt x="211039" y="4422300"/>
                  <a:pt x="207889" y="4416738"/>
                  <a:pt x="207101" y="4411970"/>
                </a:cubicBezTo>
                <a:close/>
                <a:moveTo>
                  <a:pt x="832147" y="4125888"/>
                </a:moveTo>
                <a:cubicBezTo>
                  <a:pt x="828998" y="4140987"/>
                  <a:pt x="827423" y="4149728"/>
                  <a:pt x="824274" y="4163238"/>
                </a:cubicBezTo>
                <a:cubicBezTo>
                  <a:pt x="844747" y="4155291"/>
                  <a:pt x="843172" y="4144961"/>
                  <a:pt x="832147" y="4125888"/>
                </a:cubicBezTo>
                <a:close/>
                <a:moveTo>
                  <a:pt x="404752" y="4125888"/>
                </a:moveTo>
                <a:cubicBezTo>
                  <a:pt x="401603" y="4140987"/>
                  <a:pt x="400028" y="4149728"/>
                  <a:pt x="396878" y="4163238"/>
                </a:cubicBezTo>
                <a:cubicBezTo>
                  <a:pt x="417352" y="4155291"/>
                  <a:pt x="415777" y="4144961"/>
                  <a:pt x="404752" y="4125888"/>
                </a:cubicBezTo>
                <a:close/>
                <a:moveTo>
                  <a:pt x="158279" y="4108405"/>
                </a:moveTo>
                <a:cubicBezTo>
                  <a:pt x="151192" y="4139398"/>
                  <a:pt x="142529" y="4175952"/>
                  <a:pt x="134656" y="4212508"/>
                </a:cubicBezTo>
                <a:cubicBezTo>
                  <a:pt x="162216" y="4178337"/>
                  <a:pt x="169303" y="4140987"/>
                  <a:pt x="158279" y="4108405"/>
                </a:cubicBezTo>
                <a:close/>
                <a:moveTo>
                  <a:pt x="148042" y="3334397"/>
                </a:moveTo>
                <a:cubicBezTo>
                  <a:pt x="148042" y="3343139"/>
                  <a:pt x="148042" y="3351880"/>
                  <a:pt x="148042" y="3365389"/>
                </a:cubicBezTo>
                <a:cubicBezTo>
                  <a:pt x="165366" y="3353469"/>
                  <a:pt x="166153" y="3344728"/>
                  <a:pt x="148042" y="3334397"/>
                </a:cubicBezTo>
                <a:close/>
                <a:moveTo>
                  <a:pt x="1278635" y="1550364"/>
                </a:moveTo>
                <a:cubicBezTo>
                  <a:pt x="1269186" y="1553542"/>
                  <a:pt x="1259737" y="1556721"/>
                  <a:pt x="1247925" y="1560694"/>
                </a:cubicBezTo>
                <a:cubicBezTo>
                  <a:pt x="1247925" y="1590097"/>
                  <a:pt x="1245562" y="1617911"/>
                  <a:pt x="1249499" y="1644929"/>
                </a:cubicBezTo>
                <a:cubicBezTo>
                  <a:pt x="1253437" y="1669564"/>
                  <a:pt x="1230600" y="1698172"/>
                  <a:pt x="1256586" y="1722012"/>
                </a:cubicBezTo>
                <a:cubicBezTo>
                  <a:pt x="1275485" y="1702940"/>
                  <a:pt x="1277061" y="1701351"/>
                  <a:pt x="1271548" y="1691815"/>
                </a:cubicBezTo>
                <a:cubicBezTo>
                  <a:pt x="1260524" y="1672743"/>
                  <a:pt x="1266036" y="1651287"/>
                  <a:pt x="1259737" y="1630625"/>
                </a:cubicBezTo>
                <a:cubicBezTo>
                  <a:pt x="1255012" y="1615527"/>
                  <a:pt x="1257374" y="1594865"/>
                  <a:pt x="1273911" y="1581356"/>
                </a:cubicBezTo>
                <a:cubicBezTo>
                  <a:pt x="1280211" y="1575793"/>
                  <a:pt x="1281786" y="1565462"/>
                  <a:pt x="1285722" y="1558310"/>
                </a:cubicBezTo>
                <a:cubicBezTo>
                  <a:pt x="1283360" y="1555926"/>
                  <a:pt x="1280998" y="1552748"/>
                  <a:pt x="1278635" y="1550364"/>
                </a:cubicBezTo>
                <a:close/>
                <a:moveTo>
                  <a:pt x="1277061" y="1350902"/>
                </a:moveTo>
                <a:cubicBezTo>
                  <a:pt x="1251075" y="1372358"/>
                  <a:pt x="1249499" y="1388251"/>
                  <a:pt x="1268398" y="1416064"/>
                </a:cubicBezTo>
                <a:cubicBezTo>
                  <a:pt x="1277061" y="1394608"/>
                  <a:pt x="1300684" y="1376331"/>
                  <a:pt x="1277061" y="1350902"/>
                </a:cubicBezTo>
                <a:close/>
                <a:moveTo>
                  <a:pt x="1294384" y="1250773"/>
                </a:moveTo>
                <a:cubicBezTo>
                  <a:pt x="1273911" y="1246005"/>
                  <a:pt x="1262099" y="1252363"/>
                  <a:pt x="1262887" y="1280971"/>
                </a:cubicBezTo>
                <a:cubicBezTo>
                  <a:pt x="1269974" y="1272229"/>
                  <a:pt x="1273124" y="1266667"/>
                  <a:pt x="1277848" y="1262693"/>
                </a:cubicBezTo>
                <a:cubicBezTo>
                  <a:pt x="1282572" y="1257925"/>
                  <a:pt x="1288873" y="1254746"/>
                  <a:pt x="1294384" y="1250773"/>
                </a:cubicBezTo>
                <a:close/>
                <a:moveTo>
                  <a:pt x="1273124" y="1121242"/>
                </a:moveTo>
                <a:cubicBezTo>
                  <a:pt x="1269974" y="1157797"/>
                  <a:pt x="1266036" y="1194352"/>
                  <a:pt x="1262887" y="1230906"/>
                </a:cubicBezTo>
                <a:cubicBezTo>
                  <a:pt x="1266824" y="1230906"/>
                  <a:pt x="1270761" y="1230906"/>
                  <a:pt x="1275485" y="1231701"/>
                </a:cubicBezTo>
                <a:cubicBezTo>
                  <a:pt x="1290447" y="1195941"/>
                  <a:pt x="1280998" y="1158591"/>
                  <a:pt x="1281786" y="1122037"/>
                </a:cubicBezTo>
                <a:cubicBezTo>
                  <a:pt x="1278635" y="1122037"/>
                  <a:pt x="1276273" y="1122037"/>
                  <a:pt x="1273124" y="1121242"/>
                </a:cubicBezTo>
                <a:close/>
                <a:moveTo>
                  <a:pt x="1294384" y="986943"/>
                </a:moveTo>
                <a:cubicBezTo>
                  <a:pt x="1267611" y="1006015"/>
                  <a:pt x="1270761" y="1021908"/>
                  <a:pt x="1280211" y="1038596"/>
                </a:cubicBezTo>
                <a:cubicBezTo>
                  <a:pt x="1284148" y="1038596"/>
                  <a:pt x="1288085" y="1038596"/>
                  <a:pt x="1291235" y="1039391"/>
                </a:cubicBezTo>
                <a:cubicBezTo>
                  <a:pt x="1292023" y="1024292"/>
                  <a:pt x="1293597" y="1009194"/>
                  <a:pt x="1294384" y="986943"/>
                </a:cubicBezTo>
                <a:close/>
                <a:moveTo>
                  <a:pt x="1344191" y="935588"/>
                </a:moveTo>
                <a:cubicBezTo>
                  <a:pt x="1340450" y="936084"/>
                  <a:pt x="1336907" y="937276"/>
                  <a:pt x="1336120" y="938468"/>
                </a:cubicBezTo>
                <a:cubicBezTo>
                  <a:pt x="1329821" y="951977"/>
                  <a:pt x="1329821" y="966281"/>
                  <a:pt x="1351082" y="974228"/>
                </a:cubicBezTo>
                <a:cubicBezTo>
                  <a:pt x="1362106" y="961513"/>
                  <a:pt x="1366043" y="948799"/>
                  <a:pt x="1353444" y="936879"/>
                </a:cubicBezTo>
                <a:cubicBezTo>
                  <a:pt x="1351869" y="935290"/>
                  <a:pt x="1347931" y="935091"/>
                  <a:pt x="1344191" y="935588"/>
                </a:cubicBezTo>
                <a:close/>
                <a:moveTo>
                  <a:pt x="1348719" y="827214"/>
                </a:moveTo>
                <a:cubicBezTo>
                  <a:pt x="1346357" y="828803"/>
                  <a:pt x="1343995" y="831187"/>
                  <a:pt x="1340845" y="832777"/>
                </a:cubicBezTo>
                <a:cubicBezTo>
                  <a:pt x="1344782" y="839929"/>
                  <a:pt x="1349506" y="847876"/>
                  <a:pt x="1353444" y="855028"/>
                </a:cubicBezTo>
                <a:cubicBezTo>
                  <a:pt x="1357381" y="852644"/>
                  <a:pt x="1360531" y="849465"/>
                  <a:pt x="1364468" y="847081"/>
                </a:cubicBezTo>
                <a:cubicBezTo>
                  <a:pt x="1358957" y="840723"/>
                  <a:pt x="1354231" y="834366"/>
                  <a:pt x="1348719" y="827214"/>
                </a:cubicBezTo>
                <a:close/>
                <a:moveTo>
                  <a:pt x="1351082" y="690531"/>
                </a:moveTo>
                <a:cubicBezTo>
                  <a:pt x="1351082" y="702451"/>
                  <a:pt x="1351082" y="711987"/>
                  <a:pt x="1351870" y="721523"/>
                </a:cubicBezTo>
                <a:cubicBezTo>
                  <a:pt x="1355019" y="721523"/>
                  <a:pt x="1358169" y="722318"/>
                  <a:pt x="1361318" y="722318"/>
                </a:cubicBezTo>
                <a:cubicBezTo>
                  <a:pt x="1363681" y="711987"/>
                  <a:pt x="1373130" y="700862"/>
                  <a:pt x="1351082" y="690531"/>
                </a:cubicBezTo>
                <a:close/>
                <a:moveTo>
                  <a:pt x="515784" y="2447"/>
                </a:moveTo>
                <a:cubicBezTo>
                  <a:pt x="527596" y="5526"/>
                  <a:pt x="538620" y="11089"/>
                  <a:pt x="550432" y="16651"/>
                </a:cubicBezTo>
                <a:cubicBezTo>
                  <a:pt x="555157" y="19035"/>
                  <a:pt x="558307" y="23803"/>
                  <a:pt x="563032" y="27776"/>
                </a:cubicBezTo>
                <a:cubicBezTo>
                  <a:pt x="577206" y="38902"/>
                  <a:pt x="589805" y="45259"/>
                  <a:pt x="606342" y="28571"/>
                </a:cubicBezTo>
                <a:cubicBezTo>
                  <a:pt x="614216" y="20624"/>
                  <a:pt x="629178" y="19830"/>
                  <a:pt x="642565" y="15856"/>
                </a:cubicBezTo>
                <a:cubicBezTo>
                  <a:pt x="655164" y="46054"/>
                  <a:pt x="676426" y="45259"/>
                  <a:pt x="703199" y="39696"/>
                </a:cubicBezTo>
                <a:cubicBezTo>
                  <a:pt x="725248" y="34928"/>
                  <a:pt x="750446" y="34928"/>
                  <a:pt x="765408" y="57974"/>
                </a:cubicBezTo>
                <a:cubicBezTo>
                  <a:pt x="777220" y="49232"/>
                  <a:pt x="785882" y="39696"/>
                  <a:pt x="796906" y="34928"/>
                </a:cubicBezTo>
                <a:cubicBezTo>
                  <a:pt x="807143" y="30160"/>
                  <a:pt x="822892" y="23008"/>
                  <a:pt x="829979" y="26982"/>
                </a:cubicBezTo>
                <a:lnTo>
                  <a:pt x="837397" y="28297"/>
                </a:lnTo>
                <a:lnTo>
                  <a:pt x="843960" y="21419"/>
                </a:lnTo>
                <a:cubicBezTo>
                  <a:pt x="860496" y="5526"/>
                  <a:pt x="884119" y="8704"/>
                  <a:pt x="903806" y="3142"/>
                </a:cubicBezTo>
                <a:cubicBezTo>
                  <a:pt x="933730" y="-5600"/>
                  <a:pt x="954203" y="5526"/>
                  <a:pt x="977827" y="16651"/>
                </a:cubicBezTo>
                <a:cubicBezTo>
                  <a:pt x="982552" y="19035"/>
                  <a:pt x="985702" y="23803"/>
                  <a:pt x="990426" y="27776"/>
                </a:cubicBezTo>
                <a:cubicBezTo>
                  <a:pt x="1004601" y="38902"/>
                  <a:pt x="1017200" y="45259"/>
                  <a:pt x="1033737" y="28571"/>
                </a:cubicBezTo>
                <a:cubicBezTo>
                  <a:pt x="1041611" y="20624"/>
                  <a:pt x="1056573" y="19830"/>
                  <a:pt x="1069960" y="15856"/>
                </a:cubicBezTo>
                <a:cubicBezTo>
                  <a:pt x="1082559" y="46054"/>
                  <a:pt x="1103821" y="45259"/>
                  <a:pt x="1130594" y="39696"/>
                </a:cubicBezTo>
                <a:cubicBezTo>
                  <a:pt x="1152643" y="34928"/>
                  <a:pt x="1177841" y="34928"/>
                  <a:pt x="1192803" y="57974"/>
                </a:cubicBezTo>
                <a:cubicBezTo>
                  <a:pt x="1204614" y="49232"/>
                  <a:pt x="1213277" y="39696"/>
                  <a:pt x="1224301" y="34928"/>
                </a:cubicBezTo>
                <a:cubicBezTo>
                  <a:pt x="1234538" y="30160"/>
                  <a:pt x="1250287" y="23008"/>
                  <a:pt x="1257374" y="26982"/>
                </a:cubicBezTo>
                <a:cubicBezTo>
                  <a:pt x="1288085" y="44464"/>
                  <a:pt x="1318796" y="30160"/>
                  <a:pt x="1348719" y="30160"/>
                </a:cubicBezTo>
                <a:cubicBezTo>
                  <a:pt x="1370768" y="30160"/>
                  <a:pt x="1386517" y="33339"/>
                  <a:pt x="1395967" y="52411"/>
                </a:cubicBezTo>
                <a:cubicBezTo>
                  <a:pt x="1416440" y="96118"/>
                  <a:pt x="1431402" y="140619"/>
                  <a:pt x="1425890" y="191478"/>
                </a:cubicBezTo>
                <a:cubicBezTo>
                  <a:pt x="1422740" y="225649"/>
                  <a:pt x="1425890" y="260615"/>
                  <a:pt x="1424315" y="295580"/>
                </a:cubicBezTo>
                <a:cubicBezTo>
                  <a:pt x="1421953" y="344055"/>
                  <a:pt x="1419590" y="392530"/>
                  <a:pt x="1414078" y="440210"/>
                </a:cubicBezTo>
                <a:cubicBezTo>
                  <a:pt x="1409353" y="480738"/>
                  <a:pt x="1413291" y="524445"/>
                  <a:pt x="1389667" y="561000"/>
                </a:cubicBezTo>
                <a:cubicBezTo>
                  <a:pt x="1388092" y="564178"/>
                  <a:pt x="1388092" y="568946"/>
                  <a:pt x="1388880" y="572920"/>
                </a:cubicBezTo>
                <a:cubicBezTo>
                  <a:pt x="1410141" y="642851"/>
                  <a:pt x="1385729" y="712782"/>
                  <a:pt x="1390454" y="782713"/>
                </a:cubicBezTo>
                <a:cubicBezTo>
                  <a:pt x="1391242" y="790659"/>
                  <a:pt x="1379430" y="799401"/>
                  <a:pt x="1372343" y="809731"/>
                </a:cubicBezTo>
                <a:cubicBezTo>
                  <a:pt x="1392029" y="839929"/>
                  <a:pt x="1389667" y="873305"/>
                  <a:pt x="1385729" y="908270"/>
                </a:cubicBezTo>
                <a:cubicBezTo>
                  <a:pt x="1378642" y="964692"/>
                  <a:pt x="1377856" y="1021114"/>
                  <a:pt x="1373130" y="1077535"/>
                </a:cubicBezTo>
                <a:cubicBezTo>
                  <a:pt x="1372343" y="1088661"/>
                  <a:pt x="1368405" y="1099786"/>
                  <a:pt x="1365256" y="1118063"/>
                </a:cubicBezTo>
                <a:cubicBezTo>
                  <a:pt x="1349506" y="1083098"/>
                  <a:pt x="1368405" y="1052106"/>
                  <a:pt x="1352656" y="1021114"/>
                </a:cubicBezTo>
                <a:cubicBezTo>
                  <a:pt x="1331395" y="1040186"/>
                  <a:pt x="1332970" y="1064026"/>
                  <a:pt x="1329821" y="1083893"/>
                </a:cubicBezTo>
                <a:cubicBezTo>
                  <a:pt x="1316433" y="1191173"/>
                  <a:pt x="1313284" y="1299248"/>
                  <a:pt x="1312496" y="1406528"/>
                </a:cubicBezTo>
                <a:cubicBezTo>
                  <a:pt x="1312496" y="1421627"/>
                  <a:pt x="1310134" y="1434342"/>
                  <a:pt x="1295960" y="1441494"/>
                </a:cubicBezTo>
                <a:cubicBezTo>
                  <a:pt x="1280998" y="1449441"/>
                  <a:pt x="1276273" y="1459771"/>
                  <a:pt x="1282572" y="1475665"/>
                </a:cubicBezTo>
                <a:lnTo>
                  <a:pt x="1281794" y="1474880"/>
                </a:lnTo>
                <a:lnTo>
                  <a:pt x="1281786" y="1474870"/>
                </a:lnTo>
                <a:lnTo>
                  <a:pt x="1281787" y="1474873"/>
                </a:lnTo>
                <a:lnTo>
                  <a:pt x="1261312" y="1454209"/>
                </a:lnTo>
                <a:cubicBezTo>
                  <a:pt x="1251862" y="1485201"/>
                  <a:pt x="1252650" y="1510630"/>
                  <a:pt x="1261312" y="1539238"/>
                </a:cubicBezTo>
                <a:cubicBezTo>
                  <a:pt x="1275486" y="1523742"/>
                  <a:pt x="1287445" y="1510034"/>
                  <a:pt x="1286892" y="1493086"/>
                </a:cubicBezTo>
                <a:lnTo>
                  <a:pt x="1281787" y="1474873"/>
                </a:lnTo>
                <a:lnTo>
                  <a:pt x="1281794" y="1474880"/>
                </a:lnTo>
                <a:lnTo>
                  <a:pt x="1302948" y="1500896"/>
                </a:lnTo>
                <a:cubicBezTo>
                  <a:pt x="1306196" y="1511028"/>
                  <a:pt x="1306196" y="1522153"/>
                  <a:pt x="1304621" y="1532881"/>
                </a:cubicBezTo>
                <a:cubicBezTo>
                  <a:pt x="1297534" y="1587713"/>
                  <a:pt x="1306984" y="1643340"/>
                  <a:pt x="1289659" y="1697378"/>
                </a:cubicBezTo>
                <a:cubicBezTo>
                  <a:pt x="1283360" y="1716450"/>
                  <a:pt x="1286510" y="1738700"/>
                  <a:pt x="1287298" y="1759362"/>
                </a:cubicBezTo>
                <a:cubicBezTo>
                  <a:pt x="1288085" y="1777639"/>
                  <a:pt x="1284148" y="1791943"/>
                  <a:pt x="1267611" y="1801479"/>
                </a:cubicBezTo>
                <a:cubicBezTo>
                  <a:pt x="1246350" y="1813399"/>
                  <a:pt x="1244775" y="1818962"/>
                  <a:pt x="1252650" y="1850749"/>
                </a:cubicBezTo>
                <a:cubicBezTo>
                  <a:pt x="1258949" y="1842007"/>
                  <a:pt x="1264461" y="1835650"/>
                  <a:pt x="1274698" y="1822141"/>
                </a:cubicBezTo>
                <a:cubicBezTo>
                  <a:pt x="1276273" y="1845186"/>
                  <a:pt x="1279423" y="1859490"/>
                  <a:pt x="1278635" y="1873794"/>
                </a:cubicBezTo>
                <a:cubicBezTo>
                  <a:pt x="1276273" y="1909554"/>
                  <a:pt x="1271548" y="1945314"/>
                  <a:pt x="1267611" y="1981075"/>
                </a:cubicBezTo>
                <a:cubicBezTo>
                  <a:pt x="1266036" y="1995379"/>
                  <a:pt x="1266824" y="2012861"/>
                  <a:pt x="1243988" y="2012861"/>
                </a:cubicBezTo>
                <a:cubicBezTo>
                  <a:pt x="1240050" y="2012861"/>
                  <a:pt x="1232963" y="2024781"/>
                  <a:pt x="1232176" y="2031933"/>
                </a:cubicBezTo>
                <a:cubicBezTo>
                  <a:pt x="1229814" y="2050211"/>
                  <a:pt x="1229814" y="2069283"/>
                  <a:pt x="1228238" y="2095507"/>
                </a:cubicBezTo>
                <a:cubicBezTo>
                  <a:pt x="1239263" y="2078819"/>
                  <a:pt x="1246350" y="2068488"/>
                  <a:pt x="1252650" y="2058952"/>
                </a:cubicBezTo>
                <a:cubicBezTo>
                  <a:pt x="1255800" y="2059747"/>
                  <a:pt x="1258162" y="2060542"/>
                  <a:pt x="1261312" y="2061336"/>
                </a:cubicBezTo>
                <a:cubicBezTo>
                  <a:pt x="1258949" y="2089150"/>
                  <a:pt x="1256586" y="2116169"/>
                  <a:pt x="1254224" y="2145571"/>
                </a:cubicBezTo>
                <a:cubicBezTo>
                  <a:pt x="1242412" y="2143187"/>
                  <a:pt x="1234538" y="2141598"/>
                  <a:pt x="1224301" y="2139214"/>
                </a:cubicBezTo>
                <a:cubicBezTo>
                  <a:pt x="1224301" y="2156697"/>
                  <a:pt x="1224301" y="2172590"/>
                  <a:pt x="1225089" y="2194046"/>
                </a:cubicBezTo>
                <a:cubicBezTo>
                  <a:pt x="1235325" y="2185305"/>
                  <a:pt x="1242412" y="2178947"/>
                  <a:pt x="1250287" y="2172590"/>
                </a:cubicBezTo>
                <a:cubicBezTo>
                  <a:pt x="1251862" y="2173385"/>
                  <a:pt x="1255012" y="2174974"/>
                  <a:pt x="1255012" y="2176563"/>
                </a:cubicBezTo>
                <a:cubicBezTo>
                  <a:pt x="1254224" y="2240137"/>
                  <a:pt x="1253437" y="2303711"/>
                  <a:pt x="1252650" y="2368079"/>
                </a:cubicBezTo>
                <a:cubicBezTo>
                  <a:pt x="1252650" y="2391919"/>
                  <a:pt x="1253437" y="2414964"/>
                  <a:pt x="1253437" y="2436421"/>
                </a:cubicBezTo>
                <a:cubicBezTo>
                  <a:pt x="1274698" y="2457082"/>
                  <a:pt x="1286510" y="2430858"/>
                  <a:pt x="1303047" y="2429268"/>
                </a:cubicBezTo>
                <a:cubicBezTo>
                  <a:pt x="1298322" y="2455493"/>
                  <a:pt x="1295960" y="2457082"/>
                  <a:pt x="1247137" y="2470591"/>
                </a:cubicBezTo>
                <a:cubicBezTo>
                  <a:pt x="1255012" y="2480922"/>
                  <a:pt x="1261312" y="2489663"/>
                  <a:pt x="1268398" y="2498405"/>
                </a:cubicBezTo>
                <a:cubicBezTo>
                  <a:pt x="1267611" y="2499994"/>
                  <a:pt x="1267611" y="2503968"/>
                  <a:pt x="1266036" y="2504762"/>
                </a:cubicBezTo>
                <a:cubicBezTo>
                  <a:pt x="1239263" y="2521450"/>
                  <a:pt x="1244775" y="2551648"/>
                  <a:pt x="1241625" y="2574693"/>
                </a:cubicBezTo>
                <a:cubicBezTo>
                  <a:pt x="1234538" y="2627141"/>
                  <a:pt x="1234538" y="2679589"/>
                  <a:pt x="1232176" y="2732832"/>
                </a:cubicBezTo>
                <a:cubicBezTo>
                  <a:pt x="1230600" y="2757467"/>
                  <a:pt x="1238475" y="2778129"/>
                  <a:pt x="1254224" y="2797995"/>
                </a:cubicBezTo>
                <a:cubicBezTo>
                  <a:pt x="1262099" y="2807531"/>
                  <a:pt x="1264461" y="2821835"/>
                  <a:pt x="1269974" y="2833755"/>
                </a:cubicBezTo>
                <a:cubicBezTo>
                  <a:pt x="1270761" y="2832166"/>
                  <a:pt x="1273911" y="2828193"/>
                  <a:pt x="1278635" y="2821835"/>
                </a:cubicBezTo>
                <a:cubicBezTo>
                  <a:pt x="1281786" y="2856006"/>
                  <a:pt x="1279423" y="2884614"/>
                  <a:pt x="1245562" y="2898918"/>
                </a:cubicBezTo>
                <a:cubicBezTo>
                  <a:pt x="1260524" y="2947393"/>
                  <a:pt x="1256586" y="2993484"/>
                  <a:pt x="1236901" y="3037986"/>
                </a:cubicBezTo>
                <a:cubicBezTo>
                  <a:pt x="1233751" y="3045137"/>
                  <a:pt x="1234538" y="3054674"/>
                  <a:pt x="1234538" y="3062620"/>
                </a:cubicBezTo>
                <a:cubicBezTo>
                  <a:pt x="1234538" y="3092023"/>
                  <a:pt x="1231388" y="3120631"/>
                  <a:pt x="1218002" y="3147650"/>
                </a:cubicBezTo>
                <a:cubicBezTo>
                  <a:pt x="1214852" y="3153213"/>
                  <a:pt x="1214064" y="3161160"/>
                  <a:pt x="1214064" y="3167517"/>
                </a:cubicBezTo>
                <a:cubicBezTo>
                  <a:pt x="1211702" y="3229501"/>
                  <a:pt x="1210127" y="3291485"/>
                  <a:pt x="1206977" y="3354264"/>
                </a:cubicBezTo>
                <a:cubicBezTo>
                  <a:pt x="1206190" y="3374925"/>
                  <a:pt x="1203827" y="3395587"/>
                  <a:pt x="1203040" y="3417043"/>
                </a:cubicBezTo>
                <a:cubicBezTo>
                  <a:pt x="1198315" y="3495715"/>
                  <a:pt x="1192803" y="3575182"/>
                  <a:pt x="1188078" y="3653855"/>
                </a:cubicBezTo>
                <a:cubicBezTo>
                  <a:pt x="1186503" y="3679284"/>
                  <a:pt x="1188078" y="3705508"/>
                  <a:pt x="1188866" y="3733322"/>
                </a:cubicBezTo>
                <a:cubicBezTo>
                  <a:pt x="1192015" y="3731732"/>
                  <a:pt x="1196740" y="3729348"/>
                  <a:pt x="1203040" y="3726170"/>
                </a:cubicBezTo>
                <a:cubicBezTo>
                  <a:pt x="1210914" y="3754777"/>
                  <a:pt x="1212489" y="3784180"/>
                  <a:pt x="1206190" y="3811994"/>
                </a:cubicBezTo>
                <a:cubicBezTo>
                  <a:pt x="1192803" y="3869210"/>
                  <a:pt x="1193590" y="3927221"/>
                  <a:pt x="1192015" y="3986027"/>
                </a:cubicBezTo>
                <a:cubicBezTo>
                  <a:pt x="1190440" y="4058341"/>
                  <a:pt x="1192015" y="4131451"/>
                  <a:pt x="1176266" y="4200588"/>
                </a:cubicBezTo>
                <a:cubicBezTo>
                  <a:pt x="1164454" y="4250652"/>
                  <a:pt x="1159730" y="4303100"/>
                  <a:pt x="1141619" y="4352369"/>
                </a:cubicBezTo>
                <a:cubicBezTo>
                  <a:pt x="1121932" y="4404023"/>
                  <a:pt x="1114845" y="4461239"/>
                  <a:pt x="1100671" y="4515277"/>
                </a:cubicBezTo>
                <a:cubicBezTo>
                  <a:pt x="1097520" y="4527992"/>
                  <a:pt x="1092009" y="4545474"/>
                  <a:pt x="1082559" y="4550242"/>
                </a:cubicBezTo>
                <a:cubicBezTo>
                  <a:pt x="1051061" y="4566930"/>
                  <a:pt x="1046336" y="4597127"/>
                  <a:pt x="1036099" y="4624941"/>
                </a:cubicBezTo>
                <a:cubicBezTo>
                  <a:pt x="1032162" y="4636861"/>
                  <a:pt x="1029799" y="4648781"/>
                  <a:pt x="1025862" y="4664674"/>
                </a:cubicBezTo>
                <a:cubicBezTo>
                  <a:pt x="997514" y="4651960"/>
                  <a:pt x="972315" y="4640040"/>
                  <a:pt x="948692" y="4628914"/>
                </a:cubicBezTo>
                <a:cubicBezTo>
                  <a:pt x="929005" y="4637656"/>
                  <a:pt x="910106" y="4646397"/>
                  <a:pt x="890420" y="4654344"/>
                </a:cubicBezTo>
                <a:cubicBezTo>
                  <a:pt x="855772" y="4667853"/>
                  <a:pt x="828210" y="4663085"/>
                  <a:pt x="804587" y="4629709"/>
                </a:cubicBezTo>
                <a:cubicBezTo>
                  <a:pt x="787263" y="4605074"/>
                  <a:pt x="758126" y="4601101"/>
                  <a:pt x="732140" y="4616200"/>
                </a:cubicBezTo>
                <a:cubicBezTo>
                  <a:pt x="702218" y="4594744"/>
                  <a:pt x="676232" y="4574082"/>
                  <a:pt x="640008" y="4571698"/>
                </a:cubicBezTo>
                <a:lnTo>
                  <a:pt x="633724" y="4568586"/>
                </a:lnTo>
                <a:lnTo>
                  <a:pt x="623961" y="4583420"/>
                </a:lnTo>
                <a:cubicBezTo>
                  <a:pt x="617563" y="4596532"/>
                  <a:pt x="613823" y="4611034"/>
                  <a:pt x="608704" y="4624941"/>
                </a:cubicBezTo>
                <a:cubicBezTo>
                  <a:pt x="604767" y="4636861"/>
                  <a:pt x="602404" y="4648781"/>
                  <a:pt x="598467" y="4664674"/>
                </a:cubicBezTo>
                <a:cubicBezTo>
                  <a:pt x="570119" y="4651960"/>
                  <a:pt x="544920" y="4640040"/>
                  <a:pt x="521297" y="4628914"/>
                </a:cubicBezTo>
                <a:cubicBezTo>
                  <a:pt x="501610" y="4637656"/>
                  <a:pt x="482711" y="4646397"/>
                  <a:pt x="463025" y="4654344"/>
                </a:cubicBezTo>
                <a:cubicBezTo>
                  <a:pt x="428377" y="4667853"/>
                  <a:pt x="400815" y="4663085"/>
                  <a:pt x="377192" y="4629709"/>
                </a:cubicBezTo>
                <a:cubicBezTo>
                  <a:pt x="359868" y="4605074"/>
                  <a:pt x="330731" y="4601101"/>
                  <a:pt x="304745" y="4616200"/>
                </a:cubicBezTo>
                <a:cubicBezTo>
                  <a:pt x="274823" y="4594744"/>
                  <a:pt x="248837" y="4574082"/>
                  <a:pt x="212613" y="4571698"/>
                </a:cubicBezTo>
                <a:cubicBezTo>
                  <a:pt x="202376" y="4570903"/>
                  <a:pt x="189777" y="4558983"/>
                  <a:pt x="185052" y="4549447"/>
                </a:cubicBezTo>
                <a:cubicBezTo>
                  <a:pt x="162216" y="4503357"/>
                  <a:pt x="141743" y="4455676"/>
                  <a:pt x="118906" y="4404818"/>
                </a:cubicBezTo>
                <a:cubicBezTo>
                  <a:pt x="106306" y="4406407"/>
                  <a:pt x="100007" y="4414353"/>
                  <a:pt x="104732" y="4434220"/>
                </a:cubicBezTo>
                <a:cubicBezTo>
                  <a:pt x="93708" y="4431042"/>
                  <a:pt x="84258" y="4427863"/>
                  <a:pt x="71659" y="4423095"/>
                </a:cubicBezTo>
                <a:cubicBezTo>
                  <a:pt x="71659" y="4408791"/>
                  <a:pt x="69296" y="4392898"/>
                  <a:pt x="71659" y="4378593"/>
                </a:cubicBezTo>
                <a:cubicBezTo>
                  <a:pt x="74021" y="4364289"/>
                  <a:pt x="77959" y="4347601"/>
                  <a:pt x="88195" y="4338065"/>
                </a:cubicBezTo>
                <a:cubicBezTo>
                  <a:pt x="108670" y="4318199"/>
                  <a:pt x="111819" y="4299126"/>
                  <a:pt x="100007" y="4275286"/>
                </a:cubicBezTo>
                <a:cubicBezTo>
                  <a:pt x="65359" y="4281644"/>
                  <a:pt x="43310" y="4314225"/>
                  <a:pt x="0" y="4326145"/>
                </a:cubicBezTo>
                <a:cubicBezTo>
                  <a:pt x="6300" y="4297537"/>
                  <a:pt x="10237" y="4280055"/>
                  <a:pt x="14174" y="4259393"/>
                </a:cubicBezTo>
                <a:cubicBezTo>
                  <a:pt x="25199" y="4260982"/>
                  <a:pt x="35435" y="4262572"/>
                  <a:pt x="47247" y="4264161"/>
                </a:cubicBezTo>
                <a:cubicBezTo>
                  <a:pt x="53547" y="4254625"/>
                  <a:pt x="60635" y="4245089"/>
                  <a:pt x="62209" y="4241910"/>
                </a:cubicBezTo>
                <a:cubicBezTo>
                  <a:pt x="56697" y="4214892"/>
                  <a:pt x="52760" y="4195819"/>
                  <a:pt x="48823" y="4174363"/>
                </a:cubicBezTo>
                <a:cubicBezTo>
                  <a:pt x="48035" y="4174363"/>
                  <a:pt x="44885" y="4174363"/>
                  <a:pt x="41736" y="4175158"/>
                </a:cubicBezTo>
                <a:cubicBezTo>
                  <a:pt x="37798" y="4175952"/>
                  <a:pt x="34649" y="4176747"/>
                  <a:pt x="27561" y="4178337"/>
                </a:cubicBezTo>
                <a:cubicBezTo>
                  <a:pt x="28348" y="4167211"/>
                  <a:pt x="28348" y="4157675"/>
                  <a:pt x="29136" y="4148139"/>
                </a:cubicBezTo>
                <a:cubicBezTo>
                  <a:pt x="29136" y="4142577"/>
                  <a:pt x="33073" y="4135424"/>
                  <a:pt x="30711" y="4132246"/>
                </a:cubicBezTo>
                <a:cubicBezTo>
                  <a:pt x="-3937" y="4085360"/>
                  <a:pt x="25199" y="4039270"/>
                  <a:pt x="31498" y="3993178"/>
                </a:cubicBezTo>
                <a:cubicBezTo>
                  <a:pt x="33861" y="3977285"/>
                  <a:pt x="37798" y="3960597"/>
                  <a:pt x="34649" y="3945498"/>
                </a:cubicBezTo>
                <a:cubicBezTo>
                  <a:pt x="19687" y="3879541"/>
                  <a:pt x="33861" y="3815967"/>
                  <a:pt x="41736" y="3752394"/>
                </a:cubicBezTo>
                <a:cubicBezTo>
                  <a:pt x="66934" y="3748420"/>
                  <a:pt x="77959" y="3759546"/>
                  <a:pt x="85045" y="3778618"/>
                </a:cubicBezTo>
                <a:cubicBezTo>
                  <a:pt x="92132" y="3798484"/>
                  <a:pt x="103945" y="3815173"/>
                  <a:pt x="129931" y="3818351"/>
                </a:cubicBezTo>
                <a:cubicBezTo>
                  <a:pt x="131505" y="3805636"/>
                  <a:pt x="133080" y="3793716"/>
                  <a:pt x="136230" y="3772260"/>
                </a:cubicBezTo>
                <a:cubicBezTo>
                  <a:pt x="147254" y="3796895"/>
                  <a:pt x="143317" y="3813583"/>
                  <a:pt x="141743" y="3830271"/>
                </a:cubicBezTo>
                <a:cubicBezTo>
                  <a:pt x="139380" y="3850933"/>
                  <a:pt x="134656" y="3871594"/>
                  <a:pt x="136230" y="3892256"/>
                </a:cubicBezTo>
                <a:cubicBezTo>
                  <a:pt x="137805" y="3914506"/>
                  <a:pt x="133868" y="3931989"/>
                  <a:pt x="122056" y="3951856"/>
                </a:cubicBezTo>
                <a:cubicBezTo>
                  <a:pt x="110244" y="3971723"/>
                  <a:pt x="111031" y="3999536"/>
                  <a:pt x="108670" y="4023376"/>
                </a:cubicBezTo>
                <a:cubicBezTo>
                  <a:pt x="108276" y="4026157"/>
                  <a:pt x="111229" y="4029137"/>
                  <a:pt x="115068" y="4032217"/>
                </a:cubicBezTo>
                <a:lnTo>
                  <a:pt x="126159" y="4041152"/>
                </a:lnTo>
                <a:lnTo>
                  <a:pt x="125206" y="4041653"/>
                </a:lnTo>
                <a:lnTo>
                  <a:pt x="125537" y="4045991"/>
                </a:lnTo>
                <a:lnTo>
                  <a:pt x="118118" y="4071851"/>
                </a:lnTo>
                <a:cubicBezTo>
                  <a:pt x="121268" y="4071851"/>
                  <a:pt x="124418" y="4072645"/>
                  <a:pt x="127568" y="4072645"/>
                </a:cubicBezTo>
                <a:lnTo>
                  <a:pt x="125537" y="4045991"/>
                </a:lnTo>
                <a:lnTo>
                  <a:pt x="126781" y="4041653"/>
                </a:lnTo>
                <a:lnTo>
                  <a:pt x="126159" y="4041152"/>
                </a:lnTo>
                <a:lnTo>
                  <a:pt x="134458" y="4036786"/>
                </a:lnTo>
                <a:cubicBezTo>
                  <a:pt x="137411" y="4035098"/>
                  <a:pt x="139774" y="4033310"/>
                  <a:pt x="140167" y="4031323"/>
                </a:cubicBezTo>
                <a:cubicBezTo>
                  <a:pt x="144892" y="4013840"/>
                  <a:pt x="148042" y="3996357"/>
                  <a:pt x="148830" y="3978874"/>
                </a:cubicBezTo>
                <a:cubicBezTo>
                  <a:pt x="155129" y="3880336"/>
                  <a:pt x="159854" y="3781002"/>
                  <a:pt x="166153" y="3682463"/>
                </a:cubicBezTo>
                <a:cubicBezTo>
                  <a:pt x="168516" y="3637961"/>
                  <a:pt x="171666" y="3593460"/>
                  <a:pt x="176390" y="3548958"/>
                </a:cubicBezTo>
                <a:cubicBezTo>
                  <a:pt x="179540" y="3522734"/>
                  <a:pt x="166153" y="3517966"/>
                  <a:pt x="144892" y="3518761"/>
                </a:cubicBezTo>
                <a:cubicBezTo>
                  <a:pt x="135442" y="3529092"/>
                  <a:pt x="158279" y="3544190"/>
                  <a:pt x="139380" y="3556905"/>
                </a:cubicBezTo>
                <a:cubicBezTo>
                  <a:pt x="133080" y="3560878"/>
                  <a:pt x="133868" y="3591076"/>
                  <a:pt x="141743" y="3598228"/>
                </a:cubicBezTo>
                <a:cubicBezTo>
                  <a:pt x="157491" y="3613326"/>
                  <a:pt x="121268" y="3633193"/>
                  <a:pt x="149616" y="3641935"/>
                </a:cubicBezTo>
                <a:cubicBezTo>
                  <a:pt x="146467" y="3660212"/>
                  <a:pt x="142529" y="3679284"/>
                  <a:pt x="139380" y="3697562"/>
                </a:cubicBezTo>
                <a:lnTo>
                  <a:pt x="134656" y="3697562"/>
                </a:lnTo>
                <a:cubicBezTo>
                  <a:pt x="129143" y="3664185"/>
                  <a:pt x="110244" y="3633988"/>
                  <a:pt x="115757" y="3597433"/>
                </a:cubicBezTo>
                <a:cubicBezTo>
                  <a:pt x="116544" y="3593063"/>
                  <a:pt x="114575" y="3588295"/>
                  <a:pt x="111819" y="3583427"/>
                </a:cubicBezTo>
                <a:lnTo>
                  <a:pt x="103157" y="3568825"/>
                </a:lnTo>
                <a:lnTo>
                  <a:pt x="103945" y="3568030"/>
                </a:lnTo>
                <a:lnTo>
                  <a:pt x="103260" y="3566998"/>
                </a:lnTo>
                <a:lnTo>
                  <a:pt x="104732" y="3541012"/>
                </a:lnTo>
                <a:cubicBezTo>
                  <a:pt x="97252" y="3546575"/>
                  <a:pt x="95086" y="3551342"/>
                  <a:pt x="95775" y="3555713"/>
                </a:cubicBezTo>
                <a:lnTo>
                  <a:pt x="103260" y="3566998"/>
                </a:lnTo>
                <a:lnTo>
                  <a:pt x="103157" y="3568825"/>
                </a:lnTo>
                <a:lnTo>
                  <a:pt x="103157" y="3568825"/>
                </a:lnTo>
                <a:lnTo>
                  <a:pt x="96070" y="3575977"/>
                </a:lnTo>
                <a:cubicBezTo>
                  <a:pt x="77171" y="3585513"/>
                  <a:pt x="61421" y="3595843"/>
                  <a:pt x="81896" y="3619684"/>
                </a:cubicBezTo>
                <a:cubicBezTo>
                  <a:pt x="88195" y="3627630"/>
                  <a:pt x="86621" y="3629220"/>
                  <a:pt x="69296" y="3639550"/>
                </a:cubicBezTo>
                <a:cubicBezTo>
                  <a:pt x="62997" y="3618095"/>
                  <a:pt x="57484" y="3597433"/>
                  <a:pt x="51185" y="3575977"/>
                </a:cubicBezTo>
                <a:cubicBezTo>
                  <a:pt x="46460" y="3577566"/>
                  <a:pt x="40948" y="3579156"/>
                  <a:pt x="33073" y="3581540"/>
                </a:cubicBezTo>
                <a:cubicBezTo>
                  <a:pt x="37011" y="3548163"/>
                  <a:pt x="35435" y="3513993"/>
                  <a:pt x="62997" y="3487769"/>
                </a:cubicBezTo>
                <a:cubicBezTo>
                  <a:pt x="69296" y="3481411"/>
                  <a:pt x="71659" y="3468696"/>
                  <a:pt x="72446" y="3458366"/>
                </a:cubicBezTo>
                <a:cubicBezTo>
                  <a:pt x="75596" y="3426579"/>
                  <a:pt x="76383" y="3395587"/>
                  <a:pt x="78746" y="3362211"/>
                </a:cubicBezTo>
                <a:cubicBezTo>
                  <a:pt x="107882" y="3368568"/>
                  <a:pt x="104732" y="3385256"/>
                  <a:pt x="96858" y="3401149"/>
                </a:cubicBezTo>
                <a:cubicBezTo>
                  <a:pt x="81896" y="3431347"/>
                  <a:pt x="85833" y="3463134"/>
                  <a:pt x="84258" y="3494921"/>
                </a:cubicBezTo>
                <a:cubicBezTo>
                  <a:pt x="84258" y="3499689"/>
                  <a:pt x="88983" y="3504456"/>
                  <a:pt x="95282" y="3516376"/>
                </a:cubicBezTo>
                <a:cubicBezTo>
                  <a:pt x="108670" y="3463928"/>
                  <a:pt x="119694" y="3418632"/>
                  <a:pt x="131505" y="3370158"/>
                </a:cubicBezTo>
                <a:cubicBezTo>
                  <a:pt x="128355" y="3369363"/>
                  <a:pt x="121268" y="3368568"/>
                  <a:pt x="111031" y="3366184"/>
                </a:cubicBezTo>
                <a:cubicBezTo>
                  <a:pt x="103157" y="3277181"/>
                  <a:pt x="122844" y="3186589"/>
                  <a:pt x="108670" y="3095996"/>
                </a:cubicBezTo>
                <a:cubicBezTo>
                  <a:pt x="79533" y="3104738"/>
                  <a:pt x="110244" y="3149239"/>
                  <a:pt x="66934" y="3146855"/>
                </a:cubicBezTo>
                <a:cubicBezTo>
                  <a:pt x="64572" y="3129373"/>
                  <a:pt x="59059" y="3111890"/>
                  <a:pt x="59847" y="3094407"/>
                </a:cubicBezTo>
                <a:cubicBezTo>
                  <a:pt x="61421" y="3038780"/>
                  <a:pt x="64572" y="2983153"/>
                  <a:pt x="66934" y="2928321"/>
                </a:cubicBezTo>
                <a:cubicBezTo>
                  <a:pt x="66934" y="2920374"/>
                  <a:pt x="67722" y="2911633"/>
                  <a:pt x="67722" y="2903686"/>
                </a:cubicBezTo>
                <a:cubicBezTo>
                  <a:pt x="64572" y="2785281"/>
                  <a:pt x="74809" y="2667669"/>
                  <a:pt x="92132" y="2550853"/>
                </a:cubicBezTo>
                <a:cubicBezTo>
                  <a:pt x="103157" y="2472975"/>
                  <a:pt x="103945" y="2392714"/>
                  <a:pt x="107882" y="2314041"/>
                </a:cubicBezTo>
                <a:cubicBezTo>
                  <a:pt x="117331" y="2136830"/>
                  <a:pt x="124418" y="1958824"/>
                  <a:pt x="148830" y="1782407"/>
                </a:cubicBezTo>
                <a:cubicBezTo>
                  <a:pt x="163791" y="1671153"/>
                  <a:pt x="171666" y="1558310"/>
                  <a:pt x="180328" y="1446262"/>
                </a:cubicBezTo>
                <a:cubicBezTo>
                  <a:pt x="184265" y="1399376"/>
                  <a:pt x="181115" y="1351696"/>
                  <a:pt x="184265" y="1304811"/>
                </a:cubicBezTo>
                <a:cubicBezTo>
                  <a:pt x="188202" y="1241237"/>
                  <a:pt x="195289" y="1177663"/>
                  <a:pt x="199227" y="1114090"/>
                </a:cubicBezTo>
                <a:cubicBezTo>
                  <a:pt x="202376" y="1058463"/>
                  <a:pt x="203164" y="1003631"/>
                  <a:pt x="206314" y="948004"/>
                </a:cubicBezTo>
                <a:cubicBezTo>
                  <a:pt x="208675" y="896350"/>
                  <a:pt x="212613" y="845492"/>
                  <a:pt x="216550" y="794633"/>
                </a:cubicBezTo>
                <a:cubicBezTo>
                  <a:pt x="224425" y="693710"/>
                  <a:pt x="232300" y="592787"/>
                  <a:pt x="243324" y="492658"/>
                </a:cubicBezTo>
                <a:cubicBezTo>
                  <a:pt x="248837" y="447362"/>
                  <a:pt x="263011" y="403655"/>
                  <a:pt x="272460" y="358359"/>
                </a:cubicBezTo>
                <a:cubicBezTo>
                  <a:pt x="278760" y="325778"/>
                  <a:pt x="282697" y="292401"/>
                  <a:pt x="288997" y="259820"/>
                </a:cubicBezTo>
                <a:cubicBezTo>
                  <a:pt x="296084" y="224854"/>
                  <a:pt x="296872" y="188300"/>
                  <a:pt x="318920" y="157307"/>
                </a:cubicBezTo>
                <a:cubicBezTo>
                  <a:pt x="324432" y="150155"/>
                  <a:pt x="322858" y="138235"/>
                  <a:pt x="325220" y="129494"/>
                </a:cubicBezTo>
                <a:cubicBezTo>
                  <a:pt x="327582" y="121547"/>
                  <a:pt x="329157" y="112806"/>
                  <a:pt x="334669" y="107243"/>
                </a:cubicBezTo>
                <a:cubicBezTo>
                  <a:pt x="361443" y="77840"/>
                  <a:pt x="388216" y="49232"/>
                  <a:pt x="416565" y="21419"/>
                </a:cubicBezTo>
                <a:cubicBezTo>
                  <a:pt x="433101" y="5526"/>
                  <a:pt x="456724" y="8704"/>
                  <a:pt x="476411" y="3142"/>
                </a:cubicBezTo>
                <a:cubicBezTo>
                  <a:pt x="491373" y="-1229"/>
                  <a:pt x="503972" y="-633"/>
                  <a:pt x="515784" y="2447"/>
                </a:cubicBezTo>
                <a:close/>
              </a:path>
            </a:pathLst>
          </a:custGeom>
          <a:solidFill>
            <a:schemeClr val="accent4"/>
          </a:solidFill>
          <a:ln w="794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7" name="Group 1">
            <a:extLst>
              <a:ext uri="{FF2B5EF4-FFF2-40B4-BE49-F238E27FC236}">
                <a16:creationId xmlns:a16="http://schemas.microsoft.com/office/drawing/2014/main" id="{D3DDA88F-CF9E-44E4-8E02-E916645ED384}"/>
              </a:ext>
            </a:extLst>
          </p:cNvPr>
          <p:cNvGrpSpPr/>
          <p:nvPr/>
        </p:nvGrpSpPr>
        <p:grpSpPr>
          <a:xfrm>
            <a:off x="1493179" y="2232376"/>
            <a:ext cx="1510194" cy="2797130"/>
            <a:chOff x="1395968" y="2232376"/>
            <a:chExt cx="1890210" cy="27971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9ABD2A3-C2B6-4541-998A-E5C0F6C17341}"/>
                </a:ext>
              </a:extLst>
            </p:cNvPr>
            <p:cNvSpPr txBox="1"/>
            <p:nvPr/>
          </p:nvSpPr>
          <p:spPr>
            <a:xfrm>
              <a:off x="1395969" y="2905848"/>
              <a:ext cx="189020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FB47904-59F1-46D4-8DA3-F2DE2FF854AF}"/>
                </a:ext>
              </a:extLst>
            </p:cNvPr>
            <p:cNvSpPr txBox="1"/>
            <p:nvPr/>
          </p:nvSpPr>
          <p:spPr>
            <a:xfrm>
              <a:off x="1395968" y="2232376"/>
              <a:ext cx="1877005" cy="70788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4000" dirty="0">
                  <a:solidFill>
                    <a:schemeClr val="bg1"/>
                  </a:solidFill>
                </a:rPr>
                <a:t>A </a:t>
              </a:r>
              <a:r>
                <a:rPr lang="en-US" altLang="ko-KR" sz="1600" dirty="0">
                  <a:solidFill>
                    <a:schemeClr val="bg1"/>
                  </a:solidFill>
                </a:rPr>
                <a:t>Style</a:t>
              </a:r>
              <a:endParaRPr lang="en-US" altLang="ko-KR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19">
            <a:extLst>
              <a:ext uri="{FF2B5EF4-FFF2-40B4-BE49-F238E27FC236}">
                <a16:creationId xmlns:a16="http://schemas.microsoft.com/office/drawing/2014/main" id="{4E665757-0F81-477B-8EF7-C56A4F11AEAE}"/>
              </a:ext>
            </a:extLst>
          </p:cNvPr>
          <p:cNvGrpSpPr/>
          <p:nvPr/>
        </p:nvGrpSpPr>
        <p:grpSpPr>
          <a:xfrm>
            <a:off x="4104401" y="2232376"/>
            <a:ext cx="1510194" cy="2809830"/>
            <a:chOff x="4218995" y="2232376"/>
            <a:chExt cx="1890210" cy="28098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B1A256E-B8BF-4CE5-A203-EE8F4998AE7C}"/>
                </a:ext>
              </a:extLst>
            </p:cNvPr>
            <p:cNvSpPr txBox="1"/>
            <p:nvPr/>
          </p:nvSpPr>
          <p:spPr>
            <a:xfrm>
              <a:off x="4218996" y="2918548"/>
              <a:ext cx="189020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2BB78F-B9A8-4CAE-BF43-05C15773B4E5}"/>
                </a:ext>
              </a:extLst>
            </p:cNvPr>
            <p:cNvSpPr txBox="1"/>
            <p:nvPr/>
          </p:nvSpPr>
          <p:spPr>
            <a:xfrm>
              <a:off x="4218995" y="2232376"/>
              <a:ext cx="1877005" cy="70788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4000" dirty="0">
                  <a:solidFill>
                    <a:schemeClr val="bg1"/>
                  </a:solidFill>
                </a:rPr>
                <a:t>B </a:t>
              </a:r>
              <a:r>
                <a:rPr lang="en-US" altLang="ko-KR" sz="1600" dirty="0">
                  <a:solidFill>
                    <a:schemeClr val="bg1"/>
                  </a:solidFill>
                </a:rPr>
                <a:t>Style</a:t>
              </a:r>
              <a:endParaRPr lang="en-US" altLang="ko-KR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20">
            <a:extLst>
              <a:ext uri="{FF2B5EF4-FFF2-40B4-BE49-F238E27FC236}">
                <a16:creationId xmlns:a16="http://schemas.microsoft.com/office/drawing/2014/main" id="{D682716A-6706-42BE-987A-A5DE7806FA44}"/>
              </a:ext>
            </a:extLst>
          </p:cNvPr>
          <p:cNvGrpSpPr/>
          <p:nvPr/>
        </p:nvGrpSpPr>
        <p:grpSpPr>
          <a:xfrm>
            <a:off x="6715623" y="2232376"/>
            <a:ext cx="1510194" cy="2822530"/>
            <a:chOff x="7042022" y="2232376"/>
            <a:chExt cx="1890210" cy="28225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0B209A-DDD2-455E-9CCB-4E2925B82CA6}"/>
                </a:ext>
              </a:extLst>
            </p:cNvPr>
            <p:cNvSpPr txBox="1"/>
            <p:nvPr/>
          </p:nvSpPr>
          <p:spPr>
            <a:xfrm>
              <a:off x="7042023" y="2931248"/>
              <a:ext cx="189020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1916DE-6659-49FD-AB95-88B5009C8B75}"/>
                </a:ext>
              </a:extLst>
            </p:cNvPr>
            <p:cNvSpPr txBox="1"/>
            <p:nvPr/>
          </p:nvSpPr>
          <p:spPr>
            <a:xfrm>
              <a:off x="7042022" y="2232376"/>
              <a:ext cx="1877005" cy="70788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4000" dirty="0">
                  <a:solidFill>
                    <a:schemeClr val="bg1"/>
                  </a:solidFill>
                </a:rPr>
                <a:t>C </a:t>
              </a:r>
              <a:r>
                <a:rPr lang="en-US" altLang="ko-KR" sz="1600" dirty="0">
                  <a:solidFill>
                    <a:schemeClr val="bg1"/>
                  </a:solidFill>
                </a:rPr>
                <a:t>Style</a:t>
              </a:r>
              <a:endParaRPr lang="en-US" altLang="ko-KR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21">
            <a:extLst>
              <a:ext uri="{FF2B5EF4-FFF2-40B4-BE49-F238E27FC236}">
                <a16:creationId xmlns:a16="http://schemas.microsoft.com/office/drawing/2014/main" id="{AC60FA9A-D7D0-4A4D-BF4E-EFE209DC8656}"/>
              </a:ext>
            </a:extLst>
          </p:cNvPr>
          <p:cNvGrpSpPr/>
          <p:nvPr/>
        </p:nvGrpSpPr>
        <p:grpSpPr>
          <a:xfrm>
            <a:off x="9326846" y="2232376"/>
            <a:ext cx="1510194" cy="2835230"/>
            <a:chOff x="9865049" y="2232376"/>
            <a:chExt cx="1890210" cy="28352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B9A4DE1-390F-41C7-92BE-11683D242C82}"/>
                </a:ext>
              </a:extLst>
            </p:cNvPr>
            <p:cNvSpPr txBox="1"/>
            <p:nvPr/>
          </p:nvSpPr>
          <p:spPr>
            <a:xfrm>
              <a:off x="9865050" y="2943948"/>
              <a:ext cx="189020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499933-24B9-4894-AE4E-E7635E5D1257}"/>
                </a:ext>
              </a:extLst>
            </p:cNvPr>
            <p:cNvSpPr txBox="1"/>
            <p:nvPr/>
          </p:nvSpPr>
          <p:spPr>
            <a:xfrm>
              <a:off x="9865049" y="2232376"/>
              <a:ext cx="1877006" cy="70788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4000" dirty="0">
                  <a:solidFill>
                    <a:schemeClr val="bg1"/>
                  </a:solidFill>
                </a:rPr>
                <a:t>D </a:t>
              </a:r>
              <a:r>
                <a:rPr lang="en-US" altLang="ko-KR" sz="1600" dirty="0">
                  <a:solidFill>
                    <a:schemeClr val="bg1"/>
                  </a:solidFill>
                </a:rPr>
                <a:t>Style</a:t>
              </a:r>
              <a:endParaRPr lang="en-US" altLang="ko-KR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4">
            <a:extLst>
              <a:ext uri="{FF2B5EF4-FFF2-40B4-BE49-F238E27FC236}">
                <a16:creationId xmlns:a16="http://schemas.microsoft.com/office/drawing/2014/main" id="{CD1ED8DF-851D-490C-866F-1E692F55F670}"/>
              </a:ext>
            </a:extLst>
          </p:cNvPr>
          <p:cNvSpPr/>
          <p:nvPr/>
        </p:nvSpPr>
        <p:spPr>
          <a:xfrm>
            <a:off x="7603933" y="548680"/>
            <a:ext cx="936104" cy="9361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35">
            <a:extLst>
              <a:ext uri="{FF2B5EF4-FFF2-40B4-BE49-F238E27FC236}">
                <a16:creationId xmlns:a16="http://schemas.microsoft.com/office/drawing/2014/main" id="{82E87ED2-149C-4942-ADD4-21C3C0E9A875}"/>
              </a:ext>
            </a:extLst>
          </p:cNvPr>
          <p:cNvSpPr/>
          <p:nvPr/>
        </p:nvSpPr>
        <p:spPr>
          <a:xfrm>
            <a:off x="9945723" y="548680"/>
            <a:ext cx="936104" cy="9361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33">
            <a:extLst>
              <a:ext uri="{FF2B5EF4-FFF2-40B4-BE49-F238E27FC236}">
                <a16:creationId xmlns:a16="http://schemas.microsoft.com/office/drawing/2014/main" id="{AFDE396F-4F9A-4106-B5F4-E843871199B3}"/>
              </a:ext>
            </a:extLst>
          </p:cNvPr>
          <p:cNvSpPr/>
          <p:nvPr/>
        </p:nvSpPr>
        <p:spPr>
          <a:xfrm>
            <a:off x="5262143" y="548680"/>
            <a:ext cx="936104" cy="9361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0F06CE-5654-4675-B93F-BF9AC6574AAA}"/>
              </a:ext>
            </a:extLst>
          </p:cNvPr>
          <p:cNvSpPr txBox="1"/>
          <p:nvPr/>
        </p:nvSpPr>
        <p:spPr>
          <a:xfrm flipH="1">
            <a:off x="1077948" y="781971"/>
            <a:ext cx="27874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1CB53C2D-E47D-46D7-BEA2-134382CD682A}"/>
              </a:ext>
            </a:extLst>
          </p:cNvPr>
          <p:cNvGrpSpPr/>
          <p:nvPr/>
        </p:nvGrpSpPr>
        <p:grpSpPr>
          <a:xfrm>
            <a:off x="751176" y="506136"/>
            <a:ext cx="3261370" cy="2101262"/>
            <a:chOff x="751176" y="506136"/>
            <a:chExt cx="2745829" cy="1769105"/>
          </a:xfrm>
        </p:grpSpPr>
        <p:grpSp>
          <p:nvGrpSpPr>
            <p:cNvPr id="10" name="Group 13">
              <a:extLst>
                <a:ext uri="{FF2B5EF4-FFF2-40B4-BE49-F238E27FC236}">
                  <a16:creationId xmlns:a16="http://schemas.microsoft.com/office/drawing/2014/main" id="{0784688D-03A2-4790-9BEE-48B2C950B24D}"/>
                </a:ext>
              </a:extLst>
            </p:cNvPr>
            <p:cNvGrpSpPr/>
            <p:nvPr/>
          </p:nvGrpSpPr>
          <p:grpSpPr>
            <a:xfrm rot="10800000">
              <a:off x="751176" y="506136"/>
              <a:ext cx="281797" cy="248551"/>
              <a:chOff x="6754665" y="1956547"/>
              <a:chExt cx="672192" cy="592888"/>
            </a:xfrm>
            <a:solidFill>
              <a:srgbClr val="FAB117"/>
            </a:solidFill>
          </p:grpSpPr>
          <p:sp>
            <p:nvSpPr>
              <p:cNvPr id="17" name="Block Arc 28">
                <a:extLst>
                  <a:ext uri="{FF2B5EF4-FFF2-40B4-BE49-F238E27FC236}">
                    <a16:creationId xmlns:a16="http://schemas.microsoft.com/office/drawing/2014/main" id="{B932E296-D318-47DC-B68E-419510F770E6}"/>
                  </a:ext>
                </a:extLst>
              </p:cNvPr>
              <p:cNvSpPr/>
              <p:nvPr userDrawn="1"/>
            </p:nvSpPr>
            <p:spPr>
              <a:xfrm rot="5400000" flipH="1">
                <a:off x="6987271" y="2109846"/>
                <a:ext cx="592886" cy="286287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Block Arc 28">
                <a:extLst>
                  <a:ext uri="{FF2B5EF4-FFF2-40B4-BE49-F238E27FC236}">
                    <a16:creationId xmlns:a16="http://schemas.microsoft.com/office/drawing/2014/main" id="{6A7FA9EC-A15A-4178-9434-1F85FE3AC239}"/>
                  </a:ext>
                </a:extLst>
              </p:cNvPr>
              <p:cNvSpPr/>
              <p:nvPr userDrawn="1"/>
            </p:nvSpPr>
            <p:spPr>
              <a:xfrm rot="5400000" flipH="1">
                <a:off x="6601365" y="2109848"/>
                <a:ext cx="592887" cy="286288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16">
              <a:extLst>
                <a:ext uri="{FF2B5EF4-FFF2-40B4-BE49-F238E27FC236}">
                  <a16:creationId xmlns:a16="http://schemas.microsoft.com/office/drawing/2014/main" id="{3210DA90-AE78-40A7-8F42-02E749DBB9A8}"/>
                </a:ext>
              </a:extLst>
            </p:cNvPr>
            <p:cNvGrpSpPr/>
            <p:nvPr/>
          </p:nvGrpSpPr>
          <p:grpSpPr>
            <a:xfrm>
              <a:off x="3215211" y="2026689"/>
              <a:ext cx="281794" cy="248552"/>
              <a:chOff x="7144066" y="1956544"/>
              <a:chExt cx="672182" cy="592888"/>
            </a:xfrm>
            <a:solidFill>
              <a:srgbClr val="FAB117"/>
            </a:solidFill>
          </p:grpSpPr>
          <p:sp>
            <p:nvSpPr>
              <p:cNvPr id="15" name="Block Arc 28">
                <a:extLst>
                  <a:ext uri="{FF2B5EF4-FFF2-40B4-BE49-F238E27FC236}">
                    <a16:creationId xmlns:a16="http://schemas.microsoft.com/office/drawing/2014/main" id="{3F505344-98B6-45F5-A2D2-A5F9C0B3A422}"/>
                  </a:ext>
                </a:extLst>
              </p:cNvPr>
              <p:cNvSpPr/>
              <p:nvPr userDrawn="1"/>
            </p:nvSpPr>
            <p:spPr>
              <a:xfrm rot="5400000" flipH="1">
                <a:off x="7376661" y="2109845"/>
                <a:ext cx="592888" cy="286286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28">
                <a:extLst>
                  <a:ext uri="{FF2B5EF4-FFF2-40B4-BE49-F238E27FC236}">
                    <a16:creationId xmlns:a16="http://schemas.microsoft.com/office/drawing/2014/main" id="{10BBABBF-4F70-423B-B08D-3C416E177896}"/>
                  </a:ext>
                </a:extLst>
              </p:cNvPr>
              <p:cNvSpPr/>
              <p:nvPr userDrawn="1"/>
            </p:nvSpPr>
            <p:spPr>
              <a:xfrm rot="5400000" flipH="1">
                <a:off x="6990766" y="2109845"/>
                <a:ext cx="592885" cy="286286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">
              <a:extLst>
                <a:ext uri="{FF2B5EF4-FFF2-40B4-BE49-F238E27FC236}">
                  <a16:creationId xmlns:a16="http://schemas.microsoft.com/office/drawing/2014/main" id="{340C7F4C-652C-4157-B9DA-E74D0CD23D34}"/>
                </a:ext>
              </a:extLst>
            </p:cNvPr>
            <p:cNvGrpSpPr/>
            <p:nvPr/>
          </p:nvGrpSpPr>
          <p:grpSpPr>
            <a:xfrm>
              <a:off x="885907" y="616810"/>
              <a:ext cx="2472316" cy="1530650"/>
              <a:chOff x="539792" y="602203"/>
              <a:chExt cx="2472316" cy="1530650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8C73F1AF-6BAF-443C-84A1-376B8D197A6F}"/>
                  </a:ext>
                </a:extLst>
              </p:cNvPr>
              <p:cNvSpPr/>
              <p:nvPr/>
            </p:nvSpPr>
            <p:spPr>
              <a:xfrm>
                <a:off x="852108" y="602203"/>
                <a:ext cx="2160000" cy="1224000"/>
              </a:xfrm>
              <a:custGeom>
                <a:avLst/>
                <a:gdLst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19050 h 847725"/>
                  <a:gd name="connsiteX2" fmla="*/ 1847850 w 1847850"/>
                  <a:gd name="connsiteY2" fmla="*/ 847725 h 847725"/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9525 h 847725"/>
                  <a:gd name="connsiteX2" fmla="*/ 1847850 w 1847850"/>
                  <a:gd name="connsiteY2" fmla="*/ 847725 h 847725"/>
                  <a:gd name="connsiteX0" fmla="*/ 0 w 1865022"/>
                  <a:gd name="connsiteY0" fmla="*/ 9525 h 857250"/>
                  <a:gd name="connsiteX1" fmla="*/ 1865022 w 1865022"/>
                  <a:gd name="connsiteY1" fmla="*/ 0 h 857250"/>
                  <a:gd name="connsiteX2" fmla="*/ 1847850 w 1865022"/>
                  <a:gd name="connsiteY2" fmla="*/ 857250 h 857250"/>
                  <a:gd name="connsiteX0" fmla="*/ 0 w 1856436"/>
                  <a:gd name="connsiteY0" fmla="*/ 0 h 847725"/>
                  <a:gd name="connsiteX1" fmla="*/ 1856436 w 1856436"/>
                  <a:gd name="connsiteY1" fmla="*/ 19050 h 847725"/>
                  <a:gd name="connsiteX2" fmla="*/ 1847850 w 1856436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47850 w 1847850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13507 w 1847850"/>
                  <a:gd name="connsiteY2" fmla="*/ 847725 h 847725"/>
                  <a:gd name="connsiteX0" fmla="*/ 0 w 1822093"/>
                  <a:gd name="connsiteY0" fmla="*/ 0 h 847725"/>
                  <a:gd name="connsiteX1" fmla="*/ 1822093 w 1822093"/>
                  <a:gd name="connsiteY1" fmla="*/ 28575 h 847725"/>
                  <a:gd name="connsiteX2" fmla="*/ 1813507 w 1822093"/>
                  <a:gd name="connsiteY2" fmla="*/ 847725 h 847725"/>
                  <a:gd name="connsiteX0" fmla="*/ 0 w 1796336"/>
                  <a:gd name="connsiteY0" fmla="*/ 0 h 828675"/>
                  <a:gd name="connsiteX1" fmla="*/ 1796336 w 1796336"/>
                  <a:gd name="connsiteY1" fmla="*/ 9525 h 828675"/>
                  <a:gd name="connsiteX2" fmla="*/ 1787750 w 1796336"/>
                  <a:gd name="connsiteY2" fmla="*/ 828675 h 828675"/>
                  <a:gd name="connsiteX0" fmla="*/ 0 w 1787750"/>
                  <a:gd name="connsiteY0" fmla="*/ 0 h 828675"/>
                  <a:gd name="connsiteX1" fmla="*/ 1787750 w 1787750"/>
                  <a:gd name="connsiteY1" fmla="*/ 0 h 828675"/>
                  <a:gd name="connsiteX2" fmla="*/ 1787750 w 1787750"/>
                  <a:gd name="connsiteY2" fmla="*/ 82867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7750" h="828675">
                    <a:moveTo>
                      <a:pt x="0" y="0"/>
                    </a:moveTo>
                    <a:lnTo>
                      <a:pt x="1787750" y="0"/>
                    </a:lnTo>
                    <a:lnTo>
                      <a:pt x="1787750" y="828675"/>
                    </a:lnTo>
                  </a:path>
                </a:pathLst>
              </a:cu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Freeform 22">
                <a:extLst>
                  <a:ext uri="{FF2B5EF4-FFF2-40B4-BE49-F238E27FC236}">
                    <a16:creationId xmlns:a16="http://schemas.microsoft.com/office/drawing/2014/main" id="{EB545431-82A1-4FAE-ABE5-FB04635FC862}"/>
                  </a:ext>
                </a:extLst>
              </p:cNvPr>
              <p:cNvSpPr/>
              <p:nvPr/>
            </p:nvSpPr>
            <p:spPr>
              <a:xfrm rot="10800000">
                <a:off x="539792" y="908853"/>
                <a:ext cx="2160000" cy="1224000"/>
              </a:xfrm>
              <a:custGeom>
                <a:avLst/>
                <a:gdLst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19050 h 847725"/>
                  <a:gd name="connsiteX2" fmla="*/ 1847850 w 1847850"/>
                  <a:gd name="connsiteY2" fmla="*/ 847725 h 847725"/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9525 h 847725"/>
                  <a:gd name="connsiteX2" fmla="*/ 1847850 w 1847850"/>
                  <a:gd name="connsiteY2" fmla="*/ 847725 h 847725"/>
                  <a:gd name="connsiteX0" fmla="*/ 0 w 1865022"/>
                  <a:gd name="connsiteY0" fmla="*/ 9525 h 857250"/>
                  <a:gd name="connsiteX1" fmla="*/ 1865022 w 1865022"/>
                  <a:gd name="connsiteY1" fmla="*/ 0 h 857250"/>
                  <a:gd name="connsiteX2" fmla="*/ 1847850 w 1865022"/>
                  <a:gd name="connsiteY2" fmla="*/ 857250 h 857250"/>
                  <a:gd name="connsiteX0" fmla="*/ 0 w 1856436"/>
                  <a:gd name="connsiteY0" fmla="*/ 0 h 847725"/>
                  <a:gd name="connsiteX1" fmla="*/ 1856436 w 1856436"/>
                  <a:gd name="connsiteY1" fmla="*/ 19050 h 847725"/>
                  <a:gd name="connsiteX2" fmla="*/ 1847850 w 1856436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47850 w 1847850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13507 w 1847850"/>
                  <a:gd name="connsiteY2" fmla="*/ 847725 h 847725"/>
                  <a:gd name="connsiteX0" fmla="*/ 0 w 1822093"/>
                  <a:gd name="connsiteY0" fmla="*/ 0 h 847725"/>
                  <a:gd name="connsiteX1" fmla="*/ 1822093 w 1822093"/>
                  <a:gd name="connsiteY1" fmla="*/ 28575 h 847725"/>
                  <a:gd name="connsiteX2" fmla="*/ 1813507 w 1822093"/>
                  <a:gd name="connsiteY2" fmla="*/ 847725 h 847725"/>
                  <a:gd name="connsiteX0" fmla="*/ 0 w 1796336"/>
                  <a:gd name="connsiteY0" fmla="*/ 0 h 828675"/>
                  <a:gd name="connsiteX1" fmla="*/ 1796336 w 1796336"/>
                  <a:gd name="connsiteY1" fmla="*/ 9525 h 828675"/>
                  <a:gd name="connsiteX2" fmla="*/ 1787750 w 1796336"/>
                  <a:gd name="connsiteY2" fmla="*/ 828675 h 828675"/>
                  <a:gd name="connsiteX0" fmla="*/ 0 w 1787750"/>
                  <a:gd name="connsiteY0" fmla="*/ 0 h 828675"/>
                  <a:gd name="connsiteX1" fmla="*/ 1787750 w 1787750"/>
                  <a:gd name="connsiteY1" fmla="*/ 0 h 828675"/>
                  <a:gd name="connsiteX2" fmla="*/ 1787750 w 1787750"/>
                  <a:gd name="connsiteY2" fmla="*/ 82867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7750" h="828675">
                    <a:moveTo>
                      <a:pt x="0" y="0"/>
                    </a:moveTo>
                    <a:lnTo>
                      <a:pt x="1787750" y="0"/>
                    </a:lnTo>
                    <a:lnTo>
                      <a:pt x="1787750" y="828675"/>
                    </a:lnTo>
                  </a:path>
                </a:pathLst>
              </a:cu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9" name="Group 36">
            <a:extLst>
              <a:ext uri="{FF2B5EF4-FFF2-40B4-BE49-F238E27FC236}">
                <a16:creationId xmlns:a16="http://schemas.microsoft.com/office/drawing/2014/main" id="{0DC118A2-AD0D-465D-B536-FCA074F02ED8}"/>
              </a:ext>
            </a:extLst>
          </p:cNvPr>
          <p:cNvGrpSpPr/>
          <p:nvPr/>
        </p:nvGrpSpPr>
        <p:grpSpPr>
          <a:xfrm>
            <a:off x="9284385" y="1610699"/>
            <a:ext cx="2258780" cy="1113093"/>
            <a:chOff x="2079598" y="4324401"/>
            <a:chExt cx="3476763" cy="111309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4FD795-9F02-478D-8603-F945D4B294C9}"/>
                </a:ext>
              </a:extLst>
            </p:cNvPr>
            <p:cNvSpPr txBox="1"/>
            <p:nvPr/>
          </p:nvSpPr>
          <p:spPr>
            <a:xfrm>
              <a:off x="2079598" y="4606497"/>
              <a:ext cx="34767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2D39DD9-6BAE-4734-9432-02A3F9017306}"/>
                </a:ext>
              </a:extLst>
            </p:cNvPr>
            <p:cNvSpPr txBox="1"/>
            <p:nvPr/>
          </p:nvSpPr>
          <p:spPr>
            <a:xfrm>
              <a:off x="2079598" y="4324401"/>
              <a:ext cx="3476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39">
            <a:extLst>
              <a:ext uri="{FF2B5EF4-FFF2-40B4-BE49-F238E27FC236}">
                <a16:creationId xmlns:a16="http://schemas.microsoft.com/office/drawing/2014/main" id="{B14D7FAC-C333-42B7-ABB9-B1BA724DBD11}"/>
              </a:ext>
            </a:extLst>
          </p:cNvPr>
          <p:cNvGrpSpPr/>
          <p:nvPr/>
        </p:nvGrpSpPr>
        <p:grpSpPr>
          <a:xfrm>
            <a:off x="6942595" y="1610699"/>
            <a:ext cx="2258780" cy="1113093"/>
            <a:chOff x="2079598" y="4324401"/>
            <a:chExt cx="3476763" cy="111309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33DEA77-42B7-4A5E-AB38-51DB98DDDFD3}"/>
                </a:ext>
              </a:extLst>
            </p:cNvPr>
            <p:cNvSpPr txBox="1"/>
            <p:nvPr/>
          </p:nvSpPr>
          <p:spPr>
            <a:xfrm>
              <a:off x="2079598" y="4606497"/>
              <a:ext cx="34767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AADB280-8105-442B-B3B2-8E4101A2B214}"/>
                </a:ext>
              </a:extLst>
            </p:cNvPr>
            <p:cNvSpPr txBox="1"/>
            <p:nvPr/>
          </p:nvSpPr>
          <p:spPr>
            <a:xfrm>
              <a:off x="2079598" y="4324401"/>
              <a:ext cx="3476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42">
            <a:extLst>
              <a:ext uri="{FF2B5EF4-FFF2-40B4-BE49-F238E27FC236}">
                <a16:creationId xmlns:a16="http://schemas.microsoft.com/office/drawing/2014/main" id="{9FAB783E-25A0-400C-9D21-3490F9DE7E2A}"/>
              </a:ext>
            </a:extLst>
          </p:cNvPr>
          <p:cNvGrpSpPr/>
          <p:nvPr/>
        </p:nvGrpSpPr>
        <p:grpSpPr>
          <a:xfrm>
            <a:off x="4600805" y="1610699"/>
            <a:ext cx="2258780" cy="1113093"/>
            <a:chOff x="2079598" y="4324401"/>
            <a:chExt cx="3476763" cy="111309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FA0F3E6-3DBF-4A8C-BA02-6C7B7FBFB835}"/>
                </a:ext>
              </a:extLst>
            </p:cNvPr>
            <p:cNvSpPr txBox="1"/>
            <p:nvPr/>
          </p:nvSpPr>
          <p:spPr>
            <a:xfrm>
              <a:off x="2079598" y="4606497"/>
              <a:ext cx="34767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EB9D331-B666-4DF2-9158-F896E827B3FD}"/>
                </a:ext>
              </a:extLst>
            </p:cNvPr>
            <p:cNvSpPr txBox="1"/>
            <p:nvPr/>
          </p:nvSpPr>
          <p:spPr>
            <a:xfrm>
              <a:off x="2079598" y="4324401"/>
              <a:ext cx="3476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273F430-23FB-41B7-B3EC-C2C185CBB5BA}"/>
              </a:ext>
            </a:extLst>
          </p:cNvPr>
          <p:cNvSpPr txBox="1"/>
          <p:nvPr/>
        </p:nvSpPr>
        <p:spPr>
          <a:xfrm>
            <a:off x="851287" y="2641540"/>
            <a:ext cx="2082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1526AF-B553-4232-B1C9-973FDC16FCD1}"/>
              </a:ext>
            </a:extLst>
          </p:cNvPr>
          <p:cNvSpPr txBox="1"/>
          <p:nvPr/>
        </p:nvSpPr>
        <p:spPr>
          <a:xfrm>
            <a:off x="6631985" y="2884122"/>
            <a:ext cx="2880000" cy="27699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92680681-B13B-4F87-B872-915DA4F39F90}"/>
              </a:ext>
            </a:extLst>
          </p:cNvPr>
          <p:cNvSpPr/>
          <p:nvPr/>
        </p:nvSpPr>
        <p:spPr>
          <a:xfrm>
            <a:off x="5531398" y="880052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8D3C5AD8-7EBB-4BF7-98D7-B3227FB1E1E0}"/>
              </a:ext>
            </a:extLst>
          </p:cNvPr>
          <p:cNvSpPr>
            <a:spLocks noChangeAspect="1"/>
          </p:cNvSpPr>
          <p:nvPr/>
        </p:nvSpPr>
        <p:spPr>
          <a:xfrm>
            <a:off x="7875749" y="810210"/>
            <a:ext cx="407502" cy="41090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Oval 32">
            <a:extLst>
              <a:ext uri="{FF2B5EF4-FFF2-40B4-BE49-F238E27FC236}">
                <a16:creationId xmlns:a16="http://schemas.microsoft.com/office/drawing/2014/main" id="{FBABA825-C99A-4EDF-8DD9-C706167030A9}"/>
              </a:ext>
            </a:extLst>
          </p:cNvPr>
          <p:cNvSpPr/>
          <p:nvPr/>
        </p:nvSpPr>
        <p:spPr>
          <a:xfrm>
            <a:off x="10219766" y="787143"/>
            <a:ext cx="388018" cy="46679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F8FBD36-A4FC-4429-A51A-544F6C221261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68">
            <a:extLst>
              <a:ext uri="{FF2B5EF4-FFF2-40B4-BE49-F238E27FC236}">
                <a16:creationId xmlns:a16="http://schemas.microsoft.com/office/drawing/2014/main" id="{84FC086B-6509-44B8-A0DA-B3CD91E00B35}"/>
              </a:ext>
            </a:extLst>
          </p:cNvPr>
          <p:cNvGrpSpPr/>
          <p:nvPr/>
        </p:nvGrpSpPr>
        <p:grpSpPr>
          <a:xfrm>
            <a:off x="4825525" y="1746123"/>
            <a:ext cx="2540950" cy="3709343"/>
            <a:chOff x="4210307" y="3492478"/>
            <a:chExt cx="1883723" cy="2749907"/>
          </a:xfrm>
        </p:grpSpPr>
        <p:sp>
          <p:nvSpPr>
            <p:cNvPr id="4" name="Freeform: Shape 64">
              <a:extLst>
                <a:ext uri="{FF2B5EF4-FFF2-40B4-BE49-F238E27FC236}">
                  <a16:creationId xmlns:a16="http://schemas.microsoft.com/office/drawing/2014/main" id="{C8BF771E-9477-4310-AB6C-35F5B9AC0048}"/>
                </a:ext>
              </a:extLst>
            </p:cNvPr>
            <p:cNvSpPr/>
            <p:nvPr/>
          </p:nvSpPr>
          <p:spPr>
            <a:xfrm>
              <a:off x="4787686" y="5323222"/>
              <a:ext cx="728663" cy="919163"/>
            </a:xfrm>
            <a:custGeom>
              <a:avLst/>
              <a:gdLst>
                <a:gd name="connsiteX0" fmla="*/ 1442196 w 1457325"/>
                <a:gd name="connsiteY0" fmla="*/ 1108358 h 1838325"/>
                <a:gd name="connsiteX1" fmla="*/ 1102154 w 1457325"/>
                <a:gd name="connsiteY1" fmla="*/ 1108358 h 1838325"/>
                <a:gd name="connsiteX2" fmla="*/ 1103106 w 1457325"/>
                <a:gd name="connsiteY2" fmla="*/ 531143 h 1838325"/>
                <a:gd name="connsiteX3" fmla="*/ 1101201 w 1457325"/>
                <a:gd name="connsiteY3" fmla="*/ 364455 h 1838325"/>
                <a:gd name="connsiteX4" fmla="*/ 1095486 w 1457325"/>
                <a:gd name="connsiteY4" fmla="*/ 355883 h 1838325"/>
                <a:gd name="connsiteX5" fmla="*/ 749729 w 1457325"/>
                <a:gd name="connsiteY5" fmla="*/ 9173 h 1838325"/>
                <a:gd name="connsiteX6" fmla="*/ 713534 w 1457325"/>
                <a:gd name="connsiteY6" fmla="*/ 12030 h 1838325"/>
                <a:gd name="connsiteX7" fmla="*/ 507794 w 1457325"/>
                <a:gd name="connsiteY7" fmla="*/ 218723 h 1838325"/>
                <a:gd name="connsiteX8" fmla="*/ 364919 w 1457325"/>
                <a:gd name="connsiteY8" fmla="*/ 365408 h 1838325"/>
                <a:gd name="connsiteX9" fmla="*/ 363014 w 1457325"/>
                <a:gd name="connsiteY9" fmla="*/ 382553 h 1838325"/>
                <a:gd name="connsiteX10" fmla="*/ 363014 w 1457325"/>
                <a:gd name="connsiteY10" fmla="*/ 1109310 h 1838325"/>
                <a:gd name="connsiteX11" fmla="*/ 43926 w 1457325"/>
                <a:gd name="connsiteY11" fmla="*/ 1108358 h 1838325"/>
                <a:gd name="connsiteX12" fmla="*/ 5826 w 1457325"/>
                <a:gd name="connsiteY12" fmla="*/ 1110263 h 1838325"/>
                <a:gd name="connsiteX13" fmla="*/ 8684 w 1457325"/>
                <a:gd name="connsiteY13" fmla="*/ 1123598 h 1838325"/>
                <a:gd name="connsiteX14" fmla="*/ 31544 w 1457325"/>
                <a:gd name="connsiteY14" fmla="*/ 1149316 h 1838325"/>
                <a:gd name="connsiteX15" fmla="*/ 705914 w 1457325"/>
                <a:gd name="connsiteY15" fmla="*/ 1824638 h 1838325"/>
                <a:gd name="connsiteX16" fmla="*/ 760206 w 1457325"/>
                <a:gd name="connsiteY16" fmla="*/ 1824638 h 1838325"/>
                <a:gd name="connsiteX17" fmla="*/ 1434576 w 1457325"/>
                <a:gd name="connsiteY17" fmla="*/ 1149316 h 1838325"/>
                <a:gd name="connsiteX18" fmla="*/ 1457436 w 1457325"/>
                <a:gd name="connsiteY18" fmla="*/ 1123598 h 1838325"/>
                <a:gd name="connsiteX19" fmla="*/ 1457436 w 1457325"/>
                <a:gd name="connsiteY19" fmla="*/ 1123598 h 1838325"/>
                <a:gd name="connsiteX20" fmla="*/ 1457436 w 1457325"/>
                <a:gd name="connsiteY20" fmla="*/ 1123598 h 1838325"/>
                <a:gd name="connsiteX21" fmla="*/ 1442196 w 1457325"/>
                <a:gd name="connsiteY21" fmla="*/ 1108358 h 1838325"/>
                <a:gd name="connsiteX22" fmla="*/ 365871 w 1457325"/>
                <a:gd name="connsiteY22" fmla="*/ 1102643 h 1838325"/>
                <a:gd name="connsiteX23" fmla="*/ 363014 w 1457325"/>
                <a:gd name="connsiteY23" fmla="*/ 1108358 h 1838325"/>
                <a:gd name="connsiteX24" fmla="*/ 363014 w 1457325"/>
                <a:gd name="connsiteY24" fmla="*/ 1108358 h 1838325"/>
                <a:gd name="connsiteX25" fmla="*/ 365871 w 1457325"/>
                <a:gd name="connsiteY25" fmla="*/ 1102643 h 1838325"/>
                <a:gd name="connsiteX26" fmla="*/ 363014 w 1457325"/>
                <a:gd name="connsiteY26" fmla="*/ 1108358 h 1838325"/>
                <a:gd name="connsiteX27" fmla="*/ 363014 w 1457325"/>
                <a:gd name="connsiteY27" fmla="*/ 1108358 h 1838325"/>
                <a:gd name="connsiteX28" fmla="*/ 363014 w 1457325"/>
                <a:gd name="connsiteY28" fmla="*/ 1108358 h 1838325"/>
                <a:gd name="connsiteX29" fmla="*/ 363014 w 1457325"/>
                <a:gd name="connsiteY29" fmla="*/ 1108358 h 1838325"/>
                <a:gd name="connsiteX30" fmla="*/ 363014 w 1457325"/>
                <a:gd name="connsiteY30" fmla="*/ 1108358 h 1838325"/>
                <a:gd name="connsiteX31" fmla="*/ 363014 w 1457325"/>
                <a:gd name="connsiteY31" fmla="*/ 1108358 h 1838325"/>
                <a:gd name="connsiteX32" fmla="*/ 359204 w 1457325"/>
                <a:gd name="connsiteY32" fmla="*/ 1110263 h 1838325"/>
                <a:gd name="connsiteX33" fmla="*/ 363014 w 1457325"/>
                <a:gd name="connsiteY33" fmla="*/ 1108358 h 1838325"/>
                <a:gd name="connsiteX34" fmla="*/ 363014 w 1457325"/>
                <a:gd name="connsiteY34" fmla="*/ 1108358 h 1838325"/>
                <a:gd name="connsiteX35" fmla="*/ 1101201 w 1457325"/>
                <a:gd name="connsiteY35" fmla="*/ 1108358 h 1838325"/>
                <a:gd name="connsiteX36" fmla="*/ 1101201 w 1457325"/>
                <a:gd name="connsiteY36" fmla="*/ 1108358 h 1838325"/>
                <a:gd name="connsiteX37" fmla="*/ 1098344 w 1457325"/>
                <a:gd name="connsiteY37" fmla="*/ 1102643 h 1838325"/>
                <a:gd name="connsiteX38" fmla="*/ 1101201 w 1457325"/>
                <a:gd name="connsiteY38" fmla="*/ 1108358 h 183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457325" h="1838325">
                  <a:moveTo>
                    <a:pt x="1442196" y="1108358"/>
                  </a:moveTo>
                  <a:cubicBezTo>
                    <a:pt x="1328849" y="1107405"/>
                    <a:pt x="1215501" y="1108358"/>
                    <a:pt x="1102154" y="1108358"/>
                  </a:cubicBezTo>
                  <a:cubicBezTo>
                    <a:pt x="1102154" y="915953"/>
                    <a:pt x="1103106" y="723548"/>
                    <a:pt x="1103106" y="531143"/>
                  </a:cubicBezTo>
                  <a:cubicBezTo>
                    <a:pt x="1103106" y="475898"/>
                    <a:pt x="1102154" y="419700"/>
                    <a:pt x="1101201" y="364455"/>
                  </a:cubicBezTo>
                  <a:cubicBezTo>
                    <a:pt x="1099296" y="361598"/>
                    <a:pt x="1098344" y="357788"/>
                    <a:pt x="1095486" y="355883"/>
                  </a:cubicBezTo>
                  <a:cubicBezTo>
                    <a:pt x="980234" y="240630"/>
                    <a:pt x="864029" y="125378"/>
                    <a:pt x="749729" y="9173"/>
                  </a:cubicBezTo>
                  <a:cubicBezTo>
                    <a:pt x="734489" y="-6067"/>
                    <a:pt x="725916" y="-352"/>
                    <a:pt x="713534" y="12030"/>
                  </a:cubicBezTo>
                  <a:cubicBezTo>
                    <a:pt x="644954" y="81563"/>
                    <a:pt x="575421" y="149190"/>
                    <a:pt x="507794" y="218723"/>
                  </a:cubicBezTo>
                  <a:cubicBezTo>
                    <a:pt x="460169" y="267300"/>
                    <a:pt x="408734" y="313020"/>
                    <a:pt x="364919" y="365408"/>
                  </a:cubicBezTo>
                  <a:cubicBezTo>
                    <a:pt x="363966" y="371123"/>
                    <a:pt x="363014" y="376838"/>
                    <a:pt x="363014" y="382553"/>
                  </a:cubicBezTo>
                  <a:cubicBezTo>
                    <a:pt x="363014" y="624488"/>
                    <a:pt x="363014" y="867375"/>
                    <a:pt x="363014" y="1109310"/>
                  </a:cubicBezTo>
                  <a:cubicBezTo>
                    <a:pt x="256334" y="1109310"/>
                    <a:pt x="149654" y="1109310"/>
                    <a:pt x="43926" y="1108358"/>
                  </a:cubicBezTo>
                  <a:cubicBezTo>
                    <a:pt x="31544" y="1108358"/>
                    <a:pt x="17256" y="1105500"/>
                    <a:pt x="5826" y="1110263"/>
                  </a:cubicBezTo>
                  <a:cubicBezTo>
                    <a:pt x="-7509" y="1115025"/>
                    <a:pt x="5826" y="1118835"/>
                    <a:pt x="8684" y="1123598"/>
                  </a:cubicBezTo>
                  <a:cubicBezTo>
                    <a:pt x="16304" y="1132170"/>
                    <a:pt x="22971" y="1141695"/>
                    <a:pt x="31544" y="1149316"/>
                  </a:cubicBezTo>
                  <a:cubicBezTo>
                    <a:pt x="256334" y="1374105"/>
                    <a:pt x="482076" y="1598895"/>
                    <a:pt x="705914" y="1824638"/>
                  </a:cubicBezTo>
                  <a:cubicBezTo>
                    <a:pt x="727821" y="1846545"/>
                    <a:pt x="738299" y="1846545"/>
                    <a:pt x="760206" y="1824638"/>
                  </a:cubicBezTo>
                  <a:cubicBezTo>
                    <a:pt x="984044" y="1598895"/>
                    <a:pt x="1209786" y="1374105"/>
                    <a:pt x="1434576" y="1149316"/>
                  </a:cubicBezTo>
                  <a:cubicBezTo>
                    <a:pt x="1443149" y="1140743"/>
                    <a:pt x="1449816" y="1132170"/>
                    <a:pt x="1457436" y="1123598"/>
                  </a:cubicBezTo>
                  <a:lnTo>
                    <a:pt x="1457436" y="1123598"/>
                  </a:lnTo>
                  <a:lnTo>
                    <a:pt x="1457436" y="1123598"/>
                  </a:lnTo>
                  <a:cubicBezTo>
                    <a:pt x="1475534" y="1095023"/>
                    <a:pt x="1446006" y="1108358"/>
                    <a:pt x="1442196" y="1108358"/>
                  </a:cubicBezTo>
                  <a:close/>
                  <a:moveTo>
                    <a:pt x="365871" y="1102643"/>
                  </a:moveTo>
                  <a:cubicBezTo>
                    <a:pt x="364919" y="1104548"/>
                    <a:pt x="363966" y="1106453"/>
                    <a:pt x="363014" y="1108358"/>
                  </a:cubicBezTo>
                  <a:cubicBezTo>
                    <a:pt x="363014" y="1108358"/>
                    <a:pt x="363014" y="1108358"/>
                    <a:pt x="363014" y="1108358"/>
                  </a:cubicBezTo>
                  <a:cubicBezTo>
                    <a:pt x="363966" y="1106453"/>
                    <a:pt x="364919" y="1104548"/>
                    <a:pt x="365871" y="1102643"/>
                  </a:cubicBezTo>
                  <a:close/>
                  <a:moveTo>
                    <a:pt x="363014" y="1108358"/>
                  </a:moveTo>
                  <a:cubicBezTo>
                    <a:pt x="363014" y="1108358"/>
                    <a:pt x="363014" y="1108358"/>
                    <a:pt x="363014" y="1108358"/>
                  </a:cubicBezTo>
                  <a:cubicBezTo>
                    <a:pt x="363014" y="1108358"/>
                    <a:pt x="363014" y="1108358"/>
                    <a:pt x="363014" y="1108358"/>
                  </a:cubicBezTo>
                  <a:cubicBezTo>
                    <a:pt x="363014" y="1108358"/>
                    <a:pt x="363014" y="1108358"/>
                    <a:pt x="363014" y="1108358"/>
                  </a:cubicBezTo>
                  <a:cubicBezTo>
                    <a:pt x="363014" y="1108358"/>
                    <a:pt x="363014" y="1108358"/>
                    <a:pt x="363014" y="1108358"/>
                  </a:cubicBezTo>
                  <a:close/>
                  <a:moveTo>
                    <a:pt x="363014" y="1108358"/>
                  </a:moveTo>
                  <a:cubicBezTo>
                    <a:pt x="362061" y="1109310"/>
                    <a:pt x="360156" y="1110263"/>
                    <a:pt x="359204" y="1110263"/>
                  </a:cubicBezTo>
                  <a:cubicBezTo>
                    <a:pt x="360156" y="1110263"/>
                    <a:pt x="361109" y="1109310"/>
                    <a:pt x="363014" y="1108358"/>
                  </a:cubicBezTo>
                  <a:cubicBezTo>
                    <a:pt x="363014" y="1108358"/>
                    <a:pt x="363014" y="1108358"/>
                    <a:pt x="363014" y="1108358"/>
                  </a:cubicBezTo>
                  <a:close/>
                  <a:moveTo>
                    <a:pt x="1101201" y="1108358"/>
                  </a:moveTo>
                  <a:cubicBezTo>
                    <a:pt x="1101201" y="1108358"/>
                    <a:pt x="1101201" y="1108358"/>
                    <a:pt x="1101201" y="1108358"/>
                  </a:cubicBezTo>
                  <a:cubicBezTo>
                    <a:pt x="1099296" y="1106453"/>
                    <a:pt x="1098344" y="1104548"/>
                    <a:pt x="1098344" y="1102643"/>
                  </a:cubicBezTo>
                  <a:cubicBezTo>
                    <a:pt x="1099296" y="1104548"/>
                    <a:pt x="1100249" y="1106453"/>
                    <a:pt x="1101201" y="11083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65">
              <a:extLst>
                <a:ext uri="{FF2B5EF4-FFF2-40B4-BE49-F238E27FC236}">
                  <a16:creationId xmlns:a16="http://schemas.microsoft.com/office/drawing/2014/main" id="{0E69F0ED-3184-4E8C-87D0-E250D8B4BBB7}"/>
                </a:ext>
              </a:extLst>
            </p:cNvPr>
            <p:cNvSpPr/>
            <p:nvPr/>
          </p:nvSpPr>
          <p:spPr>
            <a:xfrm>
              <a:off x="4210307" y="4933473"/>
              <a:ext cx="919163" cy="733425"/>
            </a:xfrm>
            <a:custGeom>
              <a:avLst/>
              <a:gdLst>
                <a:gd name="connsiteX0" fmla="*/ 1824477 w 1838325"/>
                <a:gd name="connsiteY0" fmla="*/ 707708 h 1466850"/>
                <a:gd name="connsiteX1" fmla="*/ 1504437 w 1838325"/>
                <a:gd name="connsiteY1" fmla="*/ 387668 h 1466850"/>
                <a:gd name="connsiteX2" fmla="*/ 1443477 w 1838325"/>
                <a:gd name="connsiteY2" fmla="*/ 361950 h 1466850"/>
                <a:gd name="connsiteX3" fmla="*/ 771964 w 1838325"/>
                <a:gd name="connsiteY3" fmla="*/ 362903 h 1466850"/>
                <a:gd name="connsiteX4" fmla="*/ 736722 w 1838325"/>
                <a:gd name="connsiteY4" fmla="*/ 327660 h 1466850"/>
                <a:gd name="connsiteX5" fmla="*/ 736722 w 1838325"/>
                <a:gd name="connsiteY5" fmla="*/ 31433 h 1466850"/>
                <a:gd name="connsiteX6" fmla="*/ 731007 w 1838325"/>
                <a:gd name="connsiteY6" fmla="*/ 0 h 1466850"/>
                <a:gd name="connsiteX7" fmla="*/ 723387 w 1838325"/>
                <a:gd name="connsiteY7" fmla="*/ 5715 h 1466850"/>
                <a:gd name="connsiteX8" fmla="*/ 714814 w 1838325"/>
                <a:gd name="connsiteY8" fmla="*/ 12383 h 1466850"/>
                <a:gd name="connsiteX9" fmla="*/ 10917 w 1838325"/>
                <a:gd name="connsiteY9" fmla="*/ 715328 h 1466850"/>
                <a:gd name="connsiteX10" fmla="*/ 16632 w 1838325"/>
                <a:gd name="connsiteY10" fmla="*/ 758190 h 1466850"/>
                <a:gd name="connsiteX11" fmla="*/ 705289 w 1838325"/>
                <a:gd name="connsiteY11" fmla="*/ 1446848 h 1466850"/>
                <a:gd name="connsiteX12" fmla="*/ 731959 w 1838325"/>
                <a:gd name="connsiteY12" fmla="*/ 1466850 h 1466850"/>
                <a:gd name="connsiteX13" fmla="*/ 735769 w 1838325"/>
                <a:gd name="connsiteY13" fmla="*/ 1429703 h 1466850"/>
                <a:gd name="connsiteX14" fmla="*/ 734817 w 1838325"/>
                <a:gd name="connsiteY14" fmla="*/ 1151573 h 1466850"/>
                <a:gd name="connsiteX15" fmla="*/ 779584 w 1838325"/>
                <a:gd name="connsiteY15" fmla="*/ 1106805 h 1466850"/>
                <a:gd name="connsiteX16" fmla="*/ 1433952 w 1838325"/>
                <a:gd name="connsiteY16" fmla="*/ 1107758 h 1466850"/>
                <a:gd name="connsiteX17" fmla="*/ 1478719 w 1838325"/>
                <a:gd name="connsiteY17" fmla="*/ 1102995 h 1466850"/>
                <a:gd name="connsiteX18" fmla="*/ 1478719 w 1838325"/>
                <a:gd name="connsiteY18" fmla="*/ 1102995 h 1466850"/>
                <a:gd name="connsiteX19" fmla="*/ 1487292 w 1838325"/>
                <a:gd name="connsiteY19" fmla="*/ 1095375 h 1466850"/>
                <a:gd name="connsiteX20" fmla="*/ 1487292 w 1838325"/>
                <a:gd name="connsiteY20" fmla="*/ 1095375 h 1466850"/>
                <a:gd name="connsiteX21" fmla="*/ 1826382 w 1838325"/>
                <a:gd name="connsiteY21" fmla="*/ 760095 h 1466850"/>
                <a:gd name="connsiteX22" fmla="*/ 1824477 w 1838325"/>
                <a:gd name="connsiteY22" fmla="*/ 707708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38325" h="1466850">
                  <a:moveTo>
                    <a:pt x="1824477" y="707708"/>
                  </a:moveTo>
                  <a:cubicBezTo>
                    <a:pt x="1716844" y="601980"/>
                    <a:pt x="1610164" y="495300"/>
                    <a:pt x="1504437" y="387668"/>
                  </a:cubicBezTo>
                  <a:cubicBezTo>
                    <a:pt x="1486339" y="369570"/>
                    <a:pt x="1469194" y="361950"/>
                    <a:pt x="1443477" y="361950"/>
                  </a:cubicBezTo>
                  <a:cubicBezTo>
                    <a:pt x="1219639" y="362903"/>
                    <a:pt x="995802" y="361950"/>
                    <a:pt x="771964" y="362903"/>
                  </a:cubicBezTo>
                  <a:cubicBezTo>
                    <a:pt x="744342" y="362903"/>
                    <a:pt x="735769" y="355283"/>
                    <a:pt x="736722" y="327660"/>
                  </a:cubicBezTo>
                  <a:cubicBezTo>
                    <a:pt x="737674" y="228600"/>
                    <a:pt x="737674" y="130493"/>
                    <a:pt x="736722" y="31433"/>
                  </a:cubicBezTo>
                  <a:cubicBezTo>
                    <a:pt x="736722" y="20955"/>
                    <a:pt x="743389" y="8572"/>
                    <a:pt x="731007" y="0"/>
                  </a:cubicBezTo>
                  <a:cubicBezTo>
                    <a:pt x="728149" y="1905"/>
                    <a:pt x="726244" y="3810"/>
                    <a:pt x="723387" y="5715"/>
                  </a:cubicBezTo>
                  <a:cubicBezTo>
                    <a:pt x="720529" y="7620"/>
                    <a:pt x="717672" y="9525"/>
                    <a:pt x="714814" y="12383"/>
                  </a:cubicBezTo>
                  <a:cubicBezTo>
                    <a:pt x="480499" y="246697"/>
                    <a:pt x="246184" y="481013"/>
                    <a:pt x="10917" y="715328"/>
                  </a:cubicBezTo>
                  <a:cubicBezTo>
                    <a:pt x="-10038" y="736283"/>
                    <a:pt x="3297" y="744855"/>
                    <a:pt x="16632" y="758190"/>
                  </a:cubicBezTo>
                  <a:cubicBezTo>
                    <a:pt x="246184" y="987743"/>
                    <a:pt x="475737" y="1217295"/>
                    <a:pt x="705289" y="1446848"/>
                  </a:cubicBezTo>
                  <a:cubicBezTo>
                    <a:pt x="712909" y="1454468"/>
                    <a:pt x="718624" y="1465898"/>
                    <a:pt x="731959" y="1466850"/>
                  </a:cubicBezTo>
                  <a:cubicBezTo>
                    <a:pt x="739579" y="1454468"/>
                    <a:pt x="735769" y="1442085"/>
                    <a:pt x="735769" y="1429703"/>
                  </a:cubicBezTo>
                  <a:cubicBezTo>
                    <a:pt x="735769" y="1337310"/>
                    <a:pt x="737674" y="1243965"/>
                    <a:pt x="734817" y="1151573"/>
                  </a:cubicBezTo>
                  <a:cubicBezTo>
                    <a:pt x="733864" y="1116330"/>
                    <a:pt x="744342" y="1106805"/>
                    <a:pt x="779584" y="1106805"/>
                  </a:cubicBezTo>
                  <a:cubicBezTo>
                    <a:pt x="997707" y="1108710"/>
                    <a:pt x="1215829" y="1107758"/>
                    <a:pt x="1433952" y="1107758"/>
                  </a:cubicBezTo>
                  <a:cubicBezTo>
                    <a:pt x="1449192" y="1107758"/>
                    <a:pt x="1464432" y="1110615"/>
                    <a:pt x="1478719" y="1102995"/>
                  </a:cubicBezTo>
                  <a:lnTo>
                    <a:pt x="1478719" y="1102995"/>
                  </a:lnTo>
                  <a:cubicBezTo>
                    <a:pt x="1481577" y="1100138"/>
                    <a:pt x="1484434" y="1098233"/>
                    <a:pt x="1487292" y="1095375"/>
                  </a:cubicBezTo>
                  <a:cubicBezTo>
                    <a:pt x="1487292" y="1095375"/>
                    <a:pt x="1487292" y="1095375"/>
                    <a:pt x="1487292" y="1095375"/>
                  </a:cubicBezTo>
                  <a:cubicBezTo>
                    <a:pt x="1599687" y="982980"/>
                    <a:pt x="1712082" y="870585"/>
                    <a:pt x="1826382" y="760095"/>
                  </a:cubicBezTo>
                  <a:cubicBezTo>
                    <a:pt x="1848289" y="737235"/>
                    <a:pt x="1843527" y="726758"/>
                    <a:pt x="1824477" y="70770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6">
              <a:extLst>
                <a:ext uri="{FF2B5EF4-FFF2-40B4-BE49-F238E27FC236}">
                  <a16:creationId xmlns:a16="http://schemas.microsoft.com/office/drawing/2014/main" id="{4A751E45-0891-4F40-B49E-9010D62183C4}"/>
                </a:ext>
              </a:extLst>
            </p:cNvPr>
            <p:cNvSpPr/>
            <p:nvPr/>
          </p:nvSpPr>
          <p:spPr>
            <a:xfrm>
              <a:off x="5174867" y="4933949"/>
              <a:ext cx="919163" cy="733425"/>
            </a:xfrm>
            <a:custGeom>
              <a:avLst/>
              <a:gdLst>
                <a:gd name="connsiteX0" fmla="*/ 1828932 w 1838325"/>
                <a:gd name="connsiteY0" fmla="*/ 709613 h 1466850"/>
                <a:gd name="connsiteX1" fmla="*/ 1265052 w 1838325"/>
                <a:gd name="connsiteY1" fmla="*/ 146685 h 1466850"/>
                <a:gd name="connsiteX2" fmla="*/ 1121224 w 1838325"/>
                <a:gd name="connsiteY2" fmla="*/ 5715 h 1466850"/>
                <a:gd name="connsiteX3" fmla="*/ 1113604 w 1838325"/>
                <a:gd name="connsiteY3" fmla="*/ 0 h 1466850"/>
                <a:gd name="connsiteX4" fmla="*/ 1107889 w 1838325"/>
                <a:gd name="connsiteY4" fmla="*/ 31432 h 1466850"/>
                <a:gd name="connsiteX5" fmla="*/ 1107889 w 1838325"/>
                <a:gd name="connsiteY5" fmla="*/ 320040 h 1466850"/>
                <a:gd name="connsiteX6" fmla="*/ 1065027 w 1838325"/>
                <a:gd name="connsiteY6" fmla="*/ 362903 h 1466850"/>
                <a:gd name="connsiteX7" fmla="*/ 396372 w 1838325"/>
                <a:gd name="connsiteY7" fmla="*/ 361950 h 1466850"/>
                <a:gd name="connsiteX8" fmla="*/ 351604 w 1838325"/>
                <a:gd name="connsiteY8" fmla="*/ 375285 h 1466850"/>
                <a:gd name="connsiteX9" fmla="*/ 9657 w 1838325"/>
                <a:gd name="connsiteY9" fmla="*/ 717232 h 1466850"/>
                <a:gd name="connsiteX10" fmla="*/ 7752 w 1838325"/>
                <a:gd name="connsiteY10" fmla="*/ 748665 h 1466850"/>
                <a:gd name="connsiteX11" fmla="*/ 356367 w 1838325"/>
                <a:gd name="connsiteY11" fmla="*/ 1094423 h 1466850"/>
                <a:gd name="connsiteX12" fmla="*/ 364939 w 1838325"/>
                <a:gd name="connsiteY12" fmla="*/ 1102043 h 1466850"/>
                <a:gd name="connsiteX13" fmla="*/ 364939 w 1838325"/>
                <a:gd name="connsiteY13" fmla="*/ 1102043 h 1466850"/>
                <a:gd name="connsiteX14" fmla="*/ 409707 w 1838325"/>
                <a:gd name="connsiteY14" fmla="*/ 1106805 h 1466850"/>
                <a:gd name="connsiteX15" fmla="*/ 1066932 w 1838325"/>
                <a:gd name="connsiteY15" fmla="*/ 1105853 h 1466850"/>
                <a:gd name="connsiteX16" fmla="*/ 1107889 w 1838325"/>
                <a:gd name="connsiteY16" fmla="*/ 1146810 h 1466850"/>
                <a:gd name="connsiteX17" fmla="*/ 1107889 w 1838325"/>
                <a:gd name="connsiteY17" fmla="*/ 1431607 h 1466850"/>
                <a:gd name="connsiteX18" fmla="*/ 1115509 w 1838325"/>
                <a:gd name="connsiteY18" fmla="*/ 1467803 h 1466850"/>
                <a:gd name="connsiteX19" fmla="*/ 1128844 w 1838325"/>
                <a:gd name="connsiteY19" fmla="*/ 1455420 h 1466850"/>
                <a:gd name="connsiteX20" fmla="*/ 1832742 w 1838325"/>
                <a:gd name="connsiteY20" fmla="*/ 752475 h 1466850"/>
                <a:gd name="connsiteX21" fmla="*/ 1828932 w 1838325"/>
                <a:gd name="connsiteY21" fmla="*/ 709613 h 1466850"/>
                <a:gd name="connsiteX22" fmla="*/ 1082172 w 1838325"/>
                <a:gd name="connsiteY22" fmla="*/ 1093470 h 1466850"/>
                <a:gd name="connsiteX23" fmla="*/ 1082172 w 1838325"/>
                <a:gd name="connsiteY23" fmla="*/ 1093470 h 1466850"/>
                <a:gd name="connsiteX24" fmla="*/ 1082172 w 1838325"/>
                <a:gd name="connsiteY24" fmla="*/ 1093470 h 1466850"/>
                <a:gd name="connsiteX25" fmla="*/ 1122177 w 1838325"/>
                <a:gd name="connsiteY25" fmla="*/ 328613 h 1466850"/>
                <a:gd name="connsiteX26" fmla="*/ 1122177 w 1838325"/>
                <a:gd name="connsiteY26" fmla="*/ 327660 h 1466850"/>
                <a:gd name="connsiteX27" fmla="*/ 1122177 w 1838325"/>
                <a:gd name="connsiteY27" fmla="*/ 328613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38325" h="1466850">
                  <a:moveTo>
                    <a:pt x="1828932" y="709613"/>
                  </a:moveTo>
                  <a:cubicBezTo>
                    <a:pt x="1641289" y="521970"/>
                    <a:pt x="1453647" y="334328"/>
                    <a:pt x="1265052" y="146685"/>
                  </a:cubicBezTo>
                  <a:cubicBezTo>
                    <a:pt x="1217427" y="99060"/>
                    <a:pt x="1168849" y="52388"/>
                    <a:pt x="1121224" y="5715"/>
                  </a:cubicBezTo>
                  <a:cubicBezTo>
                    <a:pt x="1118367" y="3810"/>
                    <a:pt x="1116462" y="1905"/>
                    <a:pt x="1113604" y="0"/>
                  </a:cubicBezTo>
                  <a:cubicBezTo>
                    <a:pt x="1102174" y="8572"/>
                    <a:pt x="1107889" y="20955"/>
                    <a:pt x="1107889" y="31432"/>
                  </a:cubicBezTo>
                  <a:cubicBezTo>
                    <a:pt x="1106937" y="127635"/>
                    <a:pt x="1105984" y="223838"/>
                    <a:pt x="1107889" y="320040"/>
                  </a:cubicBezTo>
                  <a:cubicBezTo>
                    <a:pt x="1108842" y="354330"/>
                    <a:pt x="1098364" y="362903"/>
                    <a:pt x="1065027" y="362903"/>
                  </a:cubicBezTo>
                  <a:cubicBezTo>
                    <a:pt x="842142" y="360997"/>
                    <a:pt x="619257" y="361950"/>
                    <a:pt x="396372" y="361950"/>
                  </a:cubicBezTo>
                  <a:cubicBezTo>
                    <a:pt x="380179" y="361950"/>
                    <a:pt x="364939" y="360997"/>
                    <a:pt x="351604" y="375285"/>
                  </a:cubicBezTo>
                  <a:cubicBezTo>
                    <a:pt x="238257" y="489585"/>
                    <a:pt x="123957" y="603885"/>
                    <a:pt x="9657" y="717232"/>
                  </a:cubicBezTo>
                  <a:cubicBezTo>
                    <a:pt x="-821" y="727710"/>
                    <a:pt x="-4631" y="736282"/>
                    <a:pt x="7752" y="748665"/>
                  </a:cubicBezTo>
                  <a:cubicBezTo>
                    <a:pt x="123957" y="863918"/>
                    <a:pt x="240162" y="979170"/>
                    <a:pt x="356367" y="1094423"/>
                  </a:cubicBezTo>
                  <a:cubicBezTo>
                    <a:pt x="359224" y="1097280"/>
                    <a:pt x="362082" y="1099185"/>
                    <a:pt x="364939" y="1102043"/>
                  </a:cubicBezTo>
                  <a:cubicBezTo>
                    <a:pt x="364939" y="1102043"/>
                    <a:pt x="364939" y="1102043"/>
                    <a:pt x="364939" y="1102043"/>
                  </a:cubicBezTo>
                  <a:cubicBezTo>
                    <a:pt x="379227" y="1109663"/>
                    <a:pt x="394467" y="1106805"/>
                    <a:pt x="409707" y="1106805"/>
                  </a:cubicBezTo>
                  <a:cubicBezTo>
                    <a:pt x="628782" y="1106805"/>
                    <a:pt x="847857" y="1107757"/>
                    <a:pt x="1066932" y="1105853"/>
                  </a:cubicBezTo>
                  <a:cubicBezTo>
                    <a:pt x="1099317" y="1105853"/>
                    <a:pt x="1108842" y="1115378"/>
                    <a:pt x="1107889" y="1146810"/>
                  </a:cubicBezTo>
                  <a:cubicBezTo>
                    <a:pt x="1105984" y="1242060"/>
                    <a:pt x="1106937" y="1337310"/>
                    <a:pt x="1107889" y="1431607"/>
                  </a:cubicBezTo>
                  <a:cubicBezTo>
                    <a:pt x="1107889" y="1443038"/>
                    <a:pt x="1103127" y="1456373"/>
                    <a:pt x="1115509" y="1467803"/>
                  </a:cubicBezTo>
                  <a:cubicBezTo>
                    <a:pt x="1121224" y="1463040"/>
                    <a:pt x="1125034" y="1459230"/>
                    <a:pt x="1128844" y="1455420"/>
                  </a:cubicBezTo>
                  <a:cubicBezTo>
                    <a:pt x="1363159" y="1221105"/>
                    <a:pt x="1597474" y="985838"/>
                    <a:pt x="1832742" y="752475"/>
                  </a:cubicBezTo>
                  <a:cubicBezTo>
                    <a:pt x="1854649" y="732472"/>
                    <a:pt x="1843219" y="722947"/>
                    <a:pt x="1828932" y="709613"/>
                  </a:cubicBezTo>
                  <a:close/>
                  <a:moveTo>
                    <a:pt x="1082172" y="1093470"/>
                  </a:moveTo>
                  <a:cubicBezTo>
                    <a:pt x="1082172" y="1093470"/>
                    <a:pt x="1082172" y="1093470"/>
                    <a:pt x="1082172" y="1093470"/>
                  </a:cubicBezTo>
                  <a:cubicBezTo>
                    <a:pt x="1082172" y="1092518"/>
                    <a:pt x="1082172" y="1092518"/>
                    <a:pt x="1082172" y="1093470"/>
                  </a:cubicBezTo>
                  <a:close/>
                  <a:moveTo>
                    <a:pt x="1122177" y="328613"/>
                  </a:moveTo>
                  <a:cubicBezTo>
                    <a:pt x="1122177" y="328613"/>
                    <a:pt x="1122177" y="327660"/>
                    <a:pt x="1122177" y="327660"/>
                  </a:cubicBezTo>
                  <a:cubicBezTo>
                    <a:pt x="1124082" y="326707"/>
                    <a:pt x="1123129" y="327660"/>
                    <a:pt x="1122177" y="32861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7">
              <a:extLst>
                <a:ext uri="{FF2B5EF4-FFF2-40B4-BE49-F238E27FC236}">
                  <a16:creationId xmlns:a16="http://schemas.microsoft.com/office/drawing/2014/main" id="{C62826B0-4358-44D2-925E-68C524B1D725}"/>
                </a:ext>
              </a:extLst>
            </p:cNvPr>
            <p:cNvSpPr/>
            <p:nvPr/>
          </p:nvSpPr>
          <p:spPr>
            <a:xfrm>
              <a:off x="4788101" y="3492478"/>
              <a:ext cx="728663" cy="1770574"/>
            </a:xfrm>
            <a:custGeom>
              <a:avLst/>
              <a:gdLst>
                <a:gd name="connsiteX0" fmla="*/ 1455653 w 1457325"/>
                <a:gd name="connsiteY0" fmla="*/ 718661 h 3695700"/>
                <a:gd name="connsiteX1" fmla="*/ 1435651 w 1457325"/>
                <a:gd name="connsiteY1" fmla="*/ 694849 h 3695700"/>
                <a:gd name="connsiteX2" fmla="*/ 757471 w 1457325"/>
                <a:gd name="connsiteY2" fmla="*/ 15716 h 3695700"/>
                <a:gd name="connsiteX3" fmla="*/ 706036 w 1457325"/>
                <a:gd name="connsiteY3" fmla="*/ 15716 h 3695700"/>
                <a:gd name="connsiteX4" fmla="*/ 27856 w 1457325"/>
                <a:gd name="connsiteY4" fmla="*/ 694849 h 3695700"/>
                <a:gd name="connsiteX5" fmla="*/ 7853 w 1457325"/>
                <a:gd name="connsiteY5" fmla="*/ 718661 h 3695700"/>
                <a:gd name="connsiteX6" fmla="*/ 20236 w 1457325"/>
                <a:gd name="connsiteY6" fmla="*/ 732949 h 3695700"/>
                <a:gd name="connsiteX7" fmla="*/ 362183 w 1457325"/>
                <a:gd name="connsiteY7" fmla="*/ 732949 h 3695700"/>
                <a:gd name="connsiteX8" fmla="*/ 361231 w 1457325"/>
                <a:gd name="connsiteY8" fmla="*/ 3313271 h 3695700"/>
                <a:gd name="connsiteX9" fmla="*/ 368851 w 1457325"/>
                <a:gd name="connsiteY9" fmla="*/ 3345656 h 3695700"/>
                <a:gd name="connsiteX10" fmla="*/ 494581 w 1457325"/>
                <a:gd name="connsiteY10" fmla="*/ 3470434 h 3695700"/>
                <a:gd name="connsiteX11" fmla="*/ 713656 w 1457325"/>
                <a:gd name="connsiteY11" fmla="*/ 3689509 h 3695700"/>
                <a:gd name="connsiteX12" fmla="*/ 746993 w 1457325"/>
                <a:gd name="connsiteY12" fmla="*/ 3693319 h 3695700"/>
                <a:gd name="connsiteX13" fmla="*/ 1094656 w 1457325"/>
                <a:gd name="connsiteY13" fmla="*/ 3338989 h 3695700"/>
                <a:gd name="connsiteX14" fmla="*/ 1102276 w 1457325"/>
                <a:gd name="connsiteY14" fmla="*/ 3297079 h 3695700"/>
                <a:gd name="connsiteX15" fmla="*/ 1102276 w 1457325"/>
                <a:gd name="connsiteY15" fmla="*/ 2239804 h 3695700"/>
                <a:gd name="connsiteX16" fmla="*/ 1101323 w 1457325"/>
                <a:gd name="connsiteY16" fmla="*/ 733901 h 3695700"/>
                <a:gd name="connsiteX17" fmla="*/ 1440413 w 1457325"/>
                <a:gd name="connsiteY17" fmla="*/ 734854 h 3695700"/>
                <a:gd name="connsiteX18" fmla="*/ 1460416 w 1457325"/>
                <a:gd name="connsiteY18" fmla="*/ 732949 h 3695700"/>
                <a:gd name="connsiteX19" fmla="*/ 1455653 w 1457325"/>
                <a:gd name="connsiteY19" fmla="*/ 718661 h 3695700"/>
                <a:gd name="connsiteX20" fmla="*/ 1101323 w 1457325"/>
                <a:gd name="connsiteY20" fmla="*/ 731996 h 3695700"/>
                <a:gd name="connsiteX21" fmla="*/ 1105133 w 1457325"/>
                <a:gd name="connsiteY21" fmla="*/ 730091 h 3695700"/>
                <a:gd name="connsiteX22" fmla="*/ 1101323 w 1457325"/>
                <a:gd name="connsiteY22" fmla="*/ 731996 h 3695700"/>
                <a:gd name="connsiteX23" fmla="*/ 1101323 w 1457325"/>
                <a:gd name="connsiteY23" fmla="*/ 731996 h 369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57325" h="3695700">
                  <a:moveTo>
                    <a:pt x="1455653" y="718661"/>
                  </a:moveTo>
                  <a:cubicBezTo>
                    <a:pt x="1448986" y="711041"/>
                    <a:pt x="1442318" y="702469"/>
                    <a:pt x="1435651" y="694849"/>
                  </a:cubicBezTo>
                  <a:cubicBezTo>
                    <a:pt x="1209908" y="468154"/>
                    <a:pt x="983213" y="242411"/>
                    <a:pt x="757471" y="15716"/>
                  </a:cubicBezTo>
                  <a:cubicBezTo>
                    <a:pt x="737468" y="-5239"/>
                    <a:pt x="726991" y="-5239"/>
                    <a:pt x="706036" y="15716"/>
                  </a:cubicBezTo>
                  <a:cubicBezTo>
                    <a:pt x="480293" y="242411"/>
                    <a:pt x="253598" y="468154"/>
                    <a:pt x="27856" y="694849"/>
                  </a:cubicBezTo>
                  <a:cubicBezTo>
                    <a:pt x="20236" y="702469"/>
                    <a:pt x="14521" y="710089"/>
                    <a:pt x="7853" y="718661"/>
                  </a:cubicBezTo>
                  <a:cubicBezTo>
                    <a:pt x="-14054" y="745331"/>
                    <a:pt x="16426" y="732949"/>
                    <a:pt x="20236" y="732949"/>
                  </a:cubicBezTo>
                  <a:cubicBezTo>
                    <a:pt x="134536" y="733901"/>
                    <a:pt x="247883" y="732949"/>
                    <a:pt x="362183" y="732949"/>
                  </a:cubicBezTo>
                  <a:cubicBezTo>
                    <a:pt x="362183" y="1593056"/>
                    <a:pt x="361231" y="2453164"/>
                    <a:pt x="361231" y="3313271"/>
                  </a:cubicBezTo>
                  <a:cubicBezTo>
                    <a:pt x="361231" y="3324701"/>
                    <a:pt x="357421" y="3337084"/>
                    <a:pt x="368851" y="3345656"/>
                  </a:cubicBezTo>
                  <a:cubicBezTo>
                    <a:pt x="407903" y="3390424"/>
                    <a:pt x="452671" y="3428524"/>
                    <a:pt x="494581" y="3470434"/>
                  </a:cubicBezTo>
                  <a:cubicBezTo>
                    <a:pt x="567923" y="3542824"/>
                    <a:pt x="640313" y="3616166"/>
                    <a:pt x="713656" y="3689509"/>
                  </a:cubicBezTo>
                  <a:cubicBezTo>
                    <a:pt x="724133" y="3699986"/>
                    <a:pt x="731753" y="3709511"/>
                    <a:pt x="746993" y="3693319"/>
                  </a:cubicBezTo>
                  <a:cubicBezTo>
                    <a:pt x="863198" y="3575209"/>
                    <a:pt x="981308" y="3459956"/>
                    <a:pt x="1094656" y="3338989"/>
                  </a:cubicBezTo>
                  <a:cubicBezTo>
                    <a:pt x="1108943" y="3326606"/>
                    <a:pt x="1102276" y="3310414"/>
                    <a:pt x="1102276" y="3297079"/>
                  </a:cubicBezTo>
                  <a:cubicBezTo>
                    <a:pt x="1102276" y="2944654"/>
                    <a:pt x="1102276" y="2592229"/>
                    <a:pt x="1102276" y="2239804"/>
                  </a:cubicBezTo>
                  <a:cubicBezTo>
                    <a:pt x="1102276" y="1737836"/>
                    <a:pt x="1102276" y="1235869"/>
                    <a:pt x="1101323" y="733901"/>
                  </a:cubicBezTo>
                  <a:cubicBezTo>
                    <a:pt x="1214671" y="733901"/>
                    <a:pt x="1327066" y="733901"/>
                    <a:pt x="1440413" y="734854"/>
                  </a:cubicBezTo>
                  <a:cubicBezTo>
                    <a:pt x="1447081" y="734854"/>
                    <a:pt x="1455653" y="736759"/>
                    <a:pt x="1460416" y="732949"/>
                  </a:cubicBezTo>
                  <a:cubicBezTo>
                    <a:pt x="1471846" y="724376"/>
                    <a:pt x="1458511" y="722471"/>
                    <a:pt x="1455653" y="718661"/>
                  </a:cubicBezTo>
                  <a:close/>
                  <a:moveTo>
                    <a:pt x="1101323" y="731996"/>
                  </a:moveTo>
                  <a:cubicBezTo>
                    <a:pt x="1102276" y="731044"/>
                    <a:pt x="1104181" y="730091"/>
                    <a:pt x="1105133" y="730091"/>
                  </a:cubicBezTo>
                  <a:cubicBezTo>
                    <a:pt x="1104181" y="731044"/>
                    <a:pt x="1102276" y="731044"/>
                    <a:pt x="1101323" y="731996"/>
                  </a:cubicBezTo>
                  <a:cubicBezTo>
                    <a:pt x="1101323" y="731996"/>
                    <a:pt x="1101323" y="731996"/>
                    <a:pt x="1101323" y="73199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Parallelogram 15">
            <a:extLst>
              <a:ext uri="{FF2B5EF4-FFF2-40B4-BE49-F238E27FC236}">
                <a16:creationId xmlns:a16="http://schemas.microsoft.com/office/drawing/2014/main" id="{4A6B6EC1-39C3-4B14-9749-A74AFA090683}"/>
              </a:ext>
            </a:extLst>
          </p:cNvPr>
          <p:cNvSpPr/>
          <p:nvPr/>
        </p:nvSpPr>
        <p:spPr>
          <a:xfrm flipH="1">
            <a:off x="5930257" y="2015894"/>
            <a:ext cx="350144" cy="350144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80ED6515-BB0A-498C-A304-741F3695432A}"/>
              </a:ext>
            </a:extLst>
          </p:cNvPr>
          <p:cNvSpPr/>
          <p:nvPr/>
        </p:nvSpPr>
        <p:spPr>
          <a:xfrm>
            <a:off x="6844207" y="4024901"/>
            <a:ext cx="221985" cy="29377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0F48C297-5763-4C19-8307-8A6A01D895D0}"/>
              </a:ext>
            </a:extLst>
          </p:cNvPr>
          <p:cNvSpPr/>
          <p:nvPr/>
        </p:nvSpPr>
        <p:spPr>
          <a:xfrm rot="2700000">
            <a:off x="5142871" y="3963591"/>
            <a:ext cx="232257" cy="41639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708E37E7-BAE4-488E-9382-FFA8761B5139}"/>
              </a:ext>
            </a:extLst>
          </p:cNvPr>
          <p:cNvSpPr/>
          <p:nvPr/>
        </p:nvSpPr>
        <p:spPr>
          <a:xfrm>
            <a:off x="5930257" y="4846304"/>
            <a:ext cx="331485" cy="31029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134CF687-6377-48CB-9604-CB2998854B12}"/>
              </a:ext>
            </a:extLst>
          </p:cNvPr>
          <p:cNvGrpSpPr/>
          <p:nvPr/>
        </p:nvGrpSpPr>
        <p:grpSpPr>
          <a:xfrm>
            <a:off x="6913149" y="1840743"/>
            <a:ext cx="3613404" cy="1211691"/>
            <a:chOff x="323529" y="1777597"/>
            <a:chExt cx="2664296" cy="121169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E4FAB8-B798-40E6-A916-68BBEB8FA513}"/>
                </a:ext>
              </a:extLst>
            </p:cNvPr>
            <p:cNvSpPr txBox="1"/>
            <p:nvPr/>
          </p:nvSpPr>
          <p:spPr>
            <a:xfrm>
              <a:off x="323529" y="1777597"/>
              <a:ext cx="266429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85F24E-6C15-4DFB-AB3C-B85839E96345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4">
            <a:extLst>
              <a:ext uri="{FF2B5EF4-FFF2-40B4-BE49-F238E27FC236}">
                <a16:creationId xmlns:a16="http://schemas.microsoft.com/office/drawing/2014/main" id="{5D82C6B0-C74D-45B2-B75E-B54F011DCDEB}"/>
              </a:ext>
            </a:extLst>
          </p:cNvPr>
          <p:cNvGrpSpPr/>
          <p:nvPr/>
        </p:nvGrpSpPr>
        <p:grpSpPr>
          <a:xfrm>
            <a:off x="7756092" y="3562139"/>
            <a:ext cx="3613404" cy="1211691"/>
            <a:chOff x="323529" y="1777597"/>
            <a:chExt cx="2664296" cy="121169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033BAF-5DF0-47F7-B1E9-906F801EC3C6}"/>
                </a:ext>
              </a:extLst>
            </p:cNvPr>
            <p:cNvSpPr txBox="1"/>
            <p:nvPr/>
          </p:nvSpPr>
          <p:spPr>
            <a:xfrm>
              <a:off x="323529" y="1777597"/>
              <a:ext cx="266429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DDA29E-028F-4B76-933C-25C0DFDB7650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59A7D44D-2DBF-4247-8B4E-CDFC719DFC50}"/>
              </a:ext>
            </a:extLst>
          </p:cNvPr>
          <p:cNvGrpSpPr/>
          <p:nvPr/>
        </p:nvGrpSpPr>
        <p:grpSpPr>
          <a:xfrm>
            <a:off x="822505" y="3562139"/>
            <a:ext cx="3613404" cy="1211691"/>
            <a:chOff x="323529" y="1777597"/>
            <a:chExt cx="2664296" cy="121169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1ED91B9-F8A0-4167-86E6-6E70D72AB223}"/>
                </a:ext>
              </a:extLst>
            </p:cNvPr>
            <p:cNvSpPr txBox="1"/>
            <p:nvPr/>
          </p:nvSpPr>
          <p:spPr>
            <a:xfrm>
              <a:off x="323529" y="1777597"/>
              <a:ext cx="266429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39BE0F4-B9B1-40A8-9D7E-AE7EE7F9E31E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4">
            <a:extLst>
              <a:ext uri="{FF2B5EF4-FFF2-40B4-BE49-F238E27FC236}">
                <a16:creationId xmlns:a16="http://schemas.microsoft.com/office/drawing/2014/main" id="{F64CE82A-5D58-426D-A70F-EA74A72D9E15}"/>
              </a:ext>
            </a:extLst>
          </p:cNvPr>
          <p:cNvGrpSpPr/>
          <p:nvPr/>
        </p:nvGrpSpPr>
        <p:grpSpPr>
          <a:xfrm>
            <a:off x="2800350" y="5454640"/>
            <a:ext cx="6530064" cy="842359"/>
            <a:chOff x="323529" y="1777597"/>
            <a:chExt cx="2664296" cy="84235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27C7EB8-7224-4639-B7BE-CA058F411E97}"/>
                </a:ext>
              </a:extLst>
            </p:cNvPr>
            <p:cNvSpPr txBox="1"/>
            <p:nvPr/>
          </p:nvSpPr>
          <p:spPr>
            <a:xfrm>
              <a:off x="323529" y="1777597"/>
              <a:ext cx="266429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086B702-08AA-481E-BE49-6C2AE51D9CCF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rrow: Up 83">
            <a:extLst>
              <a:ext uri="{FF2B5EF4-FFF2-40B4-BE49-F238E27FC236}">
                <a16:creationId xmlns:a16="http://schemas.microsoft.com/office/drawing/2014/main" id="{A008B4F2-AC44-47D4-8728-104E9FBDA6FD}"/>
              </a:ext>
            </a:extLst>
          </p:cNvPr>
          <p:cNvSpPr/>
          <p:nvPr/>
        </p:nvSpPr>
        <p:spPr>
          <a:xfrm>
            <a:off x="10795086" y="507455"/>
            <a:ext cx="285185" cy="1069063"/>
          </a:xfrm>
          <a:prstGeom prst="upArrow">
            <a:avLst>
              <a:gd name="adj1" fmla="val 63645"/>
              <a:gd name="adj2" fmla="val 98234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Bent 56">
            <a:extLst>
              <a:ext uri="{FF2B5EF4-FFF2-40B4-BE49-F238E27FC236}">
                <a16:creationId xmlns:a16="http://schemas.microsoft.com/office/drawing/2014/main" id="{1FED7A48-701C-4AE6-A2C3-57B8781D20CB}"/>
              </a:ext>
            </a:extLst>
          </p:cNvPr>
          <p:cNvSpPr>
            <a:spLocks/>
          </p:cNvSpPr>
          <p:nvPr/>
        </p:nvSpPr>
        <p:spPr>
          <a:xfrm rot="5400000" flipH="1">
            <a:off x="9839360" y="1702864"/>
            <a:ext cx="756538" cy="1765259"/>
          </a:xfrm>
          <a:prstGeom prst="bentArrow">
            <a:avLst>
              <a:gd name="adj1" fmla="val 23976"/>
              <a:gd name="adj2" fmla="val 21162"/>
              <a:gd name="adj3" fmla="val 36717"/>
              <a:gd name="adj4" fmla="val 47981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Arrow: Bent 62">
            <a:extLst>
              <a:ext uri="{FF2B5EF4-FFF2-40B4-BE49-F238E27FC236}">
                <a16:creationId xmlns:a16="http://schemas.microsoft.com/office/drawing/2014/main" id="{58ABE840-C624-492A-BB1A-98ABF749603C}"/>
              </a:ext>
            </a:extLst>
          </p:cNvPr>
          <p:cNvSpPr>
            <a:spLocks/>
          </p:cNvSpPr>
          <p:nvPr/>
        </p:nvSpPr>
        <p:spPr>
          <a:xfrm rot="10800000" flipH="1" flipV="1">
            <a:off x="7317255" y="2672058"/>
            <a:ext cx="1762352" cy="756942"/>
          </a:xfrm>
          <a:prstGeom prst="bentArrow">
            <a:avLst>
              <a:gd name="adj1" fmla="val 23976"/>
              <a:gd name="adj2" fmla="val 21162"/>
              <a:gd name="adj3" fmla="val 36717"/>
              <a:gd name="adj4" fmla="val 47981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Arrow: Bent 63">
            <a:extLst>
              <a:ext uri="{FF2B5EF4-FFF2-40B4-BE49-F238E27FC236}">
                <a16:creationId xmlns:a16="http://schemas.microsoft.com/office/drawing/2014/main" id="{823113DF-22C6-4016-BAD4-CED663FD021B}"/>
              </a:ext>
            </a:extLst>
          </p:cNvPr>
          <p:cNvSpPr>
            <a:spLocks/>
          </p:cNvSpPr>
          <p:nvPr/>
        </p:nvSpPr>
        <p:spPr>
          <a:xfrm rot="5400000" flipH="1">
            <a:off x="6297077" y="3554817"/>
            <a:ext cx="756538" cy="1765259"/>
          </a:xfrm>
          <a:prstGeom prst="bentArrow">
            <a:avLst>
              <a:gd name="adj1" fmla="val 23976"/>
              <a:gd name="adj2" fmla="val 21162"/>
              <a:gd name="adj3" fmla="val 36717"/>
              <a:gd name="adj4" fmla="val 47981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Arrow: Bent 64">
            <a:extLst>
              <a:ext uri="{FF2B5EF4-FFF2-40B4-BE49-F238E27FC236}">
                <a16:creationId xmlns:a16="http://schemas.microsoft.com/office/drawing/2014/main" id="{CFB37424-7F2D-4564-8062-9D28CDB515D2}"/>
              </a:ext>
            </a:extLst>
          </p:cNvPr>
          <p:cNvSpPr>
            <a:spLocks/>
          </p:cNvSpPr>
          <p:nvPr/>
        </p:nvSpPr>
        <p:spPr>
          <a:xfrm rot="10800000" flipH="1" flipV="1">
            <a:off x="3406695" y="4542574"/>
            <a:ext cx="1762352" cy="756942"/>
          </a:xfrm>
          <a:prstGeom prst="bentArrow">
            <a:avLst>
              <a:gd name="adj1" fmla="val 23976"/>
              <a:gd name="adj2" fmla="val 21162"/>
              <a:gd name="adj3" fmla="val 36717"/>
              <a:gd name="adj4" fmla="val 47981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Arrow: Bent 66">
            <a:extLst>
              <a:ext uri="{FF2B5EF4-FFF2-40B4-BE49-F238E27FC236}">
                <a16:creationId xmlns:a16="http://schemas.microsoft.com/office/drawing/2014/main" id="{D5C4E29F-ACD5-4EFD-AE84-84F075B6B830}"/>
              </a:ext>
            </a:extLst>
          </p:cNvPr>
          <p:cNvSpPr>
            <a:spLocks/>
          </p:cNvSpPr>
          <p:nvPr/>
        </p:nvSpPr>
        <p:spPr>
          <a:xfrm rot="10800000" flipH="1" flipV="1">
            <a:off x="1403719" y="5400954"/>
            <a:ext cx="1762352" cy="1457046"/>
          </a:xfrm>
          <a:prstGeom prst="bentArrow">
            <a:avLst>
              <a:gd name="adj1" fmla="val 12626"/>
              <a:gd name="adj2" fmla="val 10146"/>
              <a:gd name="adj3" fmla="val 18691"/>
              <a:gd name="adj4" fmla="val 26618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0F5A7E-568D-4F80-B17A-DA2E269CC412}"/>
              </a:ext>
            </a:extLst>
          </p:cNvPr>
          <p:cNvSpPr txBox="1"/>
          <p:nvPr/>
        </p:nvSpPr>
        <p:spPr>
          <a:xfrm>
            <a:off x="5866924" y="3449131"/>
            <a:ext cx="110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noFill/>
                </a:ln>
                <a:solidFill>
                  <a:schemeClr val="accent2"/>
                </a:solidFill>
                <a:cs typeface="Arial" pitchFamily="34" charset="0"/>
              </a:rPr>
              <a:t>2025</a:t>
            </a:r>
            <a:endParaRPr lang="ko-KR" altLang="en-US" sz="2400" b="1" dirty="0">
              <a:ln w="12700">
                <a:noFill/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78953B-23D0-438F-AE7B-26819C9A3EEF}"/>
              </a:ext>
            </a:extLst>
          </p:cNvPr>
          <p:cNvSpPr txBox="1"/>
          <p:nvPr/>
        </p:nvSpPr>
        <p:spPr>
          <a:xfrm>
            <a:off x="4954268" y="5206618"/>
            <a:ext cx="110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noFill/>
                </a:ln>
                <a:solidFill>
                  <a:schemeClr val="accent1"/>
                </a:solidFill>
                <a:cs typeface="Arial" pitchFamily="34" charset="0"/>
              </a:rPr>
              <a:t>2024</a:t>
            </a:r>
            <a:endParaRPr lang="ko-KR" altLang="en-US" sz="2400" b="1" dirty="0">
              <a:ln w="12700">
                <a:noFill/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844336E-5D64-40EF-AB0C-F873376C115B}"/>
              </a:ext>
            </a:extLst>
          </p:cNvPr>
          <p:cNvSpPr txBox="1"/>
          <p:nvPr/>
        </p:nvSpPr>
        <p:spPr>
          <a:xfrm>
            <a:off x="8863161" y="3305965"/>
            <a:ext cx="110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noFill/>
                </a:ln>
                <a:solidFill>
                  <a:schemeClr val="accent3"/>
                </a:solidFill>
                <a:cs typeface="Arial" pitchFamily="34" charset="0"/>
              </a:rPr>
              <a:t>2026</a:t>
            </a:r>
            <a:endParaRPr lang="ko-KR" altLang="en-US" sz="2400" b="1" dirty="0">
              <a:ln w="12700">
                <a:noFill/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94459E1-F766-47F9-AFA8-4D94F1E8A156}"/>
              </a:ext>
            </a:extLst>
          </p:cNvPr>
          <p:cNvSpPr txBox="1"/>
          <p:nvPr/>
        </p:nvSpPr>
        <p:spPr>
          <a:xfrm>
            <a:off x="9460140" y="1594113"/>
            <a:ext cx="110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noFill/>
                </a:ln>
                <a:solidFill>
                  <a:schemeClr val="accent4"/>
                </a:solidFill>
                <a:cs typeface="Arial" pitchFamily="34" charset="0"/>
              </a:rPr>
              <a:t>2027</a:t>
            </a:r>
            <a:endParaRPr lang="ko-KR" altLang="en-US" sz="2400" b="1" dirty="0">
              <a:ln w="12700">
                <a:noFill/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9" name="Oval 28">
            <a:extLst>
              <a:ext uri="{FF2B5EF4-FFF2-40B4-BE49-F238E27FC236}">
                <a16:creationId xmlns:a16="http://schemas.microsoft.com/office/drawing/2014/main" id="{BE4A4C71-A25B-43C4-AAD9-F452139A4546}"/>
              </a:ext>
            </a:extLst>
          </p:cNvPr>
          <p:cNvSpPr/>
          <p:nvPr/>
        </p:nvSpPr>
        <p:spPr>
          <a:xfrm>
            <a:off x="7061863" y="3391741"/>
            <a:ext cx="667720" cy="667720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Oval 29">
            <a:extLst>
              <a:ext uri="{FF2B5EF4-FFF2-40B4-BE49-F238E27FC236}">
                <a16:creationId xmlns:a16="http://schemas.microsoft.com/office/drawing/2014/main" id="{ED8AC5DA-9716-465C-8530-9B1D5D07A291}"/>
              </a:ext>
            </a:extLst>
          </p:cNvPr>
          <p:cNvSpPr/>
          <p:nvPr/>
        </p:nvSpPr>
        <p:spPr>
          <a:xfrm>
            <a:off x="9079606" y="2556272"/>
            <a:ext cx="667720" cy="667720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1" name="Oval 30">
            <a:extLst>
              <a:ext uri="{FF2B5EF4-FFF2-40B4-BE49-F238E27FC236}">
                <a16:creationId xmlns:a16="http://schemas.microsoft.com/office/drawing/2014/main" id="{A60F6009-C67B-43A7-A7E9-15DBE0F2A93D}"/>
              </a:ext>
            </a:extLst>
          </p:cNvPr>
          <p:cNvSpPr/>
          <p:nvPr/>
        </p:nvSpPr>
        <p:spPr>
          <a:xfrm>
            <a:off x="10603819" y="1539506"/>
            <a:ext cx="667720" cy="667720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Rounded Rectangle 10">
            <a:extLst>
              <a:ext uri="{FF2B5EF4-FFF2-40B4-BE49-F238E27FC236}">
                <a16:creationId xmlns:a16="http://schemas.microsoft.com/office/drawing/2014/main" id="{D502A189-3F44-4E9D-B755-D569ACC9394D}"/>
              </a:ext>
            </a:extLst>
          </p:cNvPr>
          <p:cNvSpPr/>
          <p:nvPr/>
        </p:nvSpPr>
        <p:spPr>
          <a:xfrm>
            <a:off x="9304403" y="2757547"/>
            <a:ext cx="209489" cy="27723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6">
            <a:extLst>
              <a:ext uri="{FF2B5EF4-FFF2-40B4-BE49-F238E27FC236}">
                <a16:creationId xmlns:a16="http://schemas.microsoft.com/office/drawing/2014/main" id="{3E856D63-A5E8-470B-9AD3-D06CCAD7A42D}"/>
              </a:ext>
            </a:extLst>
          </p:cNvPr>
          <p:cNvSpPr/>
          <p:nvPr/>
        </p:nvSpPr>
        <p:spPr>
          <a:xfrm>
            <a:off x="10801524" y="1741529"/>
            <a:ext cx="285185" cy="28994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2A62ED8C-0620-4403-AE2C-014508A68989}"/>
              </a:ext>
            </a:extLst>
          </p:cNvPr>
          <p:cNvSpPr/>
          <p:nvPr/>
        </p:nvSpPr>
        <p:spPr>
          <a:xfrm rot="2700000">
            <a:off x="7286023" y="3534098"/>
            <a:ext cx="219182" cy="39295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50">
            <a:extLst>
              <a:ext uri="{FF2B5EF4-FFF2-40B4-BE49-F238E27FC236}">
                <a16:creationId xmlns:a16="http://schemas.microsoft.com/office/drawing/2014/main" id="{70F9F965-56B9-4882-9D94-1911B2492598}"/>
              </a:ext>
            </a:extLst>
          </p:cNvPr>
          <p:cNvSpPr/>
          <p:nvPr/>
        </p:nvSpPr>
        <p:spPr>
          <a:xfrm>
            <a:off x="5172382" y="4356684"/>
            <a:ext cx="667720" cy="667720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6" name="Oval 27">
            <a:extLst>
              <a:ext uri="{FF2B5EF4-FFF2-40B4-BE49-F238E27FC236}">
                <a16:creationId xmlns:a16="http://schemas.microsoft.com/office/drawing/2014/main" id="{E4481AD9-92AB-435F-9B4F-ACD47DC3DD1E}"/>
              </a:ext>
            </a:extLst>
          </p:cNvPr>
          <p:cNvSpPr/>
          <p:nvPr/>
        </p:nvSpPr>
        <p:spPr>
          <a:xfrm>
            <a:off x="3157927" y="5213433"/>
            <a:ext cx="667720" cy="667720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Parallelogram 15">
            <a:extLst>
              <a:ext uri="{FF2B5EF4-FFF2-40B4-BE49-F238E27FC236}">
                <a16:creationId xmlns:a16="http://schemas.microsoft.com/office/drawing/2014/main" id="{A89EECEB-B567-4DE3-8C2A-407527CCBAC5}"/>
              </a:ext>
            </a:extLst>
          </p:cNvPr>
          <p:cNvSpPr/>
          <p:nvPr/>
        </p:nvSpPr>
        <p:spPr>
          <a:xfrm flipH="1">
            <a:off x="3326241" y="5400954"/>
            <a:ext cx="330433" cy="33043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27">
            <a:extLst>
              <a:ext uri="{FF2B5EF4-FFF2-40B4-BE49-F238E27FC236}">
                <a16:creationId xmlns:a16="http://schemas.microsoft.com/office/drawing/2014/main" id="{4C932933-D2D6-4B78-AAE4-A683FC07496C}"/>
              </a:ext>
            </a:extLst>
          </p:cNvPr>
          <p:cNvSpPr/>
          <p:nvPr/>
        </p:nvSpPr>
        <p:spPr>
          <a:xfrm>
            <a:off x="5329643" y="4556173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F3A738E-0163-46ED-B7F1-B3005CC4BFA1}"/>
              </a:ext>
            </a:extLst>
          </p:cNvPr>
          <p:cNvSpPr txBox="1"/>
          <p:nvPr/>
        </p:nvSpPr>
        <p:spPr>
          <a:xfrm>
            <a:off x="2029306" y="4676713"/>
            <a:ext cx="110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noFill/>
                </a:ln>
                <a:solidFill>
                  <a:schemeClr val="accent6"/>
                </a:solidFill>
                <a:cs typeface="Arial" pitchFamily="34" charset="0"/>
              </a:rPr>
              <a:t>2023</a:t>
            </a:r>
            <a:endParaRPr lang="ko-KR" altLang="en-US" sz="2400" b="1" dirty="0">
              <a:ln w="12700">
                <a:noFill/>
              </a:ln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51" name="Group 68">
            <a:extLst>
              <a:ext uri="{FF2B5EF4-FFF2-40B4-BE49-F238E27FC236}">
                <a16:creationId xmlns:a16="http://schemas.microsoft.com/office/drawing/2014/main" id="{4D7F9F98-B4BD-4E6F-89F3-16EA15DE7400}"/>
              </a:ext>
            </a:extLst>
          </p:cNvPr>
          <p:cNvGrpSpPr/>
          <p:nvPr/>
        </p:nvGrpSpPr>
        <p:grpSpPr>
          <a:xfrm>
            <a:off x="6901226" y="1330297"/>
            <a:ext cx="2431217" cy="1077218"/>
            <a:chOff x="1715370" y="1766707"/>
            <a:chExt cx="1472234" cy="1077218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686DB06-D0DB-40BB-9313-8C9FBCFADDE0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799CBDA-96CF-4A83-B486-99B397ADD26F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71">
            <a:extLst>
              <a:ext uri="{FF2B5EF4-FFF2-40B4-BE49-F238E27FC236}">
                <a16:creationId xmlns:a16="http://schemas.microsoft.com/office/drawing/2014/main" id="{D1327A30-DF1A-44D3-A361-DE998870BBBD}"/>
              </a:ext>
            </a:extLst>
          </p:cNvPr>
          <p:cNvGrpSpPr/>
          <p:nvPr/>
        </p:nvGrpSpPr>
        <p:grpSpPr>
          <a:xfrm>
            <a:off x="8862943" y="3898837"/>
            <a:ext cx="2431217" cy="1077218"/>
            <a:chOff x="1715370" y="1766707"/>
            <a:chExt cx="1472234" cy="1077218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064D903-A2A3-4CEC-B285-145CB1B09948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3DD7F2E-8261-4C82-BBB7-5B543191787C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74">
            <a:extLst>
              <a:ext uri="{FF2B5EF4-FFF2-40B4-BE49-F238E27FC236}">
                <a16:creationId xmlns:a16="http://schemas.microsoft.com/office/drawing/2014/main" id="{A72FAC76-4CDC-41EF-BCEB-0227F503FC26}"/>
              </a:ext>
            </a:extLst>
          </p:cNvPr>
          <p:cNvGrpSpPr/>
          <p:nvPr/>
        </p:nvGrpSpPr>
        <p:grpSpPr>
          <a:xfrm>
            <a:off x="3345519" y="3178029"/>
            <a:ext cx="2431217" cy="1077218"/>
            <a:chOff x="1715370" y="1766707"/>
            <a:chExt cx="1472234" cy="1077218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DF08F9A-37D9-4EEC-AE4B-AB8DEA13380B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E08FB92-E525-4AAA-B75E-9D8430671FC7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77">
            <a:extLst>
              <a:ext uri="{FF2B5EF4-FFF2-40B4-BE49-F238E27FC236}">
                <a16:creationId xmlns:a16="http://schemas.microsoft.com/office/drawing/2014/main" id="{DBBF7622-0F88-4D5E-B11E-BEDE476E4E89}"/>
              </a:ext>
            </a:extLst>
          </p:cNvPr>
          <p:cNvGrpSpPr/>
          <p:nvPr/>
        </p:nvGrpSpPr>
        <p:grpSpPr>
          <a:xfrm>
            <a:off x="6181885" y="4976055"/>
            <a:ext cx="2431217" cy="1077218"/>
            <a:chOff x="1715370" y="1766707"/>
            <a:chExt cx="1472234" cy="1077218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E6226DC-8278-451E-AFC5-C27ADFF7E90D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F71A021-EE84-4B13-A8C4-7A669A6A7CBB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99A9CF2-76BB-468C-AE15-AC9547A8B2CA}"/>
              </a:ext>
            </a:extLst>
          </p:cNvPr>
          <p:cNvGrpSpPr/>
          <p:nvPr/>
        </p:nvGrpSpPr>
        <p:grpSpPr>
          <a:xfrm>
            <a:off x="1069762" y="2432422"/>
            <a:ext cx="10069893" cy="1945200"/>
            <a:chOff x="2571788" y="3266343"/>
            <a:chExt cx="6724465" cy="1298965"/>
          </a:xfrm>
        </p:grpSpPr>
        <p:cxnSp>
          <p:nvCxnSpPr>
            <p:cNvPr id="4" name="직선 연결선 3">
              <a:extLst>
                <a:ext uri="{FF2B5EF4-FFF2-40B4-BE49-F238E27FC236}">
                  <a16:creationId xmlns:a16="http://schemas.microsoft.com/office/drawing/2014/main" id="{99250035-27BC-4A7B-BD77-765A9D0D6320}"/>
                </a:ext>
              </a:extLst>
            </p:cNvPr>
            <p:cNvCxnSpPr>
              <a:cxnSpLocks/>
              <a:stCxn id="12" idx="2"/>
              <a:endCxn id="14" idx="0"/>
            </p:cNvCxnSpPr>
            <p:nvPr/>
          </p:nvCxnSpPr>
          <p:spPr>
            <a:xfrm flipV="1">
              <a:off x="2571812" y="3798120"/>
              <a:ext cx="6724441" cy="5211"/>
            </a:xfrm>
            <a:prstGeom prst="line">
              <a:avLst/>
            </a:prstGeom>
            <a:ln w="635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1585D030-B611-4C0F-96E5-2AB4D31D0DFA}"/>
                </a:ext>
              </a:extLst>
            </p:cNvPr>
            <p:cNvGrpSpPr/>
            <p:nvPr/>
          </p:nvGrpSpPr>
          <p:grpSpPr>
            <a:xfrm>
              <a:off x="2571788" y="3266343"/>
              <a:ext cx="6724464" cy="1298965"/>
              <a:chOff x="2552473" y="2752643"/>
              <a:chExt cx="6724464" cy="1298965"/>
            </a:xfrm>
          </p:grpSpPr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81FDC35D-BD2A-4358-9C20-524E8F334EF5}"/>
                  </a:ext>
                </a:extLst>
              </p:cNvPr>
              <p:cNvSpPr/>
              <p:nvPr/>
            </p:nvSpPr>
            <p:spPr>
              <a:xfrm>
                <a:off x="6798217" y="2752643"/>
                <a:ext cx="1063473" cy="1298965"/>
              </a:xfrm>
              <a:custGeom>
                <a:avLst/>
                <a:gdLst>
                  <a:gd name="connsiteX0" fmla="*/ 1063474 w 1063473"/>
                  <a:gd name="connsiteY0" fmla="*/ 531777 h 1298965"/>
                  <a:gd name="connsiteX1" fmla="*/ 527899 w 1063473"/>
                  <a:gd name="connsiteY1" fmla="*/ 13 h 1298965"/>
                  <a:gd name="connsiteX2" fmla="*/ 24 w 1063473"/>
                  <a:gd name="connsiteY2" fmla="*/ 536988 h 1298965"/>
                  <a:gd name="connsiteX3" fmla="*/ 364929 w 1063473"/>
                  <a:gd name="connsiteY3" fmla="*/ 1036787 h 1298965"/>
                  <a:gd name="connsiteX4" fmla="*/ 396426 w 1063473"/>
                  <a:gd name="connsiteY4" fmla="*/ 1062919 h 1298965"/>
                  <a:gd name="connsiteX5" fmla="*/ 519655 w 1063473"/>
                  <a:gd name="connsiteY5" fmla="*/ 1291762 h 1298965"/>
                  <a:gd name="connsiteX6" fmla="*/ 543804 w 1063473"/>
                  <a:gd name="connsiteY6" fmla="*/ 1291762 h 1298965"/>
                  <a:gd name="connsiteX7" fmla="*/ 669949 w 1063473"/>
                  <a:gd name="connsiteY7" fmla="*/ 1057514 h 1298965"/>
                  <a:gd name="connsiteX8" fmla="*/ 692542 w 1063473"/>
                  <a:gd name="connsiteY8" fmla="*/ 1038732 h 1298965"/>
                  <a:gd name="connsiteX9" fmla="*/ 1063474 w 1063473"/>
                  <a:gd name="connsiteY9" fmla="*/ 531777 h 1298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3473" h="1298965">
                    <a:moveTo>
                      <a:pt x="1063474" y="531777"/>
                    </a:moveTo>
                    <a:cubicBezTo>
                      <a:pt x="1063474" y="236828"/>
                      <a:pt x="823354" y="-2048"/>
                      <a:pt x="527899" y="13"/>
                    </a:cubicBezTo>
                    <a:cubicBezTo>
                      <a:pt x="237617" y="2074"/>
                      <a:pt x="-2776" y="246705"/>
                      <a:pt x="24" y="536988"/>
                    </a:cubicBezTo>
                    <a:cubicBezTo>
                      <a:pt x="2280" y="770108"/>
                      <a:pt x="154556" y="967337"/>
                      <a:pt x="364929" y="1036787"/>
                    </a:cubicBezTo>
                    <a:cubicBezTo>
                      <a:pt x="378383" y="1041221"/>
                      <a:pt x="389699" y="1050436"/>
                      <a:pt x="396426" y="1062919"/>
                    </a:cubicBezTo>
                    <a:lnTo>
                      <a:pt x="519655" y="1291762"/>
                    </a:lnTo>
                    <a:cubicBezTo>
                      <a:pt x="524827" y="1301367"/>
                      <a:pt x="538632" y="1301367"/>
                      <a:pt x="543804" y="1291762"/>
                    </a:cubicBezTo>
                    <a:lnTo>
                      <a:pt x="669949" y="1057514"/>
                    </a:lnTo>
                    <a:cubicBezTo>
                      <a:pt x="674771" y="1048570"/>
                      <a:pt x="682859" y="1041804"/>
                      <a:pt x="692542" y="1038732"/>
                    </a:cubicBezTo>
                    <a:cubicBezTo>
                      <a:pt x="907619" y="970604"/>
                      <a:pt x="1063474" y="769370"/>
                      <a:pt x="1063474" y="53177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67C8D0A7-3A9F-4B69-9F90-F21FF446F4E5}"/>
                  </a:ext>
                </a:extLst>
              </p:cNvPr>
              <p:cNvSpPr/>
              <p:nvPr/>
            </p:nvSpPr>
            <p:spPr>
              <a:xfrm>
                <a:off x="7023079" y="2977533"/>
                <a:ext cx="613773" cy="613774"/>
              </a:xfrm>
              <a:custGeom>
                <a:avLst/>
                <a:gdLst>
                  <a:gd name="connsiteX0" fmla="*/ 613774 w 613773"/>
                  <a:gd name="connsiteY0" fmla="*/ 306887 h 613774"/>
                  <a:gd name="connsiteX1" fmla="*/ 306887 w 613773"/>
                  <a:gd name="connsiteY1" fmla="*/ 613774 h 613774"/>
                  <a:gd name="connsiteX2" fmla="*/ 0 w 613773"/>
                  <a:gd name="connsiteY2" fmla="*/ 306887 h 613774"/>
                  <a:gd name="connsiteX3" fmla="*/ 306887 w 613773"/>
                  <a:gd name="connsiteY3" fmla="*/ 0 h 613774"/>
                  <a:gd name="connsiteX4" fmla="*/ 613774 w 613773"/>
                  <a:gd name="connsiteY4" fmla="*/ 306887 h 613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773" h="613774">
                    <a:moveTo>
                      <a:pt x="613774" y="306887"/>
                    </a:moveTo>
                    <a:cubicBezTo>
                      <a:pt x="613774" y="476376"/>
                      <a:pt x="476376" y="613774"/>
                      <a:pt x="306887" y="613774"/>
                    </a:cubicBezTo>
                    <a:cubicBezTo>
                      <a:pt x="137398" y="613774"/>
                      <a:pt x="0" y="476376"/>
                      <a:pt x="0" y="306887"/>
                    </a:cubicBezTo>
                    <a:cubicBezTo>
                      <a:pt x="0" y="137398"/>
                      <a:pt x="137398" y="0"/>
                      <a:pt x="306887" y="0"/>
                    </a:cubicBezTo>
                    <a:cubicBezTo>
                      <a:pt x="476376" y="0"/>
                      <a:pt x="613774" y="137398"/>
                      <a:pt x="613774" y="306887"/>
                    </a:cubicBezTo>
                    <a:close/>
                  </a:path>
                </a:pathLst>
              </a:custGeom>
              <a:solidFill>
                <a:schemeClr val="bg1"/>
              </a:solidFill>
              <a:ln w="38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516C14FC-78C0-479D-BABE-2A1F52AAF916}"/>
                  </a:ext>
                </a:extLst>
              </p:cNvPr>
              <p:cNvSpPr/>
              <p:nvPr/>
            </p:nvSpPr>
            <p:spPr>
              <a:xfrm>
                <a:off x="5382969" y="2752643"/>
                <a:ext cx="1063473" cy="1298965"/>
              </a:xfrm>
              <a:custGeom>
                <a:avLst/>
                <a:gdLst>
                  <a:gd name="connsiteX0" fmla="*/ 1063474 w 1063473"/>
                  <a:gd name="connsiteY0" fmla="*/ 531777 h 1298965"/>
                  <a:gd name="connsiteX1" fmla="*/ 527899 w 1063473"/>
                  <a:gd name="connsiteY1" fmla="*/ 13 h 1298965"/>
                  <a:gd name="connsiteX2" fmla="*/ 24 w 1063473"/>
                  <a:gd name="connsiteY2" fmla="*/ 536988 h 1298965"/>
                  <a:gd name="connsiteX3" fmla="*/ 364929 w 1063473"/>
                  <a:gd name="connsiteY3" fmla="*/ 1036787 h 1298965"/>
                  <a:gd name="connsiteX4" fmla="*/ 396426 w 1063473"/>
                  <a:gd name="connsiteY4" fmla="*/ 1062919 h 1298965"/>
                  <a:gd name="connsiteX5" fmla="*/ 519655 w 1063473"/>
                  <a:gd name="connsiteY5" fmla="*/ 1291762 h 1298965"/>
                  <a:gd name="connsiteX6" fmla="*/ 543804 w 1063473"/>
                  <a:gd name="connsiteY6" fmla="*/ 1291762 h 1298965"/>
                  <a:gd name="connsiteX7" fmla="*/ 669949 w 1063473"/>
                  <a:gd name="connsiteY7" fmla="*/ 1057514 h 1298965"/>
                  <a:gd name="connsiteX8" fmla="*/ 692542 w 1063473"/>
                  <a:gd name="connsiteY8" fmla="*/ 1038732 h 1298965"/>
                  <a:gd name="connsiteX9" fmla="*/ 1063474 w 1063473"/>
                  <a:gd name="connsiteY9" fmla="*/ 531777 h 1298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3473" h="1298965">
                    <a:moveTo>
                      <a:pt x="1063474" y="531777"/>
                    </a:moveTo>
                    <a:cubicBezTo>
                      <a:pt x="1063474" y="236828"/>
                      <a:pt x="823354" y="-2048"/>
                      <a:pt x="527899" y="13"/>
                    </a:cubicBezTo>
                    <a:cubicBezTo>
                      <a:pt x="237617" y="2074"/>
                      <a:pt x="-2776" y="246705"/>
                      <a:pt x="24" y="536988"/>
                    </a:cubicBezTo>
                    <a:cubicBezTo>
                      <a:pt x="2280" y="770108"/>
                      <a:pt x="154556" y="967337"/>
                      <a:pt x="364929" y="1036787"/>
                    </a:cubicBezTo>
                    <a:cubicBezTo>
                      <a:pt x="378383" y="1041221"/>
                      <a:pt x="389699" y="1050436"/>
                      <a:pt x="396426" y="1062919"/>
                    </a:cubicBezTo>
                    <a:lnTo>
                      <a:pt x="519655" y="1291762"/>
                    </a:lnTo>
                    <a:cubicBezTo>
                      <a:pt x="524827" y="1301367"/>
                      <a:pt x="538632" y="1301367"/>
                      <a:pt x="543804" y="1291762"/>
                    </a:cubicBezTo>
                    <a:lnTo>
                      <a:pt x="669949" y="1057514"/>
                    </a:lnTo>
                    <a:cubicBezTo>
                      <a:pt x="674771" y="1048570"/>
                      <a:pt x="682859" y="1041804"/>
                      <a:pt x="692542" y="1038732"/>
                    </a:cubicBezTo>
                    <a:cubicBezTo>
                      <a:pt x="907619" y="970604"/>
                      <a:pt x="1063474" y="769370"/>
                      <a:pt x="1063474" y="53177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A3109501-F414-4A9B-97FD-C49CF9DB9FA6}"/>
                  </a:ext>
                </a:extLst>
              </p:cNvPr>
              <p:cNvSpPr/>
              <p:nvPr/>
            </p:nvSpPr>
            <p:spPr>
              <a:xfrm>
                <a:off x="5607831" y="2977533"/>
                <a:ext cx="613773" cy="613774"/>
              </a:xfrm>
              <a:custGeom>
                <a:avLst/>
                <a:gdLst>
                  <a:gd name="connsiteX0" fmla="*/ 613774 w 613773"/>
                  <a:gd name="connsiteY0" fmla="*/ 306887 h 613774"/>
                  <a:gd name="connsiteX1" fmla="*/ 306887 w 613773"/>
                  <a:gd name="connsiteY1" fmla="*/ 613774 h 613774"/>
                  <a:gd name="connsiteX2" fmla="*/ 0 w 613773"/>
                  <a:gd name="connsiteY2" fmla="*/ 306887 h 613774"/>
                  <a:gd name="connsiteX3" fmla="*/ 306887 w 613773"/>
                  <a:gd name="connsiteY3" fmla="*/ 0 h 613774"/>
                  <a:gd name="connsiteX4" fmla="*/ 613774 w 613773"/>
                  <a:gd name="connsiteY4" fmla="*/ 306887 h 613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773" h="613774">
                    <a:moveTo>
                      <a:pt x="613774" y="306887"/>
                    </a:moveTo>
                    <a:cubicBezTo>
                      <a:pt x="613774" y="476376"/>
                      <a:pt x="476376" y="613774"/>
                      <a:pt x="306887" y="613774"/>
                    </a:cubicBezTo>
                    <a:cubicBezTo>
                      <a:pt x="137398" y="613774"/>
                      <a:pt x="0" y="476376"/>
                      <a:pt x="0" y="306887"/>
                    </a:cubicBezTo>
                    <a:cubicBezTo>
                      <a:pt x="0" y="137398"/>
                      <a:pt x="137398" y="0"/>
                      <a:pt x="306887" y="0"/>
                    </a:cubicBezTo>
                    <a:cubicBezTo>
                      <a:pt x="476376" y="0"/>
                      <a:pt x="613774" y="137398"/>
                      <a:pt x="613774" y="306887"/>
                    </a:cubicBezTo>
                    <a:close/>
                  </a:path>
                </a:pathLst>
              </a:custGeom>
              <a:solidFill>
                <a:schemeClr val="bg1"/>
              </a:solidFill>
              <a:ln w="38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AB16AC5F-E1DD-4836-9159-2E97EACC4EC9}"/>
                  </a:ext>
                </a:extLst>
              </p:cNvPr>
              <p:cNvSpPr/>
              <p:nvPr/>
            </p:nvSpPr>
            <p:spPr>
              <a:xfrm>
                <a:off x="3967721" y="2752643"/>
                <a:ext cx="1063473" cy="1298965"/>
              </a:xfrm>
              <a:custGeom>
                <a:avLst/>
                <a:gdLst>
                  <a:gd name="connsiteX0" fmla="*/ 1063474 w 1063473"/>
                  <a:gd name="connsiteY0" fmla="*/ 531777 h 1298965"/>
                  <a:gd name="connsiteX1" fmla="*/ 527899 w 1063473"/>
                  <a:gd name="connsiteY1" fmla="*/ 13 h 1298965"/>
                  <a:gd name="connsiteX2" fmla="*/ 24 w 1063473"/>
                  <a:gd name="connsiteY2" fmla="*/ 536988 h 1298965"/>
                  <a:gd name="connsiteX3" fmla="*/ 364929 w 1063473"/>
                  <a:gd name="connsiteY3" fmla="*/ 1036787 h 1298965"/>
                  <a:gd name="connsiteX4" fmla="*/ 396426 w 1063473"/>
                  <a:gd name="connsiteY4" fmla="*/ 1062919 h 1298965"/>
                  <a:gd name="connsiteX5" fmla="*/ 519655 w 1063473"/>
                  <a:gd name="connsiteY5" fmla="*/ 1291762 h 1298965"/>
                  <a:gd name="connsiteX6" fmla="*/ 543804 w 1063473"/>
                  <a:gd name="connsiteY6" fmla="*/ 1291762 h 1298965"/>
                  <a:gd name="connsiteX7" fmla="*/ 669949 w 1063473"/>
                  <a:gd name="connsiteY7" fmla="*/ 1057514 h 1298965"/>
                  <a:gd name="connsiteX8" fmla="*/ 692542 w 1063473"/>
                  <a:gd name="connsiteY8" fmla="*/ 1038732 h 1298965"/>
                  <a:gd name="connsiteX9" fmla="*/ 1063474 w 1063473"/>
                  <a:gd name="connsiteY9" fmla="*/ 531777 h 1298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3473" h="1298965">
                    <a:moveTo>
                      <a:pt x="1063474" y="531777"/>
                    </a:moveTo>
                    <a:cubicBezTo>
                      <a:pt x="1063474" y="236828"/>
                      <a:pt x="823354" y="-2048"/>
                      <a:pt x="527899" y="13"/>
                    </a:cubicBezTo>
                    <a:cubicBezTo>
                      <a:pt x="237617" y="2074"/>
                      <a:pt x="-2776" y="246705"/>
                      <a:pt x="24" y="536988"/>
                    </a:cubicBezTo>
                    <a:cubicBezTo>
                      <a:pt x="2280" y="770108"/>
                      <a:pt x="154556" y="967337"/>
                      <a:pt x="364929" y="1036787"/>
                    </a:cubicBezTo>
                    <a:cubicBezTo>
                      <a:pt x="378383" y="1041221"/>
                      <a:pt x="389699" y="1050436"/>
                      <a:pt x="396426" y="1062919"/>
                    </a:cubicBezTo>
                    <a:lnTo>
                      <a:pt x="519655" y="1291762"/>
                    </a:lnTo>
                    <a:cubicBezTo>
                      <a:pt x="524827" y="1301367"/>
                      <a:pt x="538632" y="1301367"/>
                      <a:pt x="543804" y="1291762"/>
                    </a:cubicBezTo>
                    <a:lnTo>
                      <a:pt x="669949" y="1057514"/>
                    </a:lnTo>
                    <a:cubicBezTo>
                      <a:pt x="674771" y="1048570"/>
                      <a:pt x="682859" y="1041804"/>
                      <a:pt x="692542" y="1038732"/>
                    </a:cubicBezTo>
                    <a:cubicBezTo>
                      <a:pt x="907619" y="970604"/>
                      <a:pt x="1063474" y="769370"/>
                      <a:pt x="1063474" y="53177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3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499BAD15-1366-41EB-BEB8-9A3B0A9D228C}"/>
                  </a:ext>
                </a:extLst>
              </p:cNvPr>
              <p:cNvSpPr/>
              <p:nvPr/>
            </p:nvSpPr>
            <p:spPr>
              <a:xfrm>
                <a:off x="4192583" y="2977533"/>
                <a:ext cx="613773" cy="613774"/>
              </a:xfrm>
              <a:custGeom>
                <a:avLst/>
                <a:gdLst>
                  <a:gd name="connsiteX0" fmla="*/ 613774 w 613773"/>
                  <a:gd name="connsiteY0" fmla="*/ 306887 h 613774"/>
                  <a:gd name="connsiteX1" fmla="*/ 306887 w 613773"/>
                  <a:gd name="connsiteY1" fmla="*/ 613774 h 613774"/>
                  <a:gd name="connsiteX2" fmla="*/ 0 w 613773"/>
                  <a:gd name="connsiteY2" fmla="*/ 306887 h 613774"/>
                  <a:gd name="connsiteX3" fmla="*/ 306887 w 613773"/>
                  <a:gd name="connsiteY3" fmla="*/ 0 h 613774"/>
                  <a:gd name="connsiteX4" fmla="*/ 613774 w 613773"/>
                  <a:gd name="connsiteY4" fmla="*/ 306887 h 613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773" h="613774">
                    <a:moveTo>
                      <a:pt x="613774" y="306887"/>
                    </a:moveTo>
                    <a:cubicBezTo>
                      <a:pt x="613774" y="476376"/>
                      <a:pt x="476376" y="613774"/>
                      <a:pt x="306887" y="613774"/>
                    </a:cubicBezTo>
                    <a:cubicBezTo>
                      <a:pt x="137398" y="613774"/>
                      <a:pt x="0" y="476376"/>
                      <a:pt x="0" y="306887"/>
                    </a:cubicBezTo>
                    <a:cubicBezTo>
                      <a:pt x="0" y="137398"/>
                      <a:pt x="137398" y="0"/>
                      <a:pt x="306887" y="0"/>
                    </a:cubicBezTo>
                    <a:cubicBezTo>
                      <a:pt x="476376" y="0"/>
                      <a:pt x="613774" y="137398"/>
                      <a:pt x="613774" y="306887"/>
                    </a:cubicBezTo>
                    <a:close/>
                  </a:path>
                </a:pathLst>
              </a:custGeom>
              <a:solidFill>
                <a:schemeClr val="bg1"/>
              </a:solidFill>
              <a:ln w="38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7F4269E9-41BF-4F51-99F0-E12CEB6E5CF1}"/>
                  </a:ext>
                </a:extLst>
              </p:cNvPr>
              <p:cNvSpPr/>
              <p:nvPr/>
            </p:nvSpPr>
            <p:spPr>
              <a:xfrm>
                <a:off x="2552473" y="2752643"/>
                <a:ext cx="1063473" cy="1298965"/>
              </a:xfrm>
              <a:custGeom>
                <a:avLst/>
                <a:gdLst>
                  <a:gd name="connsiteX0" fmla="*/ 1063474 w 1063473"/>
                  <a:gd name="connsiteY0" fmla="*/ 531777 h 1298965"/>
                  <a:gd name="connsiteX1" fmla="*/ 527899 w 1063473"/>
                  <a:gd name="connsiteY1" fmla="*/ 13 h 1298965"/>
                  <a:gd name="connsiteX2" fmla="*/ 24 w 1063473"/>
                  <a:gd name="connsiteY2" fmla="*/ 536988 h 1298965"/>
                  <a:gd name="connsiteX3" fmla="*/ 364929 w 1063473"/>
                  <a:gd name="connsiteY3" fmla="*/ 1036787 h 1298965"/>
                  <a:gd name="connsiteX4" fmla="*/ 396426 w 1063473"/>
                  <a:gd name="connsiteY4" fmla="*/ 1062919 h 1298965"/>
                  <a:gd name="connsiteX5" fmla="*/ 519655 w 1063473"/>
                  <a:gd name="connsiteY5" fmla="*/ 1291762 h 1298965"/>
                  <a:gd name="connsiteX6" fmla="*/ 543804 w 1063473"/>
                  <a:gd name="connsiteY6" fmla="*/ 1291762 h 1298965"/>
                  <a:gd name="connsiteX7" fmla="*/ 669949 w 1063473"/>
                  <a:gd name="connsiteY7" fmla="*/ 1057514 h 1298965"/>
                  <a:gd name="connsiteX8" fmla="*/ 692542 w 1063473"/>
                  <a:gd name="connsiteY8" fmla="*/ 1038732 h 1298965"/>
                  <a:gd name="connsiteX9" fmla="*/ 1063474 w 1063473"/>
                  <a:gd name="connsiteY9" fmla="*/ 531777 h 1298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3473" h="1298965">
                    <a:moveTo>
                      <a:pt x="1063474" y="531777"/>
                    </a:moveTo>
                    <a:cubicBezTo>
                      <a:pt x="1063474" y="236828"/>
                      <a:pt x="823354" y="-2048"/>
                      <a:pt x="527899" y="13"/>
                    </a:cubicBezTo>
                    <a:cubicBezTo>
                      <a:pt x="237617" y="2074"/>
                      <a:pt x="-2776" y="246705"/>
                      <a:pt x="24" y="536988"/>
                    </a:cubicBezTo>
                    <a:cubicBezTo>
                      <a:pt x="2280" y="770108"/>
                      <a:pt x="154556" y="967337"/>
                      <a:pt x="364929" y="1036787"/>
                    </a:cubicBezTo>
                    <a:cubicBezTo>
                      <a:pt x="378383" y="1041221"/>
                      <a:pt x="389699" y="1050436"/>
                      <a:pt x="396426" y="1062919"/>
                    </a:cubicBezTo>
                    <a:lnTo>
                      <a:pt x="519655" y="1291762"/>
                    </a:lnTo>
                    <a:cubicBezTo>
                      <a:pt x="524827" y="1301367"/>
                      <a:pt x="538632" y="1301367"/>
                      <a:pt x="543804" y="1291762"/>
                    </a:cubicBezTo>
                    <a:lnTo>
                      <a:pt x="669949" y="1057514"/>
                    </a:lnTo>
                    <a:cubicBezTo>
                      <a:pt x="674771" y="1048570"/>
                      <a:pt x="682859" y="1041804"/>
                      <a:pt x="692542" y="1038732"/>
                    </a:cubicBezTo>
                    <a:cubicBezTo>
                      <a:pt x="907619" y="970604"/>
                      <a:pt x="1063474" y="769370"/>
                      <a:pt x="1063474" y="53177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43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56931153-7940-4F89-97E5-EC0C41FBA607}"/>
                  </a:ext>
                </a:extLst>
              </p:cNvPr>
              <p:cNvSpPr/>
              <p:nvPr/>
            </p:nvSpPr>
            <p:spPr>
              <a:xfrm>
                <a:off x="2777335" y="2977533"/>
                <a:ext cx="613773" cy="613774"/>
              </a:xfrm>
              <a:custGeom>
                <a:avLst/>
                <a:gdLst>
                  <a:gd name="connsiteX0" fmla="*/ 613774 w 613773"/>
                  <a:gd name="connsiteY0" fmla="*/ 306887 h 613774"/>
                  <a:gd name="connsiteX1" fmla="*/ 306887 w 613773"/>
                  <a:gd name="connsiteY1" fmla="*/ 613774 h 613774"/>
                  <a:gd name="connsiteX2" fmla="*/ 0 w 613773"/>
                  <a:gd name="connsiteY2" fmla="*/ 306887 h 613774"/>
                  <a:gd name="connsiteX3" fmla="*/ 306887 w 613773"/>
                  <a:gd name="connsiteY3" fmla="*/ 0 h 613774"/>
                  <a:gd name="connsiteX4" fmla="*/ 613774 w 613773"/>
                  <a:gd name="connsiteY4" fmla="*/ 306887 h 613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773" h="613774">
                    <a:moveTo>
                      <a:pt x="613774" y="306887"/>
                    </a:moveTo>
                    <a:cubicBezTo>
                      <a:pt x="613774" y="476376"/>
                      <a:pt x="476376" y="613774"/>
                      <a:pt x="306887" y="613774"/>
                    </a:cubicBezTo>
                    <a:cubicBezTo>
                      <a:pt x="137398" y="613774"/>
                      <a:pt x="0" y="476376"/>
                      <a:pt x="0" y="306887"/>
                    </a:cubicBezTo>
                    <a:cubicBezTo>
                      <a:pt x="0" y="137398"/>
                      <a:pt x="137398" y="0"/>
                      <a:pt x="306887" y="0"/>
                    </a:cubicBezTo>
                    <a:cubicBezTo>
                      <a:pt x="476376" y="0"/>
                      <a:pt x="613774" y="137398"/>
                      <a:pt x="613774" y="306887"/>
                    </a:cubicBezTo>
                    <a:close/>
                  </a:path>
                </a:pathLst>
              </a:custGeom>
              <a:solidFill>
                <a:schemeClr val="bg1"/>
              </a:solidFill>
              <a:ln w="38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9B0D23B7-411F-4F34-8164-F790F5F6AADC}"/>
                  </a:ext>
                </a:extLst>
              </p:cNvPr>
              <p:cNvSpPr/>
              <p:nvPr/>
            </p:nvSpPr>
            <p:spPr>
              <a:xfrm>
                <a:off x="8213464" y="2752643"/>
                <a:ext cx="1063473" cy="1298965"/>
              </a:xfrm>
              <a:custGeom>
                <a:avLst/>
                <a:gdLst>
                  <a:gd name="connsiteX0" fmla="*/ 1063474 w 1063473"/>
                  <a:gd name="connsiteY0" fmla="*/ 531777 h 1298965"/>
                  <a:gd name="connsiteX1" fmla="*/ 527899 w 1063473"/>
                  <a:gd name="connsiteY1" fmla="*/ 13 h 1298965"/>
                  <a:gd name="connsiteX2" fmla="*/ 24 w 1063473"/>
                  <a:gd name="connsiteY2" fmla="*/ 536988 h 1298965"/>
                  <a:gd name="connsiteX3" fmla="*/ 364929 w 1063473"/>
                  <a:gd name="connsiteY3" fmla="*/ 1036787 h 1298965"/>
                  <a:gd name="connsiteX4" fmla="*/ 396426 w 1063473"/>
                  <a:gd name="connsiteY4" fmla="*/ 1062919 h 1298965"/>
                  <a:gd name="connsiteX5" fmla="*/ 519655 w 1063473"/>
                  <a:gd name="connsiteY5" fmla="*/ 1291762 h 1298965"/>
                  <a:gd name="connsiteX6" fmla="*/ 543804 w 1063473"/>
                  <a:gd name="connsiteY6" fmla="*/ 1291762 h 1298965"/>
                  <a:gd name="connsiteX7" fmla="*/ 669949 w 1063473"/>
                  <a:gd name="connsiteY7" fmla="*/ 1057514 h 1298965"/>
                  <a:gd name="connsiteX8" fmla="*/ 692542 w 1063473"/>
                  <a:gd name="connsiteY8" fmla="*/ 1038732 h 1298965"/>
                  <a:gd name="connsiteX9" fmla="*/ 1063474 w 1063473"/>
                  <a:gd name="connsiteY9" fmla="*/ 531777 h 1298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3473" h="1298965">
                    <a:moveTo>
                      <a:pt x="1063474" y="531777"/>
                    </a:moveTo>
                    <a:cubicBezTo>
                      <a:pt x="1063474" y="236828"/>
                      <a:pt x="823354" y="-2048"/>
                      <a:pt x="527899" y="13"/>
                    </a:cubicBezTo>
                    <a:cubicBezTo>
                      <a:pt x="237617" y="2074"/>
                      <a:pt x="-2776" y="246705"/>
                      <a:pt x="24" y="536988"/>
                    </a:cubicBezTo>
                    <a:cubicBezTo>
                      <a:pt x="2280" y="770108"/>
                      <a:pt x="154556" y="967337"/>
                      <a:pt x="364929" y="1036787"/>
                    </a:cubicBezTo>
                    <a:cubicBezTo>
                      <a:pt x="378383" y="1041221"/>
                      <a:pt x="389699" y="1050436"/>
                      <a:pt x="396426" y="1062919"/>
                    </a:cubicBezTo>
                    <a:lnTo>
                      <a:pt x="519655" y="1291762"/>
                    </a:lnTo>
                    <a:cubicBezTo>
                      <a:pt x="524827" y="1301367"/>
                      <a:pt x="538632" y="1301367"/>
                      <a:pt x="543804" y="1291762"/>
                    </a:cubicBezTo>
                    <a:lnTo>
                      <a:pt x="669949" y="1057514"/>
                    </a:lnTo>
                    <a:cubicBezTo>
                      <a:pt x="674771" y="1048570"/>
                      <a:pt x="682859" y="1041804"/>
                      <a:pt x="692542" y="1038732"/>
                    </a:cubicBezTo>
                    <a:cubicBezTo>
                      <a:pt x="907619" y="970604"/>
                      <a:pt x="1063474" y="769370"/>
                      <a:pt x="1063474" y="53177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8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E1ED5B8E-C2FA-4B8C-9DE9-6E2FA663599A}"/>
                  </a:ext>
                </a:extLst>
              </p:cNvPr>
              <p:cNvSpPr/>
              <p:nvPr/>
            </p:nvSpPr>
            <p:spPr>
              <a:xfrm>
                <a:off x="8438326" y="2977533"/>
                <a:ext cx="613773" cy="613774"/>
              </a:xfrm>
              <a:custGeom>
                <a:avLst/>
                <a:gdLst>
                  <a:gd name="connsiteX0" fmla="*/ 613774 w 613773"/>
                  <a:gd name="connsiteY0" fmla="*/ 306887 h 613774"/>
                  <a:gd name="connsiteX1" fmla="*/ 306887 w 613773"/>
                  <a:gd name="connsiteY1" fmla="*/ 613774 h 613774"/>
                  <a:gd name="connsiteX2" fmla="*/ 0 w 613773"/>
                  <a:gd name="connsiteY2" fmla="*/ 306887 h 613774"/>
                  <a:gd name="connsiteX3" fmla="*/ 306887 w 613773"/>
                  <a:gd name="connsiteY3" fmla="*/ 0 h 613774"/>
                  <a:gd name="connsiteX4" fmla="*/ 613774 w 613773"/>
                  <a:gd name="connsiteY4" fmla="*/ 306887 h 613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773" h="613774">
                    <a:moveTo>
                      <a:pt x="613774" y="306887"/>
                    </a:moveTo>
                    <a:cubicBezTo>
                      <a:pt x="613774" y="476376"/>
                      <a:pt x="476376" y="613774"/>
                      <a:pt x="306887" y="613774"/>
                    </a:cubicBezTo>
                    <a:cubicBezTo>
                      <a:pt x="137398" y="613774"/>
                      <a:pt x="0" y="476376"/>
                      <a:pt x="0" y="306887"/>
                    </a:cubicBezTo>
                    <a:cubicBezTo>
                      <a:pt x="0" y="137398"/>
                      <a:pt x="137398" y="0"/>
                      <a:pt x="306887" y="0"/>
                    </a:cubicBezTo>
                    <a:cubicBezTo>
                      <a:pt x="476376" y="0"/>
                      <a:pt x="613774" y="137398"/>
                      <a:pt x="613774" y="306887"/>
                    </a:cubicBezTo>
                    <a:close/>
                  </a:path>
                </a:pathLst>
              </a:custGeom>
              <a:solidFill>
                <a:schemeClr val="bg1"/>
              </a:solidFill>
              <a:ln w="38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16" name="Rectangle 16">
            <a:extLst>
              <a:ext uri="{FF2B5EF4-FFF2-40B4-BE49-F238E27FC236}">
                <a16:creationId xmlns:a16="http://schemas.microsoft.com/office/drawing/2014/main" id="{C9310858-8143-4922-9A86-D9055615D10D}"/>
              </a:ext>
            </a:extLst>
          </p:cNvPr>
          <p:cNvSpPr/>
          <p:nvPr/>
        </p:nvSpPr>
        <p:spPr>
          <a:xfrm rot="2700000">
            <a:off x="5971748" y="297434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C58B7FC3-C00F-4FEC-B488-64E136E49FB1}"/>
              </a:ext>
            </a:extLst>
          </p:cNvPr>
          <p:cNvSpPr/>
          <p:nvPr/>
        </p:nvSpPr>
        <p:spPr>
          <a:xfrm>
            <a:off x="3820641" y="305851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Block Arc 10">
            <a:extLst>
              <a:ext uri="{FF2B5EF4-FFF2-40B4-BE49-F238E27FC236}">
                <a16:creationId xmlns:a16="http://schemas.microsoft.com/office/drawing/2014/main" id="{D8E67CE0-1287-4F21-AFCB-539ABA106E4B}"/>
              </a:ext>
            </a:extLst>
          </p:cNvPr>
          <p:cNvSpPr/>
          <p:nvPr/>
        </p:nvSpPr>
        <p:spPr>
          <a:xfrm>
            <a:off x="1637605" y="3071718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6B7BD1F4-D3D9-4EEB-AC6D-1D1AB2B3D84E}"/>
              </a:ext>
            </a:extLst>
          </p:cNvPr>
          <p:cNvSpPr/>
          <p:nvPr/>
        </p:nvSpPr>
        <p:spPr>
          <a:xfrm flipH="1">
            <a:off x="8025638" y="3055647"/>
            <a:ext cx="396811" cy="32734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 Same Side Corner Rectangle 11">
            <a:extLst>
              <a:ext uri="{FF2B5EF4-FFF2-40B4-BE49-F238E27FC236}">
                <a16:creationId xmlns:a16="http://schemas.microsoft.com/office/drawing/2014/main" id="{6077E8D6-68FF-4F48-AB93-43403D40CAB4}"/>
              </a:ext>
            </a:extLst>
          </p:cNvPr>
          <p:cNvSpPr>
            <a:spLocks noChangeAspect="1"/>
          </p:cNvSpPr>
          <p:nvPr/>
        </p:nvSpPr>
        <p:spPr>
          <a:xfrm rot="9900000">
            <a:off x="10177722" y="3100878"/>
            <a:ext cx="393525" cy="33422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748B59-16DA-4F55-947C-9F92A0D7F45B}"/>
              </a:ext>
            </a:extLst>
          </p:cNvPr>
          <p:cNvSpPr txBox="1"/>
          <p:nvPr/>
        </p:nvSpPr>
        <p:spPr>
          <a:xfrm>
            <a:off x="5176755" y="1950643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C2B3C3-EA77-4472-A052-328A89B0F58D}"/>
              </a:ext>
            </a:extLst>
          </p:cNvPr>
          <p:cNvSpPr txBox="1"/>
          <p:nvPr/>
        </p:nvSpPr>
        <p:spPr>
          <a:xfrm>
            <a:off x="7296090" y="1950643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3D9D89-2677-4BB4-974C-A5E27E628479}"/>
              </a:ext>
            </a:extLst>
          </p:cNvPr>
          <p:cNvSpPr txBox="1"/>
          <p:nvPr/>
        </p:nvSpPr>
        <p:spPr>
          <a:xfrm>
            <a:off x="9415425" y="1950643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418D75-A6CA-47A3-932B-DA34D4FC3E6B}"/>
              </a:ext>
            </a:extLst>
          </p:cNvPr>
          <p:cNvSpPr txBox="1"/>
          <p:nvPr/>
        </p:nvSpPr>
        <p:spPr>
          <a:xfrm>
            <a:off x="3057420" y="1950643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02F522-B958-402D-AF59-300B51A73344}"/>
              </a:ext>
            </a:extLst>
          </p:cNvPr>
          <p:cNvSpPr txBox="1"/>
          <p:nvPr/>
        </p:nvSpPr>
        <p:spPr>
          <a:xfrm>
            <a:off x="938085" y="1950643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6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26" name="Group 45">
            <a:extLst>
              <a:ext uri="{FF2B5EF4-FFF2-40B4-BE49-F238E27FC236}">
                <a16:creationId xmlns:a16="http://schemas.microsoft.com/office/drawing/2014/main" id="{FF6D650B-89BE-4405-8BF8-D1519C1148E8}"/>
              </a:ext>
            </a:extLst>
          </p:cNvPr>
          <p:cNvGrpSpPr/>
          <p:nvPr/>
        </p:nvGrpSpPr>
        <p:grpSpPr>
          <a:xfrm>
            <a:off x="9366842" y="4784789"/>
            <a:ext cx="1815812" cy="1292662"/>
            <a:chOff x="3017859" y="4283314"/>
            <a:chExt cx="1890849" cy="129266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E3C275F-C594-40D5-9ECF-B8EB8F94DBE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9B5FC85-6A54-4678-88B1-3DAFDC68390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60">
            <a:extLst>
              <a:ext uri="{FF2B5EF4-FFF2-40B4-BE49-F238E27FC236}">
                <a16:creationId xmlns:a16="http://schemas.microsoft.com/office/drawing/2014/main" id="{A2DA4C51-8EF2-4577-9DA4-67E14B4BA892}"/>
              </a:ext>
            </a:extLst>
          </p:cNvPr>
          <p:cNvGrpSpPr/>
          <p:nvPr/>
        </p:nvGrpSpPr>
        <p:grpSpPr>
          <a:xfrm>
            <a:off x="1033809" y="4784789"/>
            <a:ext cx="1815812" cy="1292662"/>
            <a:chOff x="3017859" y="4283314"/>
            <a:chExt cx="1890849" cy="129266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D749E55-1A77-4C77-AD1F-724ADDEBADD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7D69308-7520-477D-9618-CDB229D5480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63">
            <a:extLst>
              <a:ext uri="{FF2B5EF4-FFF2-40B4-BE49-F238E27FC236}">
                <a16:creationId xmlns:a16="http://schemas.microsoft.com/office/drawing/2014/main" id="{22278B8A-9C25-4BBB-816B-24DB606534DC}"/>
              </a:ext>
            </a:extLst>
          </p:cNvPr>
          <p:cNvGrpSpPr/>
          <p:nvPr/>
        </p:nvGrpSpPr>
        <p:grpSpPr>
          <a:xfrm>
            <a:off x="3109678" y="4784789"/>
            <a:ext cx="1815812" cy="1292662"/>
            <a:chOff x="3017859" y="4283314"/>
            <a:chExt cx="1890849" cy="129266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A9A5780-9B42-4447-A261-F18343A85B9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EF18E7D-444F-4F99-8D30-78D62B1B4EE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66">
            <a:extLst>
              <a:ext uri="{FF2B5EF4-FFF2-40B4-BE49-F238E27FC236}">
                <a16:creationId xmlns:a16="http://schemas.microsoft.com/office/drawing/2014/main" id="{85148412-9C0F-4DEF-BB36-250F1418B911}"/>
              </a:ext>
            </a:extLst>
          </p:cNvPr>
          <p:cNvGrpSpPr/>
          <p:nvPr/>
        </p:nvGrpSpPr>
        <p:grpSpPr>
          <a:xfrm>
            <a:off x="5185547" y="4784789"/>
            <a:ext cx="1845367" cy="1292662"/>
            <a:chOff x="3017861" y="4283314"/>
            <a:chExt cx="1921626" cy="129266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5B67651-62C6-46B3-830A-931984B1DC04}"/>
                </a:ext>
              </a:extLst>
            </p:cNvPr>
            <p:cNvSpPr txBox="1"/>
            <p:nvPr/>
          </p:nvSpPr>
          <p:spPr>
            <a:xfrm>
              <a:off x="3021853" y="4560313"/>
              <a:ext cx="19176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E7EA3F5-9F87-4F05-8041-CBE6F46894E9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69">
            <a:extLst>
              <a:ext uri="{FF2B5EF4-FFF2-40B4-BE49-F238E27FC236}">
                <a16:creationId xmlns:a16="http://schemas.microsoft.com/office/drawing/2014/main" id="{48013C57-BF5D-49EB-B8A8-78BD523D433E}"/>
              </a:ext>
            </a:extLst>
          </p:cNvPr>
          <p:cNvGrpSpPr/>
          <p:nvPr/>
        </p:nvGrpSpPr>
        <p:grpSpPr>
          <a:xfrm>
            <a:off x="7290971" y="4784789"/>
            <a:ext cx="1815812" cy="1292662"/>
            <a:chOff x="3017859" y="4283314"/>
            <a:chExt cx="1890849" cy="129266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C163C5C-391F-48CE-8D9A-05F52F18346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66D5491-090C-48FE-A303-EF7C4159B4B6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CC24C8C-A94E-4CB0-8234-1EE69543A9A5}"/>
              </a:ext>
            </a:extLst>
          </p:cNvPr>
          <p:cNvSpPr/>
          <p:nvPr/>
        </p:nvSpPr>
        <p:spPr>
          <a:xfrm>
            <a:off x="175491" y="1385454"/>
            <a:ext cx="11841018" cy="4738255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4807CF-20EA-4927-8993-77C437298F9F}"/>
              </a:ext>
            </a:extLst>
          </p:cNvPr>
          <p:cNvSpPr txBox="1"/>
          <p:nvPr/>
        </p:nvSpPr>
        <p:spPr>
          <a:xfrm>
            <a:off x="0" y="79902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43CB16-9647-4844-A7AC-109E0E784E25}"/>
              </a:ext>
            </a:extLst>
          </p:cNvPr>
          <p:cNvGrpSpPr/>
          <p:nvPr/>
        </p:nvGrpSpPr>
        <p:grpSpPr>
          <a:xfrm>
            <a:off x="4460410" y="1753563"/>
            <a:ext cx="3271179" cy="3907289"/>
            <a:chOff x="4821685" y="2083007"/>
            <a:chExt cx="3271179" cy="390728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6FF309-26D7-4AEC-8803-ED43717CA0A9}"/>
                </a:ext>
              </a:extLst>
            </p:cNvPr>
            <p:cNvSpPr txBox="1"/>
            <p:nvPr/>
          </p:nvSpPr>
          <p:spPr>
            <a:xfrm>
              <a:off x="4821685" y="2759378"/>
              <a:ext cx="3271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87E6866-489E-4E1C-BAFE-CA0FC09ED46D}"/>
                </a:ext>
              </a:extLst>
            </p:cNvPr>
            <p:cNvSpPr txBox="1"/>
            <p:nvPr/>
          </p:nvSpPr>
          <p:spPr>
            <a:xfrm>
              <a:off x="4821685" y="3127974"/>
              <a:ext cx="327117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You can simply impress your audience and add a unique zing and appeal to your Reports and Presentations with our Templates..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88E061-7C3C-4EBB-9D6C-99186ADA1DCE}"/>
                </a:ext>
              </a:extLst>
            </p:cNvPr>
            <p:cNvSpPr txBox="1"/>
            <p:nvPr/>
          </p:nvSpPr>
          <p:spPr>
            <a:xfrm>
              <a:off x="5537675" y="2113785"/>
              <a:ext cx="25551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33E307-8F6E-4BC2-AC89-92F1764E26DE}"/>
                </a:ext>
              </a:extLst>
            </p:cNvPr>
            <p:cNvSpPr txBox="1"/>
            <p:nvPr/>
          </p:nvSpPr>
          <p:spPr>
            <a:xfrm>
              <a:off x="4821685" y="2083007"/>
              <a:ext cx="773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2">
                      <a:lumMod val="75000"/>
                    </a:schemeClr>
                  </a:solidFill>
                  <a:cs typeface="Calibri" pitchFamily="34" charset="0"/>
                </a:rPr>
                <a:t>01</a:t>
              </a:r>
              <a:endParaRPr lang="ko-KR" altLang="en-US" sz="3600" b="1" dirty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A2D11F-51EE-46F3-B118-899FC3096B50}"/>
              </a:ext>
            </a:extLst>
          </p:cNvPr>
          <p:cNvGrpSpPr/>
          <p:nvPr/>
        </p:nvGrpSpPr>
        <p:grpSpPr>
          <a:xfrm>
            <a:off x="8330230" y="1753563"/>
            <a:ext cx="3271179" cy="3907289"/>
            <a:chOff x="4821685" y="2083007"/>
            <a:chExt cx="3271179" cy="390728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E1359FA-FB28-4CB9-9486-D62E66EA4178}"/>
                </a:ext>
              </a:extLst>
            </p:cNvPr>
            <p:cNvSpPr txBox="1"/>
            <p:nvPr/>
          </p:nvSpPr>
          <p:spPr>
            <a:xfrm>
              <a:off x="4821685" y="2759378"/>
              <a:ext cx="3271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6D8A2C-4D88-480E-A8BC-2BE1A44B0524}"/>
                </a:ext>
              </a:extLst>
            </p:cNvPr>
            <p:cNvSpPr txBox="1"/>
            <p:nvPr/>
          </p:nvSpPr>
          <p:spPr>
            <a:xfrm>
              <a:off x="4821685" y="3127974"/>
              <a:ext cx="327117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You can simply impress your audience and add a unique zing and appeal to your Reports and Presentations with our Templates..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95936D-F8E5-4736-92F2-401CD1EBA0E8}"/>
                </a:ext>
              </a:extLst>
            </p:cNvPr>
            <p:cNvSpPr txBox="1"/>
            <p:nvPr/>
          </p:nvSpPr>
          <p:spPr>
            <a:xfrm>
              <a:off x="5537675" y="2113785"/>
              <a:ext cx="25551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CE9EE3-0691-4713-8DAA-6054AFFACFB1}"/>
                </a:ext>
              </a:extLst>
            </p:cNvPr>
            <p:cNvSpPr txBox="1"/>
            <p:nvPr/>
          </p:nvSpPr>
          <p:spPr>
            <a:xfrm>
              <a:off x="4821685" y="2083007"/>
              <a:ext cx="773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4"/>
                  </a:solidFill>
                  <a:cs typeface="Calibri" pitchFamily="34" charset="0"/>
                </a:rPr>
                <a:t>02</a:t>
              </a:r>
              <a:endParaRPr lang="ko-KR" altLang="en-US" sz="3600" b="1" dirty="0">
                <a:solidFill>
                  <a:schemeClr val="accent4"/>
                </a:solidFill>
                <a:cs typeface="Calibri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252B411-7E34-4858-A598-05922748BFE0}"/>
              </a:ext>
            </a:extLst>
          </p:cNvPr>
          <p:cNvSpPr txBox="1"/>
          <p:nvPr/>
        </p:nvSpPr>
        <p:spPr>
          <a:xfrm>
            <a:off x="673911" y="1973642"/>
            <a:ext cx="2954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5"/>
                </a:solidFill>
                <a:cs typeface="Arial" pitchFamily="34" charset="0"/>
              </a:rPr>
              <a:t>You can simply impress your audience and add a unique zing.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CEB6A4-58AB-446C-872F-2B9EBEE714F8}"/>
              </a:ext>
            </a:extLst>
          </p:cNvPr>
          <p:cNvSpPr txBox="1"/>
          <p:nvPr/>
        </p:nvSpPr>
        <p:spPr>
          <a:xfrm>
            <a:off x="673911" y="2616911"/>
            <a:ext cx="28133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DD32C5-B7CD-46D3-AB82-9BB378EF4C3E}"/>
              </a:ext>
            </a:extLst>
          </p:cNvPr>
          <p:cNvSpPr txBox="1"/>
          <p:nvPr/>
        </p:nvSpPr>
        <p:spPr>
          <a:xfrm>
            <a:off x="673911" y="4957527"/>
            <a:ext cx="24900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454851" y="290374"/>
            <a:ext cx="720209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F839C1-6850-4F7C-A2B8-0EA4AC90188D}"/>
              </a:ext>
            </a:extLst>
          </p:cNvPr>
          <p:cNvSpPr txBox="1"/>
          <p:nvPr/>
        </p:nvSpPr>
        <p:spPr>
          <a:xfrm>
            <a:off x="770797" y="1652588"/>
            <a:ext cx="49522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zing.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81C42-7F0B-4324-987F-4D5D546BF694}"/>
              </a:ext>
            </a:extLst>
          </p:cNvPr>
          <p:cNvSpPr txBox="1"/>
          <p:nvPr/>
        </p:nvSpPr>
        <p:spPr>
          <a:xfrm>
            <a:off x="770798" y="3549544"/>
            <a:ext cx="2208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500880-3377-4F69-A0CF-912DC2AEC89D}"/>
              </a:ext>
            </a:extLst>
          </p:cNvPr>
          <p:cNvSpPr txBox="1"/>
          <p:nvPr/>
        </p:nvSpPr>
        <p:spPr>
          <a:xfrm>
            <a:off x="3514680" y="3549544"/>
            <a:ext cx="22083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Easy to change colors, photos.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C49994-8AAD-42B0-8455-FC9EBC5A6880}"/>
              </a:ext>
            </a:extLst>
          </p:cNvPr>
          <p:cNvSpPr txBox="1"/>
          <p:nvPr/>
        </p:nvSpPr>
        <p:spPr>
          <a:xfrm>
            <a:off x="6258562" y="2252753"/>
            <a:ext cx="2313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D1B7C7-19C3-424C-9BF9-DAAF172B0646}"/>
              </a:ext>
            </a:extLst>
          </p:cNvPr>
          <p:cNvSpPr txBox="1"/>
          <p:nvPr/>
        </p:nvSpPr>
        <p:spPr>
          <a:xfrm>
            <a:off x="9107642" y="2252753"/>
            <a:ext cx="2313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C3B978-77EF-4DC6-ABEC-DACCEFC581FF}"/>
              </a:ext>
            </a:extLst>
          </p:cNvPr>
          <p:cNvSpPr txBox="1"/>
          <p:nvPr/>
        </p:nvSpPr>
        <p:spPr>
          <a:xfrm>
            <a:off x="6258562" y="1652588"/>
            <a:ext cx="2555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D30649-E608-4FB1-9935-B18486ED9317}"/>
              </a:ext>
            </a:extLst>
          </p:cNvPr>
          <p:cNvSpPr txBox="1"/>
          <p:nvPr/>
        </p:nvSpPr>
        <p:spPr>
          <a:xfrm>
            <a:off x="9107642" y="1652588"/>
            <a:ext cx="2555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4"/>
                </a:solidFill>
                <a:cs typeface="Arial" pitchFamily="34" charset="0"/>
              </a:rPr>
              <a:t>Easy to change colors, photos and Text.</a:t>
            </a: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1F810A7-5CAB-4448-9632-B4528663A545}"/>
              </a:ext>
            </a:extLst>
          </p:cNvPr>
          <p:cNvSpPr txBox="1"/>
          <p:nvPr/>
        </p:nvSpPr>
        <p:spPr>
          <a:xfrm>
            <a:off x="1" y="2769507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cs typeface="Arial" pitchFamily="34" charset="0"/>
              </a:rPr>
              <a:t>THANK YOU</a:t>
            </a:r>
            <a:endParaRPr lang="ko-KR" altLang="en-US" sz="6000" dirty="0"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046377-2D14-4CF9-97DA-A9EB2EAE0D16}"/>
              </a:ext>
            </a:extLst>
          </p:cNvPr>
          <p:cNvSpPr txBox="1"/>
          <p:nvPr/>
        </p:nvSpPr>
        <p:spPr>
          <a:xfrm>
            <a:off x="148" y="3708838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cs typeface="Arial" pitchFamily="34" charset="0"/>
              </a:rPr>
              <a:t>Insert the Subtitle of Your Presentation</a:t>
            </a:r>
            <a:endParaRPr lang="ko-KR" altLang="en-US" sz="1867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D3FCC871-918D-4D78-8087-63A189F98D76}"/>
              </a:ext>
            </a:extLst>
          </p:cNvPr>
          <p:cNvGrpSpPr/>
          <p:nvPr/>
        </p:nvGrpSpPr>
        <p:grpSpPr>
          <a:xfrm>
            <a:off x="2154869" y="1291631"/>
            <a:ext cx="1059354" cy="1208856"/>
            <a:chOff x="10255665" y="4623530"/>
            <a:chExt cx="1780099" cy="2031315"/>
          </a:xfrm>
        </p:grpSpPr>
        <p:sp>
          <p:nvSpPr>
            <p:cNvPr id="4" name="Freeform: Shape 39">
              <a:extLst>
                <a:ext uri="{FF2B5EF4-FFF2-40B4-BE49-F238E27FC236}">
                  <a16:creationId xmlns:a16="http://schemas.microsoft.com/office/drawing/2014/main" id="{F5D3D219-280C-408C-9645-15DAA060588C}"/>
                </a:ext>
              </a:extLst>
            </p:cNvPr>
            <p:cNvSpPr/>
            <p:nvPr/>
          </p:nvSpPr>
          <p:spPr>
            <a:xfrm>
              <a:off x="10527907" y="5069090"/>
              <a:ext cx="1235529" cy="1469753"/>
            </a:xfrm>
            <a:custGeom>
              <a:avLst/>
              <a:gdLst>
                <a:gd name="connsiteX0" fmla="*/ 1210323 w 1235529"/>
                <a:gd name="connsiteY0" fmla="*/ 283472 h 1469752"/>
                <a:gd name="connsiteX1" fmla="*/ 1094383 w 1235529"/>
                <a:gd name="connsiteY1" fmla="*/ 460897 h 1469752"/>
                <a:gd name="connsiteX2" fmla="*/ 1096725 w 1235529"/>
                <a:gd name="connsiteY2" fmla="*/ 316849 h 1469752"/>
                <a:gd name="connsiteX3" fmla="*/ 914030 w 1235529"/>
                <a:gd name="connsiteY3" fmla="*/ 106048 h 1469752"/>
                <a:gd name="connsiteX4" fmla="*/ 446754 w 1235529"/>
                <a:gd name="connsiteY4" fmla="*/ 34610 h 1469752"/>
                <a:gd name="connsiteX5" fmla="*/ 353651 w 1235529"/>
                <a:gd name="connsiteY5" fmla="*/ 8260 h 1469752"/>
                <a:gd name="connsiteX6" fmla="*/ 326129 w 1235529"/>
                <a:gd name="connsiteY6" fmla="*/ 5917 h 1469752"/>
                <a:gd name="connsiteX7" fmla="*/ 196135 w 1235529"/>
                <a:gd name="connsiteY7" fmla="*/ 108390 h 1469752"/>
                <a:gd name="connsiteX8" fmla="*/ 120013 w 1235529"/>
                <a:gd name="connsiteY8" fmla="*/ 192711 h 1469752"/>
                <a:gd name="connsiteX9" fmla="*/ 94833 w 1235529"/>
                <a:gd name="connsiteY9" fmla="*/ 310408 h 1469752"/>
                <a:gd name="connsiteX10" fmla="*/ 111815 w 1235529"/>
                <a:gd name="connsiteY10" fmla="*/ 404097 h 1469752"/>
                <a:gd name="connsiteX11" fmla="*/ 19296 w 1235529"/>
                <a:gd name="connsiteY11" fmla="*/ 294012 h 1469752"/>
                <a:gd name="connsiteX12" fmla="*/ 3486 w 1235529"/>
                <a:gd name="connsiteY12" fmla="*/ 328560 h 1469752"/>
                <a:gd name="connsiteX13" fmla="*/ 118841 w 1235529"/>
                <a:gd name="connsiteY13" fmla="*/ 537605 h 1469752"/>
                <a:gd name="connsiteX14" fmla="*/ 157488 w 1235529"/>
                <a:gd name="connsiteY14" fmla="*/ 582693 h 1469752"/>
                <a:gd name="connsiteX15" fmla="*/ 169200 w 1235529"/>
                <a:gd name="connsiteY15" fmla="*/ 619583 h 1469752"/>
                <a:gd name="connsiteX16" fmla="*/ 277528 w 1235529"/>
                <a:gd name="connsiteY16" fmla="*/ 769486 h 1469752"/>
                <a:gd name="connsiteX17" fmla="*/ 438557 w 1235529"/>
                <a:gd name="connsiteY17" fmla="*/ 856149 h 1469752"/>
                <a:gd name="connsiteX18" fmla="*/ 433872 w 1235529"/>
                <a:gd name="connsiteY18" fmla="*/ 1021862 h 1469752"/>
                <a:gd name="connsiteX19" fmla="*/ 356579 w 1235529"/>
                <a:gd name="connsiteY19" fmla="*/ 1120822 h 1469752"/>
                <a:gd name="connsiteX20" fmla="*/ 110058 w 1235529"/>
                <a:gd name="connsiteY20" fmla="*/ 1192260 h 1469752"/>
                <a:gd name="connsiteX21" fmla="*/ 247664 w 1235529"/>
                <a:gd name="connsiteY21" fmla="*/ 1336307 h 1469752"/>
                <a:gd name="connsiteX22" fmla="*/ 757100 w 1235529"/>
                <a:gd name="connsiteY22" fmla="*/ 1454590 h 1469752"/>
                <a:gd name="connsiteX23" fmla="*/ 1135372 w 1235529"/>
                <a:gd name="connsiteY23" fmla="*/ 1193431 h 1469752"/>
                <a:gd name="connsiteX24" fmla="*/ 862501 w 1235529"/>
                <a:gd name="connsiteY24" fmla="*/ 1114966 h 1469752"/>
                <a:gd name="connsiteX25" fmla="*/ 807459 w 1235529"/>
                <a:gd name="connsiteY25" fmla="*/ 1052897 h 1469752"/>
                <a:gd name="connsiteX26" fmla="*/ 798089 w 1235529"/>
                <a:gd name="connsiteY26" fmla="*/ 856149 h 1469752"/>
                <a:gd name="connsiteX27" fmla="*/ 798089 w 1235529"/>
                <a:gd name="connsiteY27" fmla="*/ 856149 h 1469752"/>
                <a:gd name="connsiteX28" fmla="*/ 850790 w 1235529"/>
                <a:gd name="connsiteY28" fmla="*/ 833312 h 1469752"/>
                <a:gd name="connsiteX29" fmla="*/ 1077987 w 1235529"/>
                <a:gd name="connsiteY29" fmla="*/ 586792 h 1469752"/>
                <a:gd name="connsiteX30" fmla="*/ 1121318 w 1235529"/>
                <a:gd name="connsiteY30" fmla="*/ 534677 h 1469752"/>
                <a:gd name="connsiteX31" fmla="*/ 1232575 w 1235529"/>
                <a:gd name="connsiteY31" fmla="*/ 387116 h 1469752"/>
                <a:gd name="connsiteX32" fmla="*/ 1210323 w 1235529"/>
                <a:gd name="connsiteY32" fmla="*/ 283472 h 1469752"/>
                <a:gd name="connsiteX33" fmla="*/ 788721 w 1235529"/>
                <a:gd name="connsiteY33" fmla="*/ 886012 h 1469752"/>
                <a:gd name="connsiteX34" fmla="*/ 789306 w 1235529"/>
                <a:gd name="connsiteY34" fmla="*/ 887183 h 1469752"/>
                <a:gd name="connsiteX35" fmla="*/ 788135 w 1235529"/>
                <a:gd name="connsiteY35" fmla="*/ 888940 h 1469752"/>
                <a:gd name="connsiteX36" fmla="*/ 788721 w 1235529"/>
                <a:gd name="connsiteY36" fmla="*/ 886012 h 146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5529" h="1469752">
                  <a:moveTo>
                    <a:pt x="1210323" y="283472"/>
                  </a:moveTo>
                  <a:cubicBezTo>
                    <a:pt x="1179874" y="348469"/>
                    <a:pt x="1142398" y="405854"/>
                    <a:pt x="1094383" y="460897"/>
                  </a:cubicBezTo>
                  <a:cubicBezTo>
                    <a:pt x="1100238" y="409953"/>
                    <a:pt x="1101409" y="363108"/>
                    <a:pt x="1096725" y="316849"/>
                  </a:cubicBezTo>
                  <a:cubicBezTo>
                    <a:pt x="1082672" y="176315"/>
                    <a:pt x="991324" y="152892"/>
                    <a:pt x="914030" y="106048"/>
                  </a:cubicBezTo>
                  <a:cubicBezTo>
                    <a:pt x="774082" y="8260"/>
                    <a:pt x="618323" y="3575"/>
                    <a:pt x="446754" y="34610"/>
                  </a:cubicBezTo>
                  <a:cubicBezTo>
                    <a:pt x="410450" y="41051"/>
                    <a:pt x="379415" y="33439"/>
                    <a:pt x="353651" y="8260"/>
                  </a:cubicBezTo>
                  <a:cubicBezTo>
                    <a:pt x="343696" y="-1695"/>
                    <a:pt x="337255" y="-2866"/>
                    <a:pt x="326129" y="5917"/>
                  </a:cubicBezTo>
                  <a:cubicBezTo>
                    <a:pt x="283384" y="40465"/>
                    <a:pt x="238881" y="73256"/>
                    <a:pt x="196135" y="108390"/>
                  </a:cubicBezTo>
                  <a:cubicBezTo>
                    <a:pt x="166857" y="132398"/>
                    <a:pt x="136994" y="157577"/>
                    <a:pt x="120013" y="192711"/>
                  </a:cubicBezTo>
                  <a:cubicBezTo>
                    <a:pt x="101860" y="215547"/>
                    <a:pt x="91320" y="278788"/>
                    <a:pt x="94833" y="310408"/>
                  </a:cubicBezTo>
                  <a:cubicBezTo>
                    <a:pt x="99518" y="343199"/>
                    <a:pt x="105374" y="370720"/>
                    <a:pt x="111815" y="404097"/>
                  </a:cubicBezTo>
                  <a:cubicBezTo>
                    <a:pt x="64384" y="377747"/>
                    <a:pt x="38620" y="339686"/>
                    <a:pt x="19296" y="294012"/>
                  </a:cubicBezTo>
                  <a:cubicBezTo>
                    <a:pt x="9342" y="305138"/>
                    <a:pt x="6414" y="316849"/>
                    <a:pt x="3486" y="328560"/>
                  </a:cubicBezTo>
                  <a:cubicBezTo>
                    <a:pt x="-17594" y="407611"/>
                    <a:pt x="61457" y="517696"/>
                    <a:pt x="118841" y="537605"/>
                  </a:cubicBezTo>
                  <a:cubicBezTo>
                    <a:pt x="144020" y="546388"/>
                    <a:pt x="152804" y="559856"/>
                    <a:pt x="157488" y="582693"/>
                  </a:cubicBezTo>
                  <a:cubicBezTo>
                    <a:pt x="159830" y="595575"/>
                    <a:pt x="165686" y="607286"/>
                    <a:pt x="169200" y="619583"/>
                  </a:cubicBezTo>
                  <a:cubicBezTo>
                    <a:pt x="187352" y="682238"/>
                    <a:pt x="224828" y="730839"/>
                    <a:pt x="277528" y="769486"/>
                  </a:cubicBezTo>
                  <a:cubicBezTo>
                    <a:pt x="327301" y="805791"/>
                    <a:pt x="382343" y="832727"/>
                    <a:pt x="438557" y="856149"/>
                  </a:cubicBezTo>
                  <a:cubicBezTo>
                    <a:pt x="442655" y="877229"/>
                    <a:pt x="435629" y="1004881"/>
                    <a:pt x="433872" y="1021862"/>
                  </a:cubicBezTo>
                  <a:cubicBezTo>
                    <a:pt x="427431" y="1072220"/>
                    <a:pt x="426846" y="1103255"/>
                    <a:pt x="356579" y="1120822"/>
                  </a:cubicBezTo>
                  <a:cubicBezTo>
                    <a:pt x="274014" y="1141902"/>
                    <a:pt x="192036" y="1168252"/>
                    <a:pt x="110058" y="1192260"/>
                  </a:cubicBezTo>
                  <a:cubicBezTo>
                    <a:pt x="151633" y="1244374"/>
                    <a:pt x="194378" y="1295318"/>
                    <a:pt x="247664" y="1336307"/>
                  </a:cubicBezTo>
                  <a:cubicBezTo>
                    <a:pt x="399324" y="1454590"/>
                    <a:pt x="568551" y="1499678"/>
                    <a:pt x="757100" y="1454590"/>
                  </a:cubicBezTo>
                  <a:cubicBezTo>
                    <a:pt x="915787" y="1416529"/>
                    <a:pt x="1038169" y="1322254"/>
                    <a:pt x="1135372" y="1193431"/>
                  </a:cubicBezTo>
                  <a:cubicBezTo>
                    <a:pt x="1044610" y="1167081"/>
                    <a:pt x="953849" y="1140145"/>
                    <a:pt x="862501" y="1114966"/>
                  </a:cubicBezTo>
                  <a:cubicBezTo>
                    <a:pt x="829710" y="1105597"/>
                    <a:pt x="812728" y="1085688"/>
                    <a:pt x="807459" y="1052897"/>
                  </a:cubicBezTo>
                  <a:cubicBezTo>
                    <a:pt x="801017" y="1015421"/>
                    <a:pt x="798089" y="883670"/>
                    <a:pt x="798089" y="856149"/>
                  </a:cubicBezTo>
                  <a:lnTo>
                    <a:pt x="798089" y="856149"/>
                  </a:lnTo>
                  <a:cubicBezTo>
                    <a:pt x="815656" y="848537"/>
                    <a:pt x="833223" y="841510"/>
                    <a:pt x="850790" y="833312"/>
                  </a:cubicBezTo>
                  <a:cubicBezTo>
                    <a:pt x="960290" y="782368"/>
                    <a:pt x="1051637" y="714444"/>
                    <a:pt x="1077987" y="586792"/>
                  </a:cubicBezTo>
                  <a:cubicBezTo>
                    <a:pt x="1083257" y="561027"/>
                    <a:pt x="1095554" y="547559"/>
                    <a:pt x="1121318" y="534677"/>
                  </a:cubicBezTo>
                  <a:cubicBezTo>
                    <a:pt x="1181631" y="505399"/>
                    <a:pt x="1215593" y="450942"/>
                    <a:pt x="1232575" y="387116"/>
                  </a:cubicBezTo>
                  <a:cubicBezTo>
                    <a:pt x="1240773" y="351397"/>
                    <a:pt x="1235502" y="316263"/>
                    <a:pt x="1210323" y="283472"/>
                  </a:cubicBezTo>
                  <a:close/>
                  <a:moveTo>
                    <a:pt x="788721" y="886012"/>
                  </a:moveTo>
                  <a:cubicBezTo>
                    <a:pt x="788721" y="886598"/>
                    <a:pt x="789306" y="886598"/>
                    <a:pt x="789306" y="887183"/>
                  </a:cubicBezTo>
                  <a:cubicBezTo>
                    <a:pt x="789306" y="887769"/>
                    <a:pt x="788721" y="888355"/>
                    <a:pt x="788135" y="888940"/>
                  </a:cubicBezTo>
                  <a:cubicBezTo>
                    <a:pt x="788135" y="887183"/>
                    <a:pt x="788135" y="886598"/>
                    <a:pt x="788721" y="886012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0">
              <a:extLst>
                <a:ext uri="{FF2B5EF4-FFF2-40B4-BE49-F238E27FC236}">
                  <a16:creationId xmlns:a16="http://schemas.microsoft.com/office/drawing/2014/main" id="{FDA8E660-912B-42A7-B86A-4DF88C087266}"/>
                </a:ext>
              </a:extLst>
            </p:cNvPr>
            <p:cNvSpPr/>
            <p:nvPr/>
          </p:nvSpPr>
          <p:spPr>
            <a:xfrm>
              <a:off x="10447882" y="4623530"/>
              <a:ext cx="1370208" cy="1674699"/>
            </a:xfrm>
            <a:custGeom>
              <a:avLst/>
              <a:gdLst>
                <a:gd name="connsiteX0" fmla="*/ 37838 w 1370207"/>
                <a:gd name="connsiteY0" fmla="*/ 1675881 h 1674698"/>
                <a:gd name="connsiteX1" fmla="*/ 13245 w 1370207"/>
                <a:gd name="connsiteY1" fmla="*/ 1452783 h 1674698"/>
                <a:gd name="connsiteX2" fmla="*/ 60675 w 1370207"/>
                <a:gd name="connsiteY2" fmla="*/ 1167616 h 1674698"/>
                <a:gd name="connsiteX3" fmla="*/ 36082 w 1370207"/>
                <a:gd name="connsiteY3" fmla="*/ 907042 h 1674698"/>
                <a:gd name="connsiteX4" fmla="*/ 20857 w 1370207"/>
                <a:gd name="connsiteY4" fmla="*/ 678674 h 1674698"/>
                <a:gd name="connsiteX5" fmla="*/ 75314 w 1370207"/>
                <a:gd name="connsiteY5" fmla="*/ 383553 h 1674698"/>
                <a:gd name="connsiteX6" fmla="*/ 378048 w 1370207"/>
                <a:gd name="connsiteY6" fmla="*/ 66765 h 1674698"/>
                <a:gd name="connsiteX7" fmla="*/ 1088331 w 1370207"/>
                <a:gd name="connsiteY7" fmla="*/ 116538 h 1674698"/>
                <a:gd name="connsiteX8" fmla="*/ 1327239 w 1370207"/>
                <a:gd name="connsiteY8" fmla="*/ 439181 h 1674698"/>
                <a:gd name="connsiteX9" fmla="*/ 1342463 w 1370207"/>
                <a:gd name="connsiteY9" fmla="*/ 516475 h 1674698"/>
                <a:gd name="connsiteX10" fmla="*/ 1358273 w 1370207"/>
                <a:gd name="connsiteY10" fmla="*/ 664621 h 1674698"/>
                <a:gd name="connsiteX11" fmla="*/ 1346562 w 1370207"/>
                <a:gd name="connsiteY11" fmla="*/ 891232 h 1674698"/>
                <a:gd name="connsiteX12" fmla="*/ 1324311 w 1370207"/>
                <a:gd name="connsiteY12" fmla="*/ 1147122 h 1674698"/>
                <a:gd name="connsiteX13" fmla="*/ 1357688 w 1370207"/>
                <a:gd name="connsiteY13" fmla="*/ 1415893 h 1674698"/>
                <a:gd name="connsiteX14" fmla="*/ 1364129 w 1370207"/>
                <a:gd name="connsiteY14" fmla="*/ 1602101 h 1674698"/>
                <a:gd name="connsiteX15" fmla="*/ 1333680 w 1370207"/>
                <a:gd name="connsiteY15" fmla="*/ 1653630 h 1674698"/>
                <a:gd name="connsiteX16" fmla="*/ 1271611 w 1370207"/>
                <a:gd name="connsiteY16" fmla="*/ 1650702 h 1674698"/>
                <a:gd name="connsiteX17" fmla="*/ 1215397 w 1370207"/>
                <a:gd name="connsiteY17" fmla="*/ 1646603 h 1674698"/>
                <a:gd name="connsiteX18" fmla="*/ 934329 w 1370207"/>
                <a:gd name="connsiteY18" fmla="*/ 1566967 h 1674698"/>
                <a:gd name="connsiteX19" fmla="*/ 881043 w 1370207"/>
                <a:gd name="connsiteY19" fmla="*/ 1503727 h 1674698"/>
                <a:gd name="connsiteX20" fmla="*/ 870503 w 1370207"/>
                <a:gd name="connsiteY20" fmla="*/ 1384859 h 1674698"/>
                <a:gd name="connsiteX21" fmla="*/ 872259 w 1370207"/>
                <a:gd name="connsiteY21" fmla="*/ 1309322 h 1674698"/>
                <a:gd name="connsiteX22" fmla="*/ 898024 w 1370207"/>
                <a:gd name="connsiteY22" fmla="*/ 1288242 h 1674698"/>
                <a:gd name="connsiteX23" fmla="*/ 1043828 w 1370207"/>
                <a:gd name="connsiteY23" fmla="*/ 1205092 h 1674698"/>
                <a:gd name="connsiteX24" fmla="*/ 1136347 w 1370207"/>
                <a:gd name="connsiteY24" fmla="*/ 1076269 h 1674698"/>
                <a:gd name="connsiteX25" fmla="*/ 1157427 w 1370207"/>
                <a:gd name="connsiteY25" fmla="*/ 1010686 h 1674698"/>
                <a:gd name="connsiteX26" fmla="*/ 1182606 w 1370207"/>
                <a:gd name="connsiteY26" fmla="*/ 983165 h 1674698"/>
                <a:gd name="connsiteX27" fmla="*/ 1307915 w 1370207"/>
                <a:gd name="connsiteY27" fmla="*/ 815695 h 1674698"/>
                <a:gd name="connsiteX28" fmla="*/ 1292106 w 1370207"/>
                <a:gd name="connsiteY28" fmla="*/ 746014 h 1674698"/>
                <a:gd name="connsiteX29" fmla="*/ 1264584 w 1370207"/>
                <a:gd name="connsiteY29" fmla="*/ 791687 h 1674698"/>
                <a:gd name="connsiteX30" fmla="*/ 1191975 w 1370207"/>
                <a:gd name="connsiteY30" fmla="*/ 895331 h 1674698"/>
                <a:gd name="connsiteX31" fmla="*/ 1173822 w 1370207"/>
                <a:gd name="connsiteY31" fmla="*/ 906457 h 1674698"/>
                <a:gd name="connsiteX32" fmla="*/ 1170894 w 1370207"/>
                <a:gd name="connsiteY32" fmla="*/ 887719 h 1674698"/>
                <a:gd name="connsiteX33" fmla="*/ 1166210 w 1370207"/>
                <a:gd name="connsiteY33" fmla="*/ 729618 h 1674698"/>
                <a:gd name="connsiteX34" fmla="*/ 947797 w 1370207"/>
                <a:gd name="connsiteY34" fmla="*/ 553950 h 1674698"/>
                <a:gd name="connsiteX35" fmla="*/ 635694 w 1370207"/>
                <a:gd name="connsiteY35" fmla="*/ 489539 h 1674698"/>
                <a:gd name="connsiteX36" fmla="*/ 524438 w 1370207"/>
                <a:gd name="connsiteY36" fmla="*/ 495395 h 1674698"/>
                <a:gd name="connsiteX37" fmla="*/ 434262 w 1370207"/>
                <a:gd name="connsiteY37" fmla="*/ 463774 h 1674698"/>
                <a:gd name="connsiteX38" fmla="*/ 403812 w 1370207"/>
                <a:gd name="connsiteY38" fmla="*/ 462018 h 1674698"/>
                <a:gd name="connsiteX39" fmla="*/ 238685 w 1370207"/>
                <a:gd name="connsiteY39" fmla="*/ 616020 h 1674698"/>
                <a:gd name="connsiteX40" fmla="*/ 201794 w 1370207"/>
                <a:gd name="connsiteY40" fmla="*/ 682188 h 1674698"/>
                <a:gd name="connsiteX41" fmla="*/ 180129 w 1370207"/>
                <a:gd name="connsiteY41" fmla="*/ 794615 h 1674698"/>
                <a:gd name="connsiteX42" fmla="*/ 194768 w 1370207"/>
                <a:gd name="connsiteY42" fmla="*/ 863126 h 1674698"/>
                <a:gd name="connsiteX43" fmla="*/ 96394 w 1370207"/>
                <a:gd name="connsiteY43" fmla="*/ 758311 h 1674698"/>
                <a:gd name="connsiteX44" fmla="*/ 92295 w 1370207"/>
                <a:gd name="connsiteY44" fmla="*/ 847315 h 1674698"/>
                <a:gd name="connsiteX45" fmla="*/ 181300 w 1370207"/>
                <a:gd name="connsiteY45" fmla="*/ 970283 h 1674698"/>
                <a:gd name="connsiteX46" fmla="*/ 195353 w 1370207"/>
                <a:gd name="connsiteY46" fmla="*/ 977895 h 1674698"/>
                <a:gd name="connsiteX47" fmla="*/ 243370 w 1370207"/>
                <a:gd name="connsiteY47" fmla="*/ 1033523 h 1674698"/>
                <a:gd name="connsiteX48" fmla="*/ 292556 w 1370207"/>
                <a:gd name="connsiteY48" fmla="*/ 1147122 h 1674698"/>
                <a:gd name="connsiteX49" fmla="*/ 436018 w 1370207"/>
                <a:gd name="connsiteY49" fmla="*/ 1260134 h 1674698"/>
                <a:gd name="connsiteX50" fmla="*/ 493988 w 1370207"/>
                <a:gd name="connsiteY50" fmla="*/ 1287656 h 1674698"/>
                <a:gd name="connsiteX51" fmla="*/ 521510 w 1370207"/>
                <a:gd name="connsiteY51" fmla="*/ 1310493 h 1674698"/>
                <a:gd name="connsiteX52" fmla="*/ 523266 w 1370207"/>
                <a:gd name="connsiteY52" fmla="*/ 1416479 h 1674698"/>
                <a:gd name="connsiteX53" fmla="*/ 515068 w 1370207"/>
                <a:gd name="connsiteY53" fmla="*/ 1499043 h 1674698"/>
                <a:gd name="connsiteX54" fmla="*/ 452999 w 1370207"/>
                <a:gd name="connsiteY54" fmla="*/ 1570481 h 1674698"/>
                <a:gd name="connsiteX55" fmla="*/ 189498 w 1370207"/>
                <a:gd name="connsiteY55" fmla="*/ 1646018 h 1674698"/>
                <a:gd name="connsiteX56" fmla="*/ 56576 w 1370207"/>
                <a:gd name="connsiteY56" fmla="*/ 1676467 h 1674698"/>
                <a:gd name="connsiteX57" fmla="*/ 37838 w 1370207"/>
                <a:gd name="connsiteY57" fmla="*/ 1675881 h 167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70207" h="1674698">
                  <a:moveTo>
                    <a:pt x="37838" y="1675881"/>
                  </a:moveTo>
                  <a:cubicBezTo>
                    <a:pt x="-10763" y="1605614"/>
                    <a:pt x="-4908" y="1529492"/>
                    <a:pt x="13245" y="1452783"/>
                  </a:cubicBezTo>
                  <a:cubicBezTo>
                    <a:pt x="35496" y="1359094"/>
                    <a:pt x="57747" y="1264819"/>
                    <a:pt x="60675" y="1167616"/>
                  </a:cubicBezTo>
                  <a:cubicBezTo>
                    <a:pt x="63017" y="1079782"/>
                    <a:pt x="49549" y="993120"/>
                    <a:pt x="36082" y="907042"/>
                  </a:cubicBezTo>
                  <a:cubicBezTo>
                    <a:pt x="24370" y="831506"/>
                    <a:pt x="6218" y="754797"/>
                    <a:pt x="20857" y="678674"/>
                  </a:cubicBezTo>
                  <a:cubicBezTo>
                    <a:pt x="40180" y="580301"/>
                    <a:pt x="39009" y="478413"/>
                    <a:pt x="75314" y="383553"/>
                  </a:cubicBezTo>
                  <a:cubicBezTo>
                    <a:pt x="131527" y="234821"/>
                    <a:pt x="231658" y="128249"/>
                    <a:pt x="378048" y="66765"/>
                  </a:cubicBezTo>
                  <a:cubicBezTo>
                    <a:pt x="622811" y="-35708"/>
                    <a:pt x="862305" y="-21069"/>
                    <a:pt x="1088331" y="116538"/>
                  </a:cubicBezTo>
                  <a:cubicBezTo>
                    <a:pt x="1208956" y="189733"/>
                    <a:pt x="1290349" y="299818"/>
                    <a:pt x="1327239" y="439181"/>
                  </a:cubicBezTo>
                  <a:cubicBezTo>
                    <a:pt x="1334265" y="464360"/>
                    <a:pt x="1341878" y="490710"/>
                    <a:pt x="1342463" y="516475"/>
                  </a:cubicBezTo>
                  <a:cubicBezTo>
                    <a:pt x="1343049" y="566247"/>
                    <a:pt x="1349490" y="615434"/>
                    <a:pt x="1358273" y="664621"/>
                  </a:cubicBezTo>
                  <a:cubicBezTo>
                    <a:pt x="1371741" y="740744"/>
                    <a:pt x="1358859" y="815695"/>
                    <a:pt x="1346562" y="891232"/>
                  </a:cubicBezTo>
                  <a:cubicBezTo>
                    <a:pt x="1332509" y="976138"/>
                    <a:pt x="1324897" y="1061044"/>
                    <a:pt x="1324311" y="1147122"/>
                  </a:cubicBezTo>
                  <a:cubicBezTo>
                    <a:pt x="1323726" y="1237883"/>
                    <a:pt x="1338950" y="1326888"/>
                    <a:pt x="1357688" y="1415893"/>
                  </a:cubicBezTo>
                  <a:cubicBezTo>
                    <a:pt x="1370571" y="1477377"/>
                    <a:pt x="1382282" y="1539446"/>
                    <a:pt x="1364129" y="1602101"/>
                  </a:cubicBezTo>
                  <a:cubicBezTo>
                    <a:pt x="1358859" y="1619668"/>
                    <a:pt x="1340121" y="1636649"/>
                    <a:pt x="1333680" y="1653630"/>
                  </a:cubicBezTo>
                  <a:cubicBezTo>
                    <a:pt x="1312600" y="1662414"/>
                    <a:pt x="1292106" y="1651874"/>
                    <a:pt x="1271611" y="1650702"/>
                  </a:cubicBezTo>
                  <a:cubicBezTo>
                    <a:pt x="1252873" y="1649531"/>
                    <a:pt x="1234135" y="1647189"/>
                    <a:pt x="1215397" y="1646603"/>
                  </a:cubicBezTo>
                  <a:cubicBezTo>
                    <a:pt x="1121122" y="1621424"/>
                    <a:pt x="1028019" y="1593903"/>
                    <a:pt x="934329" y="1566967"/>
                  </a:cubicBezTo>
                  <a:cubicBezTo>
                    <a:pt x="903294" y="1557599"/>
                    <a:pt x="886313" y="1534762"/>
                    <a:pt x="881043" y="1503727"/>
                  </a:cubicBezTo>
                  <a:cubicBezTo>
                    <a:pt x="874602" y="1464495"/>
                    <a:pt x="870503" y="1424677"/>
                    <a:pt x="870503" y="1384859"/>
                  </a:cubicBezTo>
                  <a:cubicBezTo>
                    <a:pt x="870503" y="1359679"/>
                    <a:pt x="868746" y="1334500"/>
                    <a:pt x="872259" y="1309322"/>
                  </a:cubicBezTo>
                  <a:cubicBezTo>
                    <a:pt x="876359" y="1297025"/>
                    <a:pt x="887484" y="1293511"/>
                    <a:pt x="898024" y="1288242"/>
                  </a:cubicBezTo>
                  <a:cubicBezTo>
                    <a:pt x="948968" y="1264819"/>
                    <a:pt x="999326" y="1240226"/>
                    <a:pt x="1043828" y="1205092"/>
                  </a:cubicBezTo>
                  <a:cubicBezTo>
                    <a:pt x="1087160" y="1171130"/>
                    <a:pt x="1119366" y="1129555"/>
                    <a:pt x="1136347" y="1076269"/>
                  </a:cubicBezTo>
                  <a:cubicBezTo>
                    <a:pt x="1143373" y="1054603"/>
                    <a:pt x="1151571" y="1032938"/>
                    <a:pt x="1157427" y="1010686"/>
                  </a:cubicBezTo>
                  <a:cubicBezTo>
                    <a:pt x="1160940" y="997219"/>
                    <a:pt x="1169138" y="989021"/>
                    <a:pt x="1182606" y="983165"/>
                  </a:cubicBezTo>
                  <a:cubicBezTo>
                    <a:pt x="1256387" y="951545"/>
                    <a:pt x="1292106" y="890647"/>
                    <a:pt x="1307915" y="815695"/>
                  </a:cubicBezTo>
                  <a:cubicBezTo>
                    <a:pt x="1312600" y="792273"/>
                    <a:pt x="1306744" y="768851"/>
                    <a:pt x="1292106" y="746014"/>
                  </a:cubicBezTo>
                  <a:cubicBezTo>
                    <a:pt x="1279223" y="760653"/>
                    <a:pt x="1273367" y="777634"/>
                    <a:pt x="1264584" y="791687"/>
                  </a:cubicBezTo>
                  <a:cubicBezTo>
                    <a:pt x="1241748" y="827407"/>
                    <a:pt x="1218911" y="863126"/>
                    <a:pt x="1191975" y="895331"/>
                  </a:cubicBezTo>
                  <a:cubicBezTo>
                    <a:pt x="1187290" y="901187"/>
                    <a:pt x="1182020" y="909970"/>
                    <a:pt x="1173822" y="906457"/>
                  </a:cubicBezTo>
                  <a:cubicBezTo>
                    <a:pt x="1166796" y="903529"/>
                    <a:pt x="1170309" y="894160"/>
                    <a:pt x="1170894" y="887719"/>
                  </a:cubicBezTo>
                  <a:cubicBezTo>
                    <a:pt x="1173237" y="835019"/>
                    <a:pt x="1175579" y="782318"/>
                    <a:pt x="1166210" y="729618"/>
                  </a:cubicBezTo>
                  <a:cubicBezTo>
                    <a:pt x="1152157" y="666963"/>
                    <a:pt x="987029" y="575616"/>
                    <a:pt x="947797" y="553950"/>
                  </a:cubicBezTo>
                  <a:cubicBezTo>
                    <a:pt x="827757" y="487782"/>
                    <a:pt x="772129" y="469630"/>
                    <a:pt x="635694" y="489539"/>
                  </a:cubicBezTo>
                  <a:cubicBezTo>
                    <a:pt x="621055" y="491881"/>
                    <a:pt x="552544" y="500079"/>
                    <a:pt x="524438" y="495395"/>
                  </a:cubicBezTo>
                  <a:cubicBezTo>
                    <a:pt x="492232" y="490124"/>
                    <a:pt x="460026" y="482512"/>
                    <a:pt x="434262" y="463774"/>
                  </a:cubicBezTo>
                  <a:cubicBezTo>
                    <a:pt x="424307" y="456162"/>
                    <a:pt x="415523" y="452649"/>
                    <a:pt x="403812" y="462018"/>
                  </a:cubicBezTo>
                  <a:cubicBezTo>
                    <a:pt x="348184" y="507691"/>
                    <a:pt x="289628" y="564490"/>
                    <a:pt x="238685" y="616020"/>
                  </a:cubicBezTo>
                  <a:cubicBezTo>
                    <a:pt x="225217" y="629488"/>
                    <a:pt x="204722" y="681017"/>
                    <a:pt x="201794" y="682188"/>
                  </a:cubicBezTo>
                  <a:cubicBezTo>
                    <a:pt x="172516" y="733717"/>
                    <a:pt x="176030" y="775292"/>
                    <a:pt x="180129" y="794615"/>
                  </a:cubicBezTo>
                  <a:cubicBezTo>
                    <a:pt x="183057" y="817452"/>
                    <a:pt x="194768" y="846145"/>
                    <a:pt x="194768" y="863126"/>
                  </a:cubicBezTo>
                  <a:cubicBezTo>
                    <a:pt x="194768" y="872495"/>
                    <a:pt x="122744" y="807497"/>
                    <a:pt x="96394" y="758311"/>
                  </a:cubicBezTo>
                  <a:cubicBezTo>
                    <a:pt x="79998" y="787589"/>
                    <a:pt x="82341" y="818037"/>
                    <a:pt x="92295" y="847315"/>
                  </a:cubicBezTo>
                  <a:cubicBezTo>
                    <a:pt x="108691" y="897088"/>
                    <a:pt x="139140" y="938077"/>
                    <a:pt x="181300" y="970283"/>
                  </a:cubicBezTo>
                  <a:cubicBezTo>
                    <a:pt x="185399" y="973796"/>
                    <a:pt x="190083" y="977310"/>
                    <a:pt x="195353" y="977895"/>
                  </a:cubicBezTo>
                  <a:cubicBezTo>
                    <a:pt x="228144" y="982580"/>
                    <a:pt x="236342" y="1006002"/>
                    <a:pt x="243370" y="1033523"/>
                  </a:cubicBezTo>
                  <a:cubicBezTo>
                    <a:pt x="253324" y="1073927"/>
                    <a:pt x="268548" y="1112574"/>
                    <a:pt x="292556" y="1147122"/>
                  </a:cubicBezTo>
                  <a:cubicBezTo>
                    <a:pt x="328861" y="1199237"/>
                    <a:pt x="382732" y="1229686"/>
                    <a:pt x="436018" y="1260134"/>
                  </a:cubicBezTo>
                  <a:cubicBezTo>
                    <a:pt x="454756" y="1270675"/>
                    <a:pt x="474079" y="1280044"/>
                    <a:pt x="493988" y="1287656"/>
                  </a:cubicBezTo>
                  <a:cubicBezTo>
                    <a:pt x="505114" y="1292340"/>
                    <a:pt x="517411" y="1297025"/>
                    <a:pt x="521510" y="1310493"/>
                  </a:cubicBezTo>
                  <a:cubicBezTo>
                    <a:pt x="524438" y="1345626"/>
                    <a:pt x="522095" y="1381345"/>
                    <a:pt x="523266" y="1416479"/>
                  </a:cubicBezTo>
                  <a:cubicBezTo>
                    <a:pt x="519753" y="1444000"/>
                    <a:pt x="519168" y="1471521"/>
                    <a:pt x="515068" y="1499043"/>
                  </a:cubicBezTo>
                  <a:cubicBezTo>
                    <a:pt x="509799" y="1536518"/>
                    <a:pt x="489304" y="1560526"/>
                    <a:pt x="452999" y="1570481"/>
                  </a:cubicBezTo>
                  <a:cubicBezTo>
                    <a:pt x="365165" y="1595074"/>
                    <a:pt x="277917" y="1622010"/>
                    <a:pt x="189498" y="1646018"/>
                  </a:cubicBezTo>
                  <a:cubicBezTo>
                    <a:pt x="143825" y="1650702"/>
                    <a:pt x="98736" y="1658315"/>
                    <a:pt x="56576" y="1676467"/>
                  </a:cubicBezTo>
                  <a:cubicBezTo>
                    <a:pt x="51306" y="1677052"/>
                    <a:pt x="44279" y="1679980"/>
                    <a:pt x="37838" y="1675881"/>
                  </a:cubicBezTo>
                  <a:close/>
                </a:path>
              </a:pathLst>
            </a:custGeom>
            <a:solidFill>
              <a:srgbClr val="996633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41">
              <a:extLst>
                <a:ext uri="{FF2B5EF4-FFF2-40B4-BE49-F238E27FC236}">
                  <a16:creationId xmlns:a16="http://schemas.microsoft.com/office/drawing/2014/main" id="{8CAA648B-CAA8-424E-BE7E-640472A64B3F}"/>
                </a:ext>
              </a:extLst>
            </p:cNvPr>
            <p:cNvSpPr/>
            <p:nvPr/>
          </p:nvSpPr>
          <p:spPr>
            <a:xfrm>
              <a:off x="10255665" y="6262521"/>
              <a:ext cx="1780099" cy="392324"/>
            </a:xfrm>
            <a:custGeom>
              <a:avLst/>
              <a:gdLst>
                <a:gd name="connsiteX0" fmla="*/ 1407028 w 1780099"/>
                <a:gd name="connsiteY0" fmla="*/ 1171 h 392324"/>
                <a:gd name="connsiteX1" fmla="*/ 1525897 w 1780099"/>
                <a:gd name="connsiteY1" fmla="*/ 13468 h 392324"/>
                <a:gd name="connsiteX2" fmla="*/ 1717375 w 1780099"/>
                <a:gd name="connsiteY2" fmla="*/ 140534 h 392324"/>
                <a:gd name="connsiteX3" fmla="*/ 1781201 w 1780099"/>
                <a:gd name="connsiteY3" fmla="*/ 381785 h 392324"/>
                <a:gd name="connsiteX4" fmla="*/ 1764219 w 1780099"/>
                <a:gd name="connsiteY4" fmla="*/ 397009 h 392324"/>
                <a:gd name="connsiteX5" fmla="*/ 1747824 w 1780099"/>
                <a:gd name="connsiteY5" fmla="*/ 397009 h 392324"/>
                <a:gd name="connsiteX6" fmla="*/ 26281 w 1780099"/>
                <a:gd name="connsiteY6" fmla="*/ 397009 h 392324"/>
                <a:gd name="connsiteX7" fmla="*/ 1687 w 1780099"/>
                <a:gd name="connsiteY7" fmla="*/ 367731 h 392324"/>
                <a:gd name="connsiteX8" fmla="*/ 229469 w 1780099"/>
                <a:gd name="connsiteY8" fmla="*/ 36890 h 392324"/>
                <a:gd name="connsiteX9" fmla="*/ 381715 w 1780099"/>
                <a:gd name="connsiteY9" fmla="*/ 0 h 392324"/>
                <a:gd name="connsiteX10" fmla="*/ 408065 w 1780099"/>
                <a:gd name="connsiteY10" fmla="*/ 22837 h 392324"/>
                <a:gd name="connsiteX11" fmla="*/ 723681 w 1780099"/>
                <a:gd name="connsiteY11" fmla="*/ 247106 h 392324"/>
                <a:gd name="connsiteX12" fmla="*/ 1176904 w 1780099"/>
                <a:gd name="connsiteY12" fmla="*/ 197333 h 392324"/>
                <a:gd name="connsiteX13" fmla="*/ 1384192 w 1780099"/>
                <a:gd name="connsiteY13" fmla="*/ 21080 h 392324"/>
                <a:gd name="connsiteX14" fmla="*/ 1407028 w 1780099"/>
                <a:gd name="connsiteY14" fmla="*/ 1171 h 39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80099" h="392324">
                  <a:moveTo>
                    <a:pt x="1407028" y="1171"/>
                  </a:moveTo>
                  <a:cubicBezTo>
                    <a:pt x="1447432" y="-585"/>
                    <a:pt x="1486665" y="5856"/>
                    <a:pt x="1525897" y="13468"/>
                  </a:cubicBezTo>
                  <a:cubicBezTo>
                    <a:pt x="1603191" y="35134"/>
                    <a:pt x="1669944" y="74366"/>
                    <a:pt x="1717375" y="140534"/>
                  </a:cubicBezTo>
                  <a:cubicBezTo>
                    <a:pt x="1769489" y="212558"/>
                    <a:pt x="1787642" y="293951"/>
                    <a:pt x="1781201" y="381785"/>
                  </a:cubicBezTo>
                  <a:cubicBezTo>
                    <a:pt x="1780615" y="394081"/>
                    <a:pt x="1775930" y="398180"/>
                    <a:pt x="1764219" y="397009"/>
                  </a:cubicBezTo>
                  <a:cubicBezTo>
                    <a:pt x="1758950" y="396423"/>
                    <a:pt x="1753680" y="397009"/>
                    <a:pt x="1747824" y="397009"/>
                  </a:cubicBezTo>
                  <a:cubicBezTo>
                    <a:pt x="1173976" y="397009"/>
                    <a:pt x="600128" y="397009"/>
                    <a:pt x="26281" y="397009"/>
                  </a:cubicBezTo>
                  <a:cubicBezTo>
                    <a:pt x="-2412" y="397009"/>
                    <a:pt x="-1826" y="397009"/>
                    <a:pt x="1687" y="367731"/>
                  </a:cubicBezTo>
                  <a:cubicBezTo>
                    <a:pt x="18083" y="216071"/>
                    <a:pt x="92448" y="105401"/>
                    <a:pt x="229469" y="36890"/>
                  </a:cubicBezTo>
                  <a:cubicBezTo>
                    <a:pt x="278071" y="15810"/>
                    <a:pt x="328429" y="1757"/>
                    <a:pt x="381715" y="0"/>
                  </a:cubicBezTo>
                  <a:cubicBezTo>
                    <a:pt x="396939" y="0"/>
                    <a:pt x="401038" y="13468"/>
                    <a:pt x="408065" y="22837"/>
                  </a:cubicBezTo>
                  <a:cubicBezTo>
                    <a:pt x="490628" y="129409"/>
                    <a:pt x="594858" y="207873"/>
                    <a:pt x="723681" y="247106"/>
                  </a:cubicBezTo>
                  <a:cubicBezTo>
                    <a:pt x="881197" y="295122"/>
                    <a:pt x="1032857" y="278141"/>
                    <a:pt x="1176904" y="197333"/>
                  </a:cubicBezTo>
                  <a:cubicBezTo>
                    <a:pt x="1257711" y="152245"/>
                    <a:pt x="1325050" y="91933"/>
                    <a:pt x="1384192" y="21080"/>
                  </a:cubicBezTo>
                  <a:cubicBezTo>
                    <a:pt x="1391219" y="12882"/>
                    <a:pt x="1396489" y="4099"/>
                    <a:pt x="1407028" y="1171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42">
              <a:extLst>
                <a:ext uri="{FF2B5EF4-FFF2-40B4-BE49-F238E27FC236}">
                  <a16:creationId xmlns:a16="http://schemas.microsoft.com/office/drawing/2014/main" id="{B2D83C02-D10D-4C10-A3E2-1F0C062E3F76}"/>
                </a:ext>
              </a:extLst>
            </p:cNvPr>
            <p:cNvSpPr/>
            <p:nvPr/>
          </p:nvSpPr>
          <p:spPr>
            <a:xfrm>
              <a:off x="10603708" y="5246212"/>
              <a:ext cx="1036439" cy="339624"/>
            </a:xfrm>
            <a:custGeom>
              <a:avLst/>
              <a:gdLst>
                <a:gd name="connsiteX0" fmla="*/ 1019752 w 1036439"/>
                <a:gd name="connsiteY0" fmla="*/ 20859 h 339624"/>
                <a:gd name="connsiteX1" fmla="*/ 899713 w 1036439"/>
                <a:gd name="connsiteY1" fmla="*/ 3292 h 339624"/>
                <a:gd name="connsiteX2" fmla="*/ 776160 w 1036439"/>
                <a:gd name="connsiteY2" fmla="*/ 364 h 339624"/>
                <a:gd name="connsiteX3" fmla="*/ 625671 w 1036439"/>
                <a:gd name="connsiteY3" fmla="*/ 26129 h 339624"/>
                <a:gd name="connsiteX4" fmla="*/ 571800 w 1036439"/>
                <a:gd name="connsiteY4" fmla="*/ 80586 h 339624"/>
                <a:gd name="connsiteX5" fmla="*/ 466985 w 1036439"/>
                <a:gd name="connsiteY5" fmla="*/ 80586 h 339624"/>
                <a:gd name="connsiteX6" fmla="*/ 413114 w 1036439"/>
                <a:gd name="connsiteY6" fmla="*/ 26129 h 339624"/>
                <a:gd name="connsiteX7" fmla="*/ 262624 w 1036439"/>
                <a:gd name="connsiteY7" fmla="*/ 364 h 339624"/>
                <a:gd name="connsiteX8" fmla="*/ 45382 w 1036439"/>
                <a:gd name="connsiteY8" fmla="*/ 16760 h 339624"/>
                <a:gd name="connsiteX9" fmla="*/ 18447 w 1036439"/>
                <a:gd name="connsiteY9" fmla="*/ 21444 h 339624"/>
                <a:gd name="connsiteX10" fmla="*/ 2051 w 1036439"/>
                <a:gd name="connsiteY10" fmla="*/ 47209 h 339624"/>
                <a:gd name="connsiteX11" fmla="*/ 23717 w 1036439"/>
                <a:gd name="connsiteY11" fmla="*/ 99909 h 339624"/>
                <a:gd name="connsiteX12" fmla="*/ 45968 w 1036439"/>
                <a:gd name="connsiteY12" fmla="*/ 172518 h 339624"/>
                <a:gd name="connsiteX13" fmla="*/ 150783 w 1036439"/>
                <a:gd name="connsiteY13" fmla="*/ 318322 h 339624"/>
                <a:gd name="connsiteX14" fmla="*/ 322352 w 1036439"/>
                <a:gd name="connsiteY14" fmla="*/ 336475 h 339624"/>
                <a:gd name="connsiteX15" fmla="*/ 477525 w 1036439"/>
                <a:gd name="connsiteY15" fmla="*/ 161393 h 339624"/>
                <a:gd name="connsiteX16" fmla="*/ 563602 w 1036439"/>
                <a:gd name="connsiteY16" fmla="*/ 156708 h 339624"/>
                <a:gd name="connsiteX17" fmla="*/ 708821 w 1036439"/>
                <a:gd name="connsiteY17" fmla="*/ 335304 h 339624"/>
                <a:gd name="connsiteX18" fmla="*/ 844085 w 1036439"/>
                <a:gd name="connsiteY18" fmla="*/ 333547 h 339624"/>
                <a:gd name="connsiteX19" fmla="*/ 996330 w 1036439"/>
                <a:gd name="connsiteY19" fmla="*/ 161978 h 339624"/>
                <a:gd name="connsiteX20" fmla="*/ 1013311 w 1036439"/>
                <a:gd name="connsiteY20" fmla="*/ 108692 h 339624"/>
                <a:gd name="connsiteX21" fmla="*/ 1038490 w 1036439"/>
                <a:gd name="connsiteY21" fmla="*/ 47209 h 339624"/>
                <a:gd name="connsiteX22" fmla="*/ 1019752 w 1036439"/>
                <a:gd name="connsiteY22" fmla="*/ 20859 h 339624"/>
                <a:gd name="connsiteX23" fmla="*/ 440049 w 1036439"/>
                <a:gd name="connsiteY23" fmla="*/ 166077 h 339624"/>
                <a:gd name="connsiteX24" fmla="*/ 294830 w 1036439"/>
                <a:gd name="connsiteY24" fmla="*/ 315395 h 339624"/>
                <a:gd name="connsiteX25" fmla="*/ 201141 w 1036439"/>
                <a:gd name="connsiteY25" fmla="*/ 311881 h 339624"/>
                <a:gd name="connsiteX26" fmla="*/ 91642 w 1036439"/>
                <a:gd name="connsiteY26" fmla="*/ 222291 h 339624"/>
                <a:gd name="connsiteX27" fmla="*/ 72318 w 1036439"/>
                <a:gd name="connsiteY27" fmla="*/ 112206 h 339624"/>
                <a:gd name="connsiteX28" fmla="*/ 154296 w 1036439"/>
                <a:gd name="connsiteY28" fmla="*/ 39596 h 339624"/>
                <a:gd name="connsiteX29" fmla="*/ 230419 w 1036439"/>
                <a:gd name="connsiteY29" fmla="*/ 39596 h 339624"/>
                <a:gd name="connsiteX30" fmla="*/ 351630 w 1036439"/>
                <a:gd name="connsiteY30" fmla="*/ 47794 h 339624"/>
                <a:gd name="connsiteX31" fmla="*/ 440049 w 1036439"/>
                <a:gd name="connsiteY31" fmla="*/ 166077 h 339624"/>
                <a:gd name="connsiteX32" fmla="*/ 949485 w 1036439"/>
                <a:gd name="connsiteY32" fmla="*/ 215264 h 339624"/>
                <a:gd name="connsiteX33" fmla="*/ 767377 w 1036439"/>
                <a:gd name="connsiteY33" fmla="*/ 317152 h 339624"/>
                <a:gd name="connsiteX34" fmla="*/ 656121 w 1036439"/>
                <a:gd name="connsiteY34" fmla="*/ 284360 h 339624"/>
                <a:gd name="connsiteX35" fmla="*/ 615717 w 1036439"/>
                <a:gd name="connsiteY35" fmla="*/ 87027 h 339624"/>
                <a:gd name="connsiteX36" fmla="*/ 650850 w 1036439"/>
                <a:gd name="connsiteY36" fmla="*/ 58920 h 339624"/>
                <a:gd name="connsiteX37" fmla="*/ 735756 w 1036439"/>
                <a:gd name="connsiteY37" fmla="*/ 40182 h 339624"/>
                <a:gd name="connsiteX38" fmla="*/ 883317 w 1036439"/>
                <a:gd name="connsiteY38" fmla="*/ 40182 h 339624"/>
                <a:gd name="connsiteX39" fmla="*/ 966467 w 1036439"/>
                <a:gd name="connsiteY39" fmla="*/ 128016 h 339624"/>
                <a:gd name="connsiteX40" fmla="*/ 949485 w 1036439"/>
                <a:gd name="connsiteY40" fmla="*/ 215264 h 3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6439" h="339624">
                  <a:moveTo>
                    <a:pt x="1019752" y="20859"/>
                  </a:moveTo>
                  <a:cubicBezTo>
                    <a:pt x="979349" y="15589"/>
                    <a:pt x="939531" y="9147"/>
                    <a:pt x="899713" y="3292"/>
                  </a:cubicBezTo>
                  <a:cubicBezTo>
                    <a:pt x="858724" y="2121"/>
                    <a:pt x="817149" y="-807"/>
                    <a:pt x="776160" y="364"/>
                  </a:cubicBezTo>
                  <a:cubicBezTo>
                    <a:pt x="724631" y="950"/>
                    <a:pt x="673687" y="5048"/>
                    <a:pt x="625671" y="26129"/>
                  </a:cubicBezTo>
                  <a:cubicBezTo>
                    <a:pt x="600492" y="37254"/>
                    <a:pt x="577070" y="50722"/>
                    <a:pt x="571800" y="80586"/>
                  </a:cubicBezTo>
                  <a:cubicBezTo>
                    <a:pt x="570043" y="89369"/>
                    <a:pt x="468742" y="88784"/>
                    <a:pt x="466985" y="80586"/>
                  </a:cubicBezTo>
                  <a:cubicBezTo>
                    <a:pt x="461129" y="50722"/>
                    <a:pt x="438292" y="37254"/>
                    <a:pt x="413114" y="26129"/>
                  </a:cubicBezTo>
                  <a:cubicBezTo>
                    <a:pt x="365097" y="5048"/>
                    <a:pt x="313569" y="1535"/>
                    <a:pt x="262624" y="364"/>
                  </a:cubicBezTo>
                  <a:cubicBezTo>
                    <a:pt x="189430" y="-1978"/>
                    <a:pt x="117406" y="7391"/>
                    <a:pt x="45382" y="16760"/>
                  </a:cubicBezTo>
                  <a:cubicBezTo>
                    <a:pt x="36599" y="18517"/>
                    <a:pt x="27230" y="20859"/>
                    <a:pt x="18447" y="21444"/>
                  </a:cubicBezTo>
                  <a:cubicBezTo>
                    <a:pt x="1465" y="23201"/>
                    <a:pt x="-3219" y="29642"/>
                    <a:pt x="2051" y="47209"/>
                  </a:cubicBezTo>
                  <a:cubicBezTo>
                    <a:pt x="9663" y="75901"/>
                    <a:pt x="15519" y="89954"/>
                    <a:pt x="23717" y="99909"/>
                  </a:cubicBezTo>
                  <a:cubicBezTo>
                    <a:pt x="43040" y="123917"/>
                    <a:pt x="43040" y="149096"/>
                    <a:pt x="45968" y="172518"/>
                  </a:cubicBezTo>
                  <a:cubicBezTo>
                    <a:pt x="54751" y="240443"/>
                    <a:pt x="87543" y="290216"/>
                    <a:pt x="150783" y="318322"/>
                  </a:cubicBezTo>
                  <a:cubicBezTo>
                    <a:pt x="205826" y="342331"/>
                    <a:pt x="263796" y="346430"/>
                    <a:pt x="322352" y="336475"/>
                  </a:cubicBezTo>
                  <a:cubicBezTo>
                    <a:pt x="417798" y="320079"/>
                    <a:pt x="471669" y="258596"/>
                    <a:pt x="477525" y="161393"/>
                  </a:cubicBezTo>
                  <a:cubicBezTo>
                    <a:pt x="479867" y="127430"/>
                    <a:pt x="563602" y="134457"/>
                    <a:pt x="563602" y="156708"/>
                  </a:cubicBezTo>
                  <a:cubicBezTo>
                    <a:pt x="564187" y="249812"/>
                    <a:pt x="620402" y="317152"/>
                    <a:pt x="708821" y="335304"/>
                  </a:cubicBezTo>
                  <a:cubicBezTo>
                    <a:pt x="753909" y="344673"/>
                    <a:pt x="798997" y="343502"/>
                    <a:pt x="844085" y="333547"/>
                  </a:cubicBezTo>
                  <a:cubicBezTo>
                    <a:pt x="937189" y="313053"/>
                    <a:pt x="984619" y="258010"/>
                    <a:pt x="996330" y="161978"/>
                  </a:cubicBezTo>
                  <a:cubicBezTo>
                    <a:pt x="998673" y="143826"/>
                    <a:pt x="997501" y="123331"/>
                    <a:pt x="1013311" y="108692"/>
                  </a:cubicBezTo>
                  <a:cubicBezTo>
                    <a:pt x="1033806" y="92882"/>
                    <a:pt x="1030293" y="67703"/>
                    <a:pt x="1038490" y="47209"/>
                  </a:cubicBezTo>
                  <a:cubicBezTo>
                    <a:pt x="1044346" y="27300"/>
                    <a:pt x="1035562" y="23201"/>
                    <a:pt x="1019752" y="20859"/>
                  </a:cubicBezTo>
                  <a:close/>
                  <a:moveTo>
                    <a:pt x="440049" y="166077"/>
                  </a:moveTo>
                  <a:cubicBezTo>
                    <a:pt x="435950" y="251569"/>
                    <a:pt x="379736" y="308954"/>
                    <a:pt x="294830" y="315395"/>
                  </a:cubicBezTo>
                  <a:cubicBezTo>
                    <a:pt x="263211" y="317737"/>
                    <a:pt x="232176" y="318322"/>
                    <a:pt x="201141" y="311881"/>
                  </a:cubicBezTo>
                  <a:cubicBezTo>
                    <a:pt x="149027" y="300756"/>
                    <a:pt x="112722" y="270892"/>
                    <a:pt x="91642" y="222291"/>
                  </a:cubicBezTo>
                  <a:cubicBezTo>
                    <a:pt x="76417" y="187157"/>
                    <a:pt x="69976" y="150267"/>
                    <a:pt x="72318" y="112206"/>
                  </a:cubicBezTo>
                  <a:cubicBezTo>
                    <a:pt x="74075" y="74145"/>
                    <a:pt x="110379" y="41939"/>
                    <a:pt x="154296" y="39596"/>
                  </a:cubicBezTo>
                  <a:cubicBezTo>
                    <a:pt x="179475" y="38425"/>
                    <a:pt x="204655" y="39596"/>
                    <a:pt x="230419" y="39596"/>
                  </a:cubicBezTo>
                  <a:cubicBezTo>
                    <a:pt x="270822" y="37840"/>
                    <a:pt x="311812" y="37840"/>
                    <a:pt x="351630" y="47794"/>
                  </a:cubicBezTo>
                  <a:cubicBezTo>
                    <a:pt x="416627" y="63604"/>
                    <a:pt x="443562" y="98738"/>
                    <a:pt x="440049" y="166077"/>
                  </a:cubicBezTo>
                  <a:close/>
                  <a:moveTo>
                    <a:pt x="949485" y="215264"/>
                  </a:moveTo>
                  <a:cubicBezTo>
                    <a:pt x="922550" y="284946"/>
                    <a:pt x="868678" y="317152"/>
                    <a:pt x="767377" y="317152"/>
                  </a:cubicBezTo>
                  <a:cubicBezTo>
                    <a:pt x="734586" y="317737"/>
                    <a:pt x="693010" y="310710"/>
                    <a:pt x="656121" y="284360"/>
                  </a:cubicBezTo>
                  <a:cubicBezTo>
                    <a:pt x="598735" y="243371"/>
                    <a:pt x="579412" y="148510"/>
                    <a:pt x="615717" y="87027"/>
                  </a:cubicBezTo>
                  <a:cubicBezTo>
                    <a:pt x="623915" y="72973"/>
                    <a:pt x="636211" y="64775"/>
                    <a:pt x="650850" y="58920"/>
                  </a:cubicBezTo>
                  <a:cubicBezTo>
                    <a:pt x="677786" y="47794"/>
                    <a:pt x="706478" y="41939"/>
                    <a:pt x="735756" y="40182"/>
                  </a:cubicBezTo>
                  <a:cubicBezTo>
                    <a:pt x="784943" y="36669"/>
                    <a:pt x="834131" y="37254"/>
                    <a:pt x="883317" y="40182"/>
                  </a:cubicBezTo>
                  <a:cubicBezTo>
                    <a:pt x="934261" y="43110"/>
                    <a:pt x="967052" y="77658"/>
                    <a:pt x="966467" y="128016"/>
                  </a:cubicBezTo>
                  <a:cubicBezTo>
                    <a:pt x="965881" y="158465"/>
                    <a:pt x="960026" y="187157"/>
                    <a:pt x="949485" y="2152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43">
            <a:extLst>
              <a:ext uri="{FF2B5EF4-FFF2-40B4-BE49-F238E27FC236}">
                <a16:creationId xmlns:a16="http://schemas.microsoft.com/office/drawing/2014/main" id="{E45125C7-9CC9-4436-ABC0-CF0F7D04CF42}"/>
              </a:ext>
            </a:extLst>
          </p:cNvPr>
          <p:cNvGrpSpPr/>
          <p:nvPr/>
        </p:nvGrpSpPr>
        <p:grpSpPr>
          <a:xfrm>
            <a:off x="445578" y="1255677"/>
            <a:ext cx="1055126" cy="1244810"/>
            <a:chOff x="5466309" y="4387710"/>
            <a:chExt cx="1891355" cy="2231371"/>
          </a:xfrm>
        </p:grpSpPr>
        <p:sp>
          <p:nvSpPr>
            <p:cNvPr id="9" name="Freeform: Shape 44">
              <a:extLst>
                <a:ext uri="{FF2B5EF4-FFF2-40B4-BE49-F238E27FC236}">
                  <a16:creationId xmlns:a16="http://schemas.microsoft.com/office/drawing/2014/main" id="{6587609B-E2E8-47AE-BFC6-E86809E626BF}"/>
                </a:ext>
              </a:extLst>
            </p:cNvPr>
            <p:cNvSpPr/>
            <p:nvPr/>
          </p:nvSpPr>
          <p:spPr>
            <a:xfrm>
              <a:off x="5466309" y="4853337"/>
              <a:ext cx="1891355" cy="1762532"/>
            </a:xfrm>
            <a:custGeom>
              <a:avLst/>
              <a:gdLst>
                <a:gd name="connsiteX0" fmla="*/ 1606188 w 1891355"/>
                <a:gd name="connsiteY0" fmla="*/ 1318422 h 1762532"/>
                <a:gd name="connsiteX1" fmla="*/ 1514841 w 1891355"/>
                <a:gd name="connsiteY1" fmla="*/ 1295585 h 1762532"/>
                <a:gd name="connsiteX2" fmla="*/ 1140669 w 1891355"/>
                <a:gd name="connsiteY2" fmla="*/ 1112891 h 1762532"/>
                <a:gd name="connsiteX3" fmla="*/ 1135984 w 1891355"/>
                <a:gd name="connsiteY3" fmla="*/ 942493 h 1762532"/>
                <a:gd name="connsiteX4" fmla="*/ 1302283 w 1891355"/>
                <a:gd name="connsiteY4" fmla="*/ 845876 h 1762532"/>
                <a:gd name="connsiteX5" fmla="*/ 1391874 w 1891355"/>
                <a:gd name="connsiteY5" fmla="*/ 748673 h 1762532"/>
                <a:gd name="connsiteX6" fmla="*/ 1408269 w 1891355"/>
                <a:gd name="connsiteY6" fmla="*/ 715882 h 1762532"/>
                <a:gd name="connsiteX7" fmla="*/ 1444574 w 1891355"/>
                <a:gd name="connsiteY7" fmla="*/ 596428 h 1762532"/>
                <a:gd name="connsiteX8" fmla="*/ 1474437 w 1891355"/>
                <a:gd name="connsiteY8" fmla="*/ 563051 h 1762532"/>
                <a:gd name="connsiteX9" fmla="*/ 1534165 w 1891355"/>
                <a:gd name="connsiteY9" fmla="*/ 515621 h 1762532"/>
                <a:gd name="connsiteX10" fmla="*/ 1567541 w 1891355"/>
                <a:gd name="connsiteY10" fmla="*/ 467019 h 1762532"/>
                <a:gd name="connsiteX11" fmla="*/ 1588621 w 1891355"/>
                <a:gd name="connsiteY11" fmla="*/ 424859 h 1762532"/>
                <a:gd name="connsiteX12" fmla="*/ 1605017 w 1891355"/>
                <a:gd name="connsiteY12" fmla="*/ 355177 h 1762532"/>
                <a:gd name="connsiteX13" fmla="*/ 1605017 w 1891355"/>
                <a:gd name="connsiteY13" fmla="*/ 332926 h 1762532"/>
                <a:gd name="connsiteX14" fmla="*/ 1572811 w 1891355"/>
                <a:gd name="connsiteY14" fmla="*/ 326485 h 1762532"/>
                <a:gd name="connsiteX15" fmla="*/ 1497860 w 1891355"/>
                <a:gd name="connsiteY15" fmla="*/ 385626 h 1762532"/>
                <a:gd name="connsiteX16" fmla="*/ 1439890 w 1891355"/>
                <a:gd name="connsiteY16" fmla="*/ 409049 h 1762532"/>
                <a:gd name="connsiteX17" fmla="*/ 1412368 w 1891355"/>
                <a:gd name="connsiteY17" fmla="*/ 387383 h 1762532"/>
                <a:gd name="connsiteX18" fmla="*/ 1387189 w 1891355"/>
                <a:gd name="connsiteY18" fmla="*/ 270271 h 1762532"/>
                <a:gd name="connsiteX19" fmla="*/ 1241970 w 1891355"/>
                <a:gd name="connsiteY19" fmla="*/ 125638 h 1762532"/>
                <a:gd name="connsiteX20" fmla="*/ 1078600 w 1891355"/>
                <a:gd name="connsiteY20" fmla="*/ 104558 h 1762532"/>
                <a:gd name="connsiteX21" fmla="*/ 929868 w 1891355"/>
                <a:gd name="connsiteY21" fmla="*/ 94604 h 1762532"/>
                <a:gd name="connsiteX22" fmla="*/ 692716 w 1891355"/>
                <a:gd name="connsiteY22" fmla="*/ 6770 h 1762532"/>
                <a:gd name="connsiteX23" fmla="*/ 640016 w 1891355"/>
                <a:gd name="connsiteY23" fmla="*/ 11454 h 1762532"/>
                <a:gd name="connsiteX24" fmla="*/ 512950 w 1891355"/>
                <a:gd name="connsiteY24" fmla="*/ 155502 h 1762532"/>
                <a:gd name="connsiteX25" fmla="*/ 391153 w 1891355"/>
                <a:gd name="connsiteY25" fmla="*/ 270271 h 1762532"/>
                <a:gd name="connsiteX26" fmla="*/ 327328 w 1891355"/>
                <a:gd name="connsiteY26" fmla="*/ 270271 h 1762532"/>
                <a:gd name="connsiteX27" fmla="*/ 302734 w 1891355"/>
                <a:gd name="connsiteY27" fmla="*/ 277298 h 1762532"/>
                <a:gd name="connsiteX28" fmla="*/ 291023 w 1891355"/>
                <a:gd name="connsiteY28" fmla="*/ 307161 h 1762532"/>
                <a:gd name="connsiteX29" fmla="*/ 303319 w 1891355"/>
                <a:gd name="connsiteY29" fmla="*/ 424273 h 1762532"/>
                <a:gd name="connsiteX30" fmla="*/ 426873 w 1891355"/>
                <a:gd name="connsiteY30" fmla="*/ 566564 h 1762532"/>
                <a:gd name="connsiteX31" fmla="*/ 443268 w 1891355"/>
                <a:gd name="connsiteY31" fmla="*/ 589987 h 1762532"/>
                <a:gd name="connsiteX32" fmla="*/ 465519 w 1891355"/>
                <a:gd name="connsiteY32" fmla="*/ 669622 h 1762532"/>
                <a:gd name="connsiteX33" fmla="*/ 520562 w 1891355"/>
                <a:gd name="connsiteY33" fmla="*/ 780293 h 1762532"/>
                <a:gd name="connsiteX34" fmla="*/ 720238 w 1891355"/>
                <a:gd name="connsiteY34" fmla="*/ 925512 h 1762532"/>
                <a:gd name="connsiteX35" fmla="*/ 751272 w 1891355"/>
                <a:gd name="connsiteY35" fmla="*/ 972357 h 1762532"/>
                <a:gd name="connsiteX36" fmla="*/ 743074 w 1891355"/>
                <a:gd name="connsiteY36" fmla="*/ 1156222 h 1762532"/>
                <a:gd name="connsiteX37" fmla="*/ 679248 w 1891355"/>
                <a:gd name="connsiteY37" fmla="*/ 1222390 h 1762532"/>
                <a:gd name="connsiteX38" fmla="*/ 415161 w 1891355"/>
                <a:gd name="connsiteY38" fmla="*/ 1305539 h 1762532"/>
                <a:gd name="connsiteX39" fmla="*/ 348408 w 1891355"/>
                <a:gd name="connsiteY39" fmla="*/ 1324863 h 1762532"/>
                <a:gd name="connsiteX40" fmla="*/ 330841 w 1891355"/>
                <a:gd name="connsiteY40" fmla="*/ 1328376 h 1762532"/>
                <a:gd name="connsiteX41" fmla="*/ 0 w 1891355"/>
                <a:gd name="connsiteY41" fmla="*/ 1692008 h 1762532"/>
                <a:gd name="connsiteX42" fmla="*/ 0 w 1891355"/>
                <a:gd name="connsiteY42" fmla="*/ 1767546 h 1762532"/>
                <a:gd name="connsiteX43" fmla="*/ 1891355 w 1891355"/>
                <a:gd name="connsiteY43" fmla="*/ 1767546 h 1762532"/>
                <a:gd name="connsiteX44" fmla="*/ 1891355 w 1891355"/>
                <a:gd name="connsiteY44" fmla="*/ 1634038 h 1762532"/>
                <a:gd name="connsiteX45" fmla="*/ 1606188 w 1891355"/>
                <a:gd name="connsiteY45" fmla="*/ 1318422 h 176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891355" h="1762532">
                  <a:moveTo>
                    <a:pt x="1606188" y="1318422"/>
                  </a:moveTo>
                  <a:cubicBezTo>
                    <a:pt x="1606188" y="1318422"/>
                    <a:pt x="1540606" y="1303783"/>
                    <a:pt x="1514841" y="1295585"/>
                  </a:cubicBezTo>
                  <a:cubicBezTo>
                    <a:pt x="1489662" y="1287973"/>
                    <a:pt x="1144182" y="1258109"/>
                    <a:pt x="1140669" y="1112891"/>
                  </a:cubicBezTo>
                  <a:cubicBezTo>
                    <a:pt x="1140669" y="1095909"/>
                    <a:pt x="1135984" y="962987"/>
                    <a:pt x="1135984" y="942493"/>
                  </a:cubicBezTo>
                  <a:cubicBezTo>
                    <a:pt x="1196297" y="918485"/>
                    <a:pt x="1247826" y="879253"/>
                    <a:pt x="1302283" y="845876"/>
                  </a:cubicBezTo>
                  <a:cubicBezTo>
                    <a:pt x="1316922" y="834164"/>
                    <a:pt x="1378991" y="771510"/>
                    <a:pt x="1391874" y="748673"/>
                  </a:cubicBezTo>
                  <a:cubicBezTo>
                    <a:pt x="1397144" y="737547"/>
                    <a:pt x="1402414" y="727007"/>
                    <a:pt x="1408269" y="715882"/>
                  </a:cubicBezTo>
                  <a:cubicBezTo>
                    <a:pt x="1424665" y="677235"/>
                    <a:pt x="1435791" y="636831"/>
                    <a:pt x="1444574" y="596428"/>
                  </a:cubicBezTo>
                  <a:cubicBezTo>
                    <a:pt x="1448673" y="579446"/>
                    <a:pt x="1456871" y="567150"/>
                    <a:pt x="1474437" y="563051"/>
                  </a:cubicBezTo>
                  <a:cubicBezTo>
                    <a:pt x="1496689" y="550168"/>
                    <a:pt x="1516598" y="534359"/>
                    <a:pt x="1534165" y="515621"/>
                  </a:cubicBezTo>
                  <a:cubicBezTo>
                    <a:pt x="1547047" y="500396"/>
                    <a:pt x="1558758" y="485171"/>
                    <a:pt x="1567541" y="467019"/>
                  </a:cubicBezTo>
                  <a:cubicBezTo>
                    <a:pt x="1574568" y="452966"/>
                    <a:pt x="1581595" y="438912"/>
                    <a:pt x="1588621" y="424859"/>
                  </a:cubicBezTo>
                  <a:cubicBezTo>
                    <a:pt x="1600918" y="403193"/>
                    <a:pt x="1599747" y="378600"/>
                    <a:pt x="1605017" y="355177"/>
                  </a:cubicBezTo>
                  <a:cubicBezTo>
                    <a:pt x="1606774" y="347565"/>
                    <a:pt x="1606774" y="340538"/>
                    <a:pt x="1605017" y="332926"/>
                  </a:cubicBezTo>
                  <a:cubicBezTo>
                    <a:pt x="1595648" y="307747"/>
                    <a:pt x="1592135" y="307161"/>
                    <a:pt x="1572811" y="326485"/>
                  </a:cubicBezTo>
                  <a:cubicBezTo>
                    <a:pt x="1549975" y="348736"/>
                    <a:pt x="1524796" y="368645"/>
                    <a:pt x="1497860" y="385626"/>
                  </a:cubicBezTo>
                  <a:cubicBezTo>
                    <a:pt x="1479708" y="396752"/>
                    <a:pt x="1461555" y="406121"/>
                    <a:pt x="1439890" y="409049"/>
                  </a:cubicBezTo>
                  <a:cubicBezTo>
                    <a:pt x="1423494" y="410805"/>
                    <a:pt x="1414125" y="406121"/>
                    <a:pt x="1412368" y="387383"/>
                  </a:cubicBezTo>
                  <a:cubicBezTo>
                    <a:pt x="1408855" y="347565"/>
                    <a:pt x="1400657" y="308333"/>
                    <a:pt x="1387189" y="270271"/>
                  </a:cubicBezTo>
                  <a:cubicBezTo>
                    <a:pt x="1362010" y="198833"/>
                    <a:pt x="1312238" y="151988"/>
                    <a:pt x="1241970" y="125638"/>
                  </a:cubicBezTo>
                  <a:cubicBezTo>
                    <a:pt x="1189270" y="105729"/>
                    <a:pt x="1134228" y="103973"/>
                    <a:pt x="1078600" y="104558"/>
                  </a:cubicBezTo>
                  <a:cubicBezTo>
                    <a:pt x="1028827" y="105143"/>
                    <a:pt x="979055" y="106900"/>
                    <a:pt x="929868" y="94604"/>
                  </a:cubicBezTo>
                  <a:cubicBezTo>
                    <a:pt x="847304" y="74109"/>
                    <a:pt x="767668" y="46588"/>
                    <a:pt x="692716" y="6770"/>
                  </a:cubicBezTo>
                  <a:cubicBezTo>
                    <a:pt x="673393" y="-3185"/>
                    <a:pt x="657583" y="-2599"/>
                    <a:pt x="640016" y="11454"/>
                  </a:cubicBezTo>
                  <a:cubicBezTo>
                    <a:pt x="588487" y="51858"/>
                    <a:pt x="544570" y="98117"/>
                    <a:pt x="512950" y="155502"/>
                  </a:cubicBezTo>
                  <a:cubicBezTo>
                    <a:pt x="484843" y="207031"/>
                    <a:pt x="444439" y="245678"/>
                    <a:pt x="391153" y="270271"/>
                  </a:cubicBezTo>
                  <a:cubicBezTo>
                    <a:pt x="370073" y="280226"/>
                    <a:pt x="348993" y="284910"/>
                    <a:pt x="327328" y="270271"/>
                  </a:cubicBezTo>
                  <a:cubicBezTo>
                    <a:pt x="316202" y="262659"/>
                    <a:pt x="308590" y="267343"/>
                    <a:pt x="302734" y="277298"/>
                  </a:cubicBezTo>
                  <a:cubicBezTo>
                    <a:pt x="297464" y="286667"/>
                    <a:pt x="293951" y="296621"/>
                    <a:pt x="291023" y="307161"/>
                  </a:cubicBezTo>
                  <a:cubicBezTo>
                    <a:pt x="279312" y="347565"/>
                    <a:pt x="286924" y="386798"/>
                    <a:pt x="303319" y="424273"/>
                  </a:cubicBezTo>
                  <a:cubicBezTo>
                    <a:pt x="329670" y="484000"/>
                    <a:pt x="362461" y="539043"/>
                    <a:pt x="426873" y="566564"/>
                  </a:cubicBezTo>
                  <a:cubicBezTo>
                    <a:pt x="437413" y="571249"/>
                    <a:pt x="440926" y="580032"/>
                    <a:pt x="443268" y="589987"/>
                  </a:cubicBezTo>
                  <a:cubicBezTo>
                    <a:pt x="450295" y="616922"/>
                    <a:pt x="457907" y="643272"/>
                    <a:pt x="465519" y="669622"/>
                  </a:cubicBezTo>
                  <a:cubicBezTo>
                    <a:pt x="477231" y="710026"/>
                    <a:pt x="494797" y="747502"/>
                    <a:pt x="520562" y="780293"/>
                  </a:cubicBezTo>
                  <a:cubicBezTo>
                    <a:pt x="573262" y="847047"/>
                    <a:pt x="644700" y="889793"/>
                    <a:pt x="720238" y="925512"/>
                  </a:cubicBezTo>
                  <a:cubicBezTo>
                    <a:pt x="742489" y="936052"/>
                    <a:pt x="750101" y="947763"/>
                    <a:pt x="751272" y="972357"/>
                  </a:cubicBezTo>
                  <a:cubicBezTo>
                    <a:pt x="752443" y="1008661"/>
                    <a:pt x="747173" y="1131043"/>
                    <a:pt x="743074" y="1156222"/>
                  </a:cubicBezTo>
                  <a:cubicBezTo>
                    <a:pt x="737804" y="1193112"/>
                    <a:pt x="713797" y="1211850"/>
                    <a:pt x="679248" y="1222390"/>
                  </a:cubicBezTo>
                  <a:cubicBezTo>
                    <a:pt x="590829" y="1248740"/>
                    <a:pt x="502995" y="1277433"/>
                    <a:pt x="415161" y="1305539"/>
                  </a:cubicBezTo>
                  <a:cubicBezTo>
                    <a:pt x="410477" y="1311395"/>
                    <a:pt x="363047" y="1318422"/>
                    <a:pt x="348408" y="1324863"/>
                  </a:cubicBezTo>
                  <a:cubicBezTo>
                    <a:pt x="342552" y="1327205"/>
                    <a:pt x="336696" y="1327205"/>
                    <a:pt x="330841" y="1328376"/>
                  </a:cubicBezTo>
                  <a:cubicBezTo>
                    <a:pt x="133507" y="1364681"/>
                    <a:pt x="0" y="1497017"/>
                    <a:pt x="0" y="1692008"/>
                  </a:cubicBezTo>
                  <a:lnTo>
                    <a:pt x="0" y="1767546"/>
                  </a:lnTo>
                  <a:lnTo>
                    <a:pt x="1891355" y="1767546"/>
                  </a:lnTo>
                  <a:lnTo>
                    <a:pt x="1891355" y="1634038"/>
                  </a:lnTo>
                  <a:cubicBezTo>
                    <a:pt x="1891355" y="1468325"/>
                    <a:pt x="1777757" y="1370537"/>
                    <a:pt x="1606188" y="1318422"/>
                  </a:cubicBezTo>
                  <a:close/>
                </a:path>
              </a:pathLst>
            </a:custGeom>
            <a:solidFill>
              <a:srgbClr val="F1BB9D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45">
              <a:extLst>
                <a:ext uri="{FF2B5EF4-FFF2-40B4-BE49-F238E27FC236}">
                  <a16:creationId xmlns:a16="http://schemas.microsoft.com/office/drawing/2014/main" id="{13B48293-ECE7-4F9B-A548-BE839AF03C7B}"/>
                </a:ext>
              </a:extLst>
            </p:cNvPr>
            <p:cNvSpPr/>
            <p:nvPr/>
          </p:nvSpPr>
          <p:spPr>
            <a:xfrm>
              <a:off x="5560012" y="6133067"/>
              <a:ext cx="1709832" cy="486014"/>
            </a:xfrm>
            <a:custGeom>
              <a:avLst/>
              <a:gdLst>
                <a:gd name="connsiteX0" fmla="*/ 320872 w 1709832"/>
                <a:gd name="connsiteY0" fmla="*/ 26395 h 486013"/>
                <a:gd name="connsiteX1" fmla="*/ 443840 w 1709832"/>
                <a:gd name="connsiteY1" fmla="*/ 196207 h 486013"/>
                <a:gd name="connsiteX2" fmla="*/ 685675 w 1709832"/>
                <a:gd name="connsiteY2" fmla="*/ 291068 h 486013"/>
                <a:gd name="connsiteX3" fmla="*/ 1091468 w 1709832"/>
                <a:gd name="connsiteY3" fmla="*/ 296338 h 486013"/>
                <a:gd name="connsiteX4" fmla="*/ 1346186 w 1709832"/>
                <a:gd name="connsiteY4" fmla="*/ 157560 h 486013"/>
                <a:gd name="connsiteX5" fmla="*/ 1430506 w 1709832"/>
                <a:gd name="connsiteY5" fmla="*/ 45 h 486013"/>
                <a:gd name="connsiteX6" fmla="*/ 1710404 w 1709832"/>
                <a:gd name="connsiteY6" fmla="*/ 127111 h 486013"/>
                <a:gd name="connsiteX7" fmla="*/ 1685810 w 1709832"/>
                <a:gd name="connsiteY7" fmla="*/ 250079 h 486013"/>
                <a:gd name="connsiteX8" fmla="*/ 1582166 w 1709832"/>
                <a:gd name="connsiteY8" fmla="*/ 487816 h 486013"/>
                <a:gd name="connsiteX9" fmla="*/ 357762 w 1709832"/>
                <a:gd name="connsiteY9" fmla="*/ 486645 h 486013"/>
                <a:gd name="connsiteX10" fmla="*/ 96018 w 1709832"/>
                <a:gd name="connsiteY10" fmla="*/ 487816 h 486013"/>
                <a:gd name="connsiteX11" fmla="*/ 37462 w 1709832"/>
                <a:gd name="connsiteY11" fmla="*/ 299266 h 486013"/>
                <a:gd name="connsiteX12" fmla="*/ 571 w 1709832"/>
                <a:gd name="connsiteY12" fmla="*/ 134724 h 486013"/>
                <a:gd name="connsiteX13" fmla="*/ 276370 w 1709832"/>
                <a:gd name="connsiteY13" fmla="*/ 8243 h 486013"/>
                <a:gd name="connsiteX14" fmla="*/ 320872 w 1709832"/>
                <a:gd name="connsiteY14" fmla="*/ 26395 h 48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9832" h="486013">
                  <a:moveTo>
                    <a:pt x="320872" y="26395"/>
                  </a:moveTo>
                  <a:cubicBezTo>
                    <a:pt x="341367" y="97833"/>
                    <a:pt x="385284" y="152876"/>
                    <a:pt x="443840" y="196207"/>
                  </a:cubicBezTo>
                  <a:cubicBezTo>
                    <a:pt x="515863" y="248908"/>
                    <a:pt x="599598" y="273501"/>
                    <a:pt x="685675" y="291068"/>
                  </a:cubicBezTo>
                  <a:cubicBezTo>
                    <a:pt x="817426" y="318589"/>
                    <a:pt x="960303" y="327958"/>
                    <a:pt x="1091468" y="296338"/>
                  </a:cubicBezTo>
                  <a:cubicBezTo>
                    <a:pt x="1196869" y="260033"/>
                    <a:pt x="1285873" y="231926"/>
                    <a:pt x="1346186" y="157560"/>
                  </a:cubicBezTo>
                  <a:cubicBezTo>
                    <a:pt x="1352042" y="150534"/>
                    <a:pt x="1418210" y="2387"/>
                    <a:pt x="1430506" y="45"/>
                  </a:cubicBezTo>
                  <a:cubicBezTo>
                    <a:pt x="1443389" y="-2297"/>
                    <a:pt x="1694008" y="87293"/>
                    <a:pt x="1710404" y="127111"/>
                  </a:cubicBezTo>
                  <a:cubicBezTo>
                    <a:pt x="1726799" y="149948"/>
                    <a:pt x="1693423" y="224314"/>
                    <a:pt x="1685810" y="250079"/>
                  </a:cubicBezTo>
                  <a:cubicBezTo>
                    <a:pt x="1661217" y="335570"/>
                    <a:pt x="1592706" y="484302"/>
                    <a:pt x="1582166" y="487816"/>
                  </a:cubicBezTo>
                  <a:cubicBezTo>
                    <a:pt x="1572797" y="487816"/>
                    <a:pt x="752429" y="486645"/>
                    <a:pt x="357762" y="486645"/>
                  </a:cubicBezTo>
                  <a:cubicBezTo>
                    <a:pt x="279298" y="486645"/>
                    <a:pt x="174482" y="487816"/>
                    <a:pt x="96018" y="487816"/>
                  </a:cubicBezTo>
                  <a:cubicBezTo>
                    <a:pt x="87234" y="484302"/>
                    <a:pt x="67325" y="371289"/>
                    <a:pt x="37462" y="299266"/>
                  </a:cubicBezTo>
                  <a:cubicBezTo>
                    <a:pt x="21066" y="250664"/>
                    <a:pt x="-4113" y="188009"/>
                    <a:pt x="571" y="134724"/>
                  </a:cubicBezTo>
                  <a:cubicBezTo>
                    <a:pt x="1743" y="123012"/>
                    <a:pt x="268758" y="11170"/>
                    <a:pt x="276370" y="8243"/>
                  </a:cubicBezTo>
                  <a:cubicBezTo>
                    <a:pt x="309161" y="-2883"/>
                    <a:pt x="309161" y="-2883"/>
                    <a:pt x="320872" y="26395"/>
                  </a:cubicBezTo>
                  <a:close/>
                </a:path>
              </a:pathLst>
            </a:custGeom>
            <a:solidFill>
              <a:srgbClr val="983398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46">
              <a:extLst>
                <a:ext uri="{FF2B5EF4-FFF2-40B4-BE49-F238E27FC236}">
                  <a16:creationId xmlns:a16="http://schemas.microsoft.com/office/drawing/2014/main" id="{0EAB9A80-FA4B-48F3-B4FB-2CBD112F5876}"/>
                </a:ext>
              </a:extLst>
            </p:cNvPr>
            <p:cNvSpPr/>
            <p:nvPr/>
          </p:nvSpPr>
          <p:spPr>
            <a:xfrm>
              <a:off x="5729457" y="4387710"/>
              <a:ext cx="1399486" cy="2020178"/>
            </a:xfrm>
            <a:custGeom>
              <a:avLst/>
              <a:gdLst>
                <a:gd name="connsiteX0" fmla="*/ 1269844 w 1399485"/>
                <a:gd name="connsiteY0" fmla="*/ 256325 h 2020178"/>
                <a:gd name="connsiteX1" fmla="*/ 998145 w 1399485"/>
                <a:gd name="connsiteY1" fmla="*/ 65433 h 2020178"/>
                <a:gd name="connsiteX2" fmla="*/ 550778 w 1399485"/>
                <a:gd name="connsiteY2" fmla="*/ 9804 h 2020178"/>
                <a:gd name="connsiteX3" fmla="*/ 44855 w 1399485"/>
                <a:gd name="connsiteY3" fmla="*/ 463027 h 2020178"/>
                <a:gd name="connsiteX4" fmla="*/ 22604 w 1399485"/>
                <a:gd name="connsiteY4" fmla="*/ 989445 h 2020178"/>
                <a:gd name="connsiteX5" fmla="*/ 488123 w 1399485"/>
                <a:gd name="connsiteY5" fmla="*/ 1539285 h 2020178"/>
                <a:gd name="connsiteX6" fmla="*/ 492807 w 1399485"/>
                <a:gd name="connsiteY6" fmla="*/ 1417488 h 2020178"/>
                <a:gd name="connsiteX7" fmla="*/ 478168 w 1399485"/>
                <a:gd name="connsiteY7" fmla="*/ 1395237 h 2020178"/>
                <a:gd name="connsiteX8" fmla="*/ 368669 w 1399485"/>
                <a:gd name="connsiteY8" fmla="*/ 1337267 h 2020178"/>
                <a:gd name="connsiteX9" fmla="*/ 214082 w 1399485"/>
                <a:gd name="connsiteY9" fmla="*/ 1155158 h 2020178"/>
                <a:gd name="connsiteX10" fmla="*/ 189488 w 1399485"/>
                <a:gd name="connsiteY10" fmla="*/ 1071423 h 2020178"/>
                <a:gd name="connsiteX11" fmla="*/ 147913 w 1399485"/>
                <a:gd name="connsiteY11" fmla="*/ 1019308 h 2020178"/>
                <a:gd name="connsiteX12" fmla="*/ 116293 w 1399485"/>
                <a:gd name="connsiteY12" fmla="*/ 997057 h 2020178"/>
                <a:gd name="connsiteX13" fmla="*/ 32558 w 1399485"/>
                <a:gd name="connsiteY13" fmla="*/ 854181 h 2020178"/>
                <a:gd name="connsiteX14" fmla="*/ 50125 w 1399485"/>
                <a:gd name="connsiteY14" fmla="*/ 734141 h 2020178"/>
                <a:gd name="connsiteX15" fmla="*/ 144400 w 1399485"/>
                <a:gd name="connsiteY15" fmla="*/ 759320 h 2020178"/>
                <a:gd name="connsiteX16" fmla="*/ 252143 w 1399485"/>
                <a:gd name="connsiteY16" fmla="*/ 626984 h 2020178"/>
                <a:gd name="connsiteX17" fmla="*/ 388578 w 1399485"/>
                <a:gd name="connsiteY17" fmla="*/ 475910 h 2020178"/>
                <a:gd name="connsiteX18" fmla="*/ 413172 w 1399485"/>
                <a:gd name="connsiteY18" fmla="*/ 473567 h 2020178"/>
                <a:gd name="connsiteX19" fmla="*/ 481682 w 1399485"/>
                <a:gd name="connsiteY19" fmla="*/ 505773 h 2020178"/>
                <a:gd name="connsiteX20" fmla="*/ 792614 w 1399485"/>
                <a:gd name="connsiteY20" fmla="*/ 578968 h 2020178"/>
                <a:gd name="connsiteX21" fmla="*/ 893915 w 1399485"/>
                <a:gd name="connsiteY21" fmla="*/ 587166 h 2020178"/>
                <a:gd name="connsiteX22" fmla="*/ 1094177 w 1399485"/>
                <a:gd name="connsiteY22" fmla="*/ 729457 h 2020178"/>
                <a:gd name="connsiteX23" fmla="*/ 1141021 w 1399485"/>
                <a:gd name="connsiteY23" fmla="*/ 850667 h 2020178"/>
                <a:gd name="connsiteX24" fmla="*/ 1176155 w 1399485"/>
                <a:gd name="connsiteY24" fmla="*/ 894584 h 2020178"/>
                <a:gd name="connsiteX25" fmla="*/ 1240566 w 1399485"/>
                <a:gd name="connsiteY25" fmla="*/ 862379 h 2020178"/>
                <a:gd name="connsiteX26" fmla="*/ 1318446 w 1399485"/>
                <a:gd name="connsiteY26" fmla="*/ 782157 h 2020178"/>
                <a:gd name="connsiteX27" fmla="*/ 1210703 w 1399485"/>
                <a:gd name="connsiteY27" fmla="*/ 1022236 h 2020178"/>
                <a:gd name="connsiteX28" fmla="*/ 1174398 w 1399485"/>
                <a:gd name="connsiteY28" fmla="*/ 1059712 h 2020178"/>
                <a:gd name="connsiteX29" fmla="*/ 1138094 w 1399485"/>
                <a:gd name="connsiteY29" fmla="*/ 1180337 h 2020178"/>
                <a:gd name="connsiteX30" fmla="*/ 869322 w 1399485"/>
                <a:gd name="connsiteY30" fmla="*/ 1402264 h 2020178"/>
                <a:gd name="connsiteX31" fmla="*/ 865223 w 1399485"/>
                <a:gd name="connsiteY31" fmla="*/ 1606624 h 2020178"/>
                <a:gd name="connsiteX32" fmla="*/ 944274 w 1399485"/>
                <a:gd name="connsiteY32" fmla="*/ 1689773 h 2020178"/>
                <a:gd name="connsiteX33" fmla="*/ 958913 w 1399485"/>
                <a:gd name="connsiteY33" fmla="*/ 1764139 h 2020178"/>
                <a:gd name="connsiteX34" fmla="*/ 917923 w 1399485"/>
                <a:gd name="connsiteY34" fmla="*/ 1826208 h 2020178"/>
                <a:gd name="connsiteX35" fmla="*/ 934319 w 1399485"/>
                <a:gd name="connsiteY35" fmla="*/ 1898232 h 2020178"/>
                <a:gd name="connsiteX36" fmla="*/ 905627 w 1399485"/>
                <a:gd name="connsiteY36" fmla="*/ 1993093 h 2020178"/>
                <a:gd name="connsiteX37" fmla="*/ 878106 w 1399485"/>
                <a:gd name="connsiteY37" fmla="*/ 2015930 h 2020178"/>
                <a:gd name="connsiteX38" fmla="*/ 917338 w 1399485"/>
                <a:gd name="connsiteY38" fmla="*/ 2021785 h 2020178"/>
                <a:gd name="connsiteX39" fmla="*/ 1035621 w 1399485"/>
                <a:gd name="connsiteY39" fmla="*/ 2015344 h 2020178"/>
                <a:gd name="connsiteX40" fmla="*/ 1172642 w 1399485"/>
                <a:gd name="connsiteY40" fmla="*/ 1892377 h 2020178"/>
                <a:gd name="connsiteX41" fmla="*/ 1183182 w 1399485"/>
                <a:gd name="connsiteY41" fmla="*/ 1806299 h 2020178"/>
                <a:gd name="connsiteX42" fmla="*/ 1167957 w 1399485"/>
                <a:gd name="connsiteY42" fmla="*/ 1757113 h 2020178"/>
                <a:gd name="connsiteX43" fmla="*/ 1169714 w 1399485"/>
                <a:gd name="connsiteY43" fmla="*/ 1560950 h 2020178"/>
                <a:gd name="connsiteX44" fmla="*/ 1162687 w 1399485"/>
                <a:gd name="connsiteY44" fmla="*/ 1529330 h 2020178"/>
                <a:gd name="connsiteX45" fmla="*/ 1218315 w 1399485"/>
                <a:gd name="connsiteY45" fmla="*/ 1480143 h 2020178"/>
                <a:gd name="connsiteX46" fmla="*/ 1232954 w 1399485"/>
                <a:gd name="connsiteY46" fmla="*/ 1343708 h 2020178"/>
                <a:gd name="connsiteX47" fmla="*/ 1222414 w 1399485"/>
                <a:gd name="connsiteY47" fmla="*/ 1261729 h 2020178"/>
                <a:gd name="connsiteX48" fmla="*/ 1338940 w 1399485"/>
                <a:gd name="connsiteY48" fmla="*/ 1036875 h 2020178"/>
                <a:gd name="connsiteX49" fmla="*/ 1386371 w 1399485"/>
                <a:gd name="connsiteY49" fmla="*/ 767518 h 2020178"/>
                <a:gd name="connsiteX50" fmla="*/ 1384028 w 1399485"/>
                <a:gd name="connsiteY50" fmla="*/ 683197 h 2020178"/>
                <a:gd name="connsiteX51" fmla="*/ 1399838 w 1399485"/>
                <a:gd name="connsiteY51" fmla="*/ 607075 h 2020178"/>
                <a:gd name="connsiteX52" fmla="*/ 1269844 w 1399485"/>
                <a:gd name="connsiteY52" fmla="*/ 256325 h 202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99485" h="2020178">
                  <a:moveTo>
                    <a:pt x="1269844" y="256325"/>
                  </a:moveTo>
                  <a:cubicBezTo>
                    <a:pt x="1194307" y="170248"/>
                    <a:pt x="1095933" y="118719"/>
                    <a:pt x="998145" y="65433"/>
                  </a:cubicBezTo>
                  <a:cubicBezTo>
                    <a:pt x="856440" y="-11861"/>
                    <a:pt x="703023" y="-6006"/>
                    <a:pt x="550778" y="9804"/>
                  </a:cubicBezTo>
                  <a:cubicBezTo>
                    <a:pt x="358129" y="29714"/>
                    <a:pt x="103997" y="215921"/>
                    <a:pt x="44855" y="463027"/>
                  </a:cubicBezTo>
                  <a:cubicBezTo>
                    <a:pt x="2695" y="639280"/>
                    <a:pt x="-19557" y="812606"/>
                    <a:pt x="22604" y="989445"/>
                  </a:cubicBezTo>
                  <a:cubicBezTo>
                    <a:pt x="84673" y="1250018"/>
                    <a:pt x="487538" y="1542798"/>
                    <a:pt x="488123" y="1539285"/>
                  </a:cubicBezTo>
                  <a:cubicBezTo>
                    <a:pt x="492222" y="1498881"/>
                    <a:pt x="492807" y="1458478"/>
                    <a:pt x="492807" y="1417488"/>
                  </a:cubicBezTo>
                  <a:cubicBezTo>
                    <a:pt x="492807" y="1405777"/>
                    <a:pt x="489880" y="1399922"/>
                    <a:pt x="478168" y="1395237"/>
                  </a:cubicBezTo>
                  <a:cubicBezTo>
                    <a:pt x="440107" y="1379427"/>
                    <a:pt x="403217" y="1359518"/>
                    <a:pt x="368669" y="1337267"/>
                  </a:cubicBezTo>
                  <a:cubicBezTo>
                    <a:pt x="298988" y="1292179"/>
                    <a:pt x="241017" y="1236551"/>
                    <a:pt x="214082" y="1155158"/>
                  </a:cubicBezTo>
                  <a:cubicBezTo>
                    <a:pt x="205298" y="1127637"/>
                    <a:pt x="195344" y="1100115"/>
                    <a:pt x="189488" y="1071423"/>
                  </a:cubicBezTo>
                  <a:cubicBezTo>
                    <a:pt x="184218" y="1046244"/>
                    <a:pt x="177191" y="1025749"/>
                    <a:pt x="147913" y="1019308"/>
                  </a:cubicBezTo>
                  <a:cubicBezTo>
                    <a:pt x="135031" y="1016380"/>
                    <a:pt x="125662" y="1005840"/>
                    <a:pt x="116293" y="997057"/>
                  </a:cubicBezTo>
                  <a:cubicBezTo>
                    <a:pt x="75304" y="957239"/>
                    <a:pt x="46026" y="909809"/>
                    <a:pt x="32558" y="854181"/>
                  </a:cubicBezTo>
                  <a:cubicBezTo>
                    <a:pt x="22604" y="813191"/>
                    <a:pt x="24946" y="772202"/>
                    <a:pt x="50125" y="734141"/>
                  </a:cubicBezTo>
                  <a:cubicBezTo>
                    <a:pt x="72376" y="758735"/>
                    <a:pt x="118050" y="771031"/>
                    <a:pt x="144400" y="759320"/>
                  </a:cubicBezTo>
                  <a:cubicBezTo>
                    <a:pt x="200028" y="734141"/>
                    <a:pt x="222865" y="680855"/>
                    <a:pt x="252143" y="626984"/>
                  </a:cubicBezTo>
                  <a:cubicBezTo>
                    <a:pt x="285520" y="566085"/>
                    <a:pt x="332950" y="517484"/>
                    <a:pt x="388578" y="475910"/>
                  </a:cubicBezTo>
                  <a:cubicBezTo>
                    <a:pt x="396776" y="469468"/>
                    <a:pt x="403217" y="468297"/>
                    <a:pt x="413172" y="473567"/>
                  </a:cubicBezTo>
                  <a:cubicBezTo>
                    <a:pt x="435423" y="485278"/>
                    <a:pt x="458845" y="495818"/>
                    <a:pt x="481682" y="505773"/>
                  </a:cubicBezTo>
                  <a:cubicBezTo>
                    <a:pt x="581227" y="547933"/>
                    <a:pt x="682529" y="583067"/>
                    <a:pt x="792614" y="578968"/>
                  </a:cubicBezTo>
                  <a:cubicBezTo>
                    <a:pt x="834189" y="577797"/>
                    <a:pt x="852926" y="579553"/>
                    <a:pt x="893915" y="587166"/>
                  </a:cubicBezTo>
                  <a:cubicBezTo>
                    <a:pt x="994046" y="605318"/>
                    <a:pt x="1060214" y="660946"/>
                    <a:pt x="1094177" y="729457"/>
                  </a:cubicBezTo>
                  <a:cubicBezTo>
                    <a:pt x="1109987" y="761077"/>
                    <a:pt x="1140436" y="814948"/>
                    <a:pt x="1141021" y="850667"/>
                  </a:cubicBezTo>
                  <a:cubicBezTo>
                    <a:pt x="1141021" y="872333"/>
                    <a:pt x="1156831" y="899854"/>
                    <a:pt x="1176155" y="894584"/>
                  </a:cubicBezTo>
                  <a:cubicBezTo>
                    <a:pt x="1212460" y="884630"/>
                    <a:pt x="1220072" y="874675"/>
                    <a:pt x="1240566" y="862379"/>
                  </a:cubicBezTo>
                  <a:cubicBezTo>
                    <a:pt x="1275114" y="841884"/>
                    <a:pt x="1290339" y="812020"/>
                    <a:pt x="1318446" y="782157"/>
                  </a:cubicBezTo>
                  <a:cubicBezTo>
                    <a:pt x="1340697" y="923862"/>
                    <a:pt x="1248179" y="1019308"/>
                    <a:pt x="1210703" y="1022236"/>
                  </a:cubicBezTo>
                  <a:cubicBezTo>
                    <a:pt x="1187866" y="1023993"/>
                    <a:pt x="1178497" y="1038046"/>
                    <a:pt x="1174398" y="1059712"/>
                  </a:cubicBezTo>
                  <a:cubicBezTo>
                    <a:pt x="1166786" y="1101287"/>
                    <a:pt x="1153318" y="1141104"/>
                    <a:pt x="1138094" y="1180337"/>
                  </a:cubicBezTo>
                  <a:cubicBezTo>
                    <a:pt x="1097690" y="1240650"/>
                    <a:pt x="981749" y="1363031"/>
                    <a:pt x="869322" y="1402264"/>
                  </a:cubicBezTo>
                  <a:cubicBezTo>
                    <a:pt x="869322" y="1403435"/>
                    <a:pt x="868736" y="1587886"/>
                    <a:pt x="865223" y="1606624"/>
                  </a:cubicBezTo>
                  <a:cubicBezTo>
                    <a:pt x="871664" y="1656982"/>
                    <a:pt x="944274" y="1689773"/>
                    <a:pt x="944274" y="1689773"/>
                  </a:cubicBezTo>
                  <a:cubicBezTo>
                    <a:pt x="962426" y="1707340"/>
                    <a:pt x="961840" y="1758284"/>
                    <a:pt x="958913" y="1764139"/>
                  </a:cubicBezTo>
                  <a:cubicBezTo>
                    <a:pt x="947787" y="1789318"/>
                    <a:pt x="923779" y="1793417"/>
                    <a:pt x="917923" y="1826208"/>
                  </a:cubicBezTo>
                  <a:cubicBezTo>
                    <a:pt x="912653" y="1854315"/>
                    <a:pt x="926707" y="1870711"/>
                    <a:pt x="934319" y="1898232"/>
                  </a:cubicBezTo>
                  <a:cubicBezTo>
                    <a:pt x="945445" y="1936879"/>
                    <a:pt x="933148" y="1967328"/>
                    <a:pt x="905627" y="1993093"/>
                  </a:cubicBezTo>
                  <a:cubicBezTo>
                    <a:pt x="898014" y="2000705"/>
                    <a:pt x="888646" y="2007146"/>
                    <a:pt x="878106" y="2015930"/>
                  </a:cubicBezTo>
                  <a:cubicBezTo>
                    <a:pt x="893330" y="2018272"/>
                    <a:pt x="905041" y="2020028"/>
                    <a:pt x="917338" y="2021785"/>
                  </a:cubicBezTo>
                  <a:cubicBezTo>
                    <a:pt x="957156" y="2028226"/>
                    <a:pt x="996974" y="2025884"/>
                    <a:pt x="1035621" y="2015344"/>
                  </a:cubicBezTo>
                  <a:cubicBezTo>
                    <a:pt x="1107644" y="1995435"/>
                    <a:pt x="1135752" y="1980796"/>
                    <a:pt x="1172642" y="1892377"/>
                  </a:cubicBezTo>
                  <a:cubicBezTo>
                    <a:pt x="1183182" y="1866026"/>
                    <a:pt x="1188452" y="1822109"/>
                    <a:pt x="1183182" y="1806299"/>
                  </a:cubicBezTo>
                  <a:cubicBezTo>
                    <a:pt x="1176741" y="1786976"/>
                    <a:pt x="1165029" y="1772923"/>
                    <a:pt x="1167957" y="1757113"/>
                  </a:cubicBezTo>
                  <a:cubicBezTo>
                    <a:pt x="1209532" y="1686260"/>
                    <a:pt x="1211288" y="1628875"/>
                    <a:pt x="1169714" y="1560950"/>
                  </a:cubicBezTo>
                  <a:cubicBezTo>
                    <a:pt x="1163858" y="1550996"/>
                    <a:pt x="1157417" y="1534014"/>
                    <a:pt x="1162687" y="1529330"/>
                  </a:cubicBezTo>
                  <a:cubicBezTo>
                    <a:pt x="1182596" y="1510592"/>
                    <a:pt x="1206604" y="1505908"/>
                    <a:pt x="1218315" y="1480143"/>
                  </a:cubicBezTo>
                  <a:cubicBezTo>
                    <a:pt x="1235882" y="1451451"/>
                    <a:pt x="1261061" y="1399922"/>
                    <a:pt x="1232954" y="1343708"/>
                  </a:cubicBezTo>
                  <a:cubicBezTo>
                    <a:pt x="1208361" y="1306818"/>
                    <a:pt x="1213045" y="1269342"/>
                    <a:pt x="1222414" y="1261729"/>
                  </a:cubicBezTo>
                  <a:cubicBezTo>
                    <a:pt x="1239981" y="1247091"/>
                    <a:pt x="1332499" y="1052685"/>
                    <a:pt x="1338940" y="1036875"/>
                  </a:cubicBezTo>
                  <a:cubicBezTo>
                    <a:pt x="1377587" y="942600"/>
                    <a:pt x="1391055" y="869405"/>
                    <a:pt x="1386371" y="767518"/>
                  </a:cubicBezTo>
                  <a:cubicBezTo>
                    <a:pt x="1385785" y="748780"/>
                    <a:pt x="1377002" y="700764"/>
                    <a:pt x="1384028" y="683197"/>
                  </a:cubicBezTo>
                  <a:cubicBezTo>
                    <a:pt x="1393397" y="659190"/>
                    <a:pt x="1398082" y="633425"/>
                    <a:pt x="1399838" y="607075"/>
                  </a:cubicBezTo>
                  <a:cubicBezTo>
                    <a:pt x="1410378" y="471225"/>
                    <a:pt x="1358849" y="357041"/>
                    <a:pt x="1269844" y="256325"/>
                  </a:cubicBezTo>
                  <a:close/>
                </a:path>
              </a:pathLst>
            </a:custGeom>
            <a:solidFill>
              <a:srgbClr val="262020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89">
            <a:extLst>
              <a:ext uri="{FF2B5EF4-FFF2-40B4-BE49-F238E27FC236}">
                <a16:creationId xmlns:a16="http://schemas.microsoft.com/office/drawing/2014/main" id="{28BE5830-DA8C-4485-9D81-A1A26F46CA27}"/>
              </a:ext>
            </a:extLst>
          </p:cNvPr>
          <p:cNvGrpSpPr/>
          <p:nvPr/>
        </p:nvGrpSpPr>
        <p:grpSpPr>
          <a:xfrm>
            <a:off x="5540462" y="1248767"/>
            <a:ext cx="1191624" cy="1251720"/>
            <a:chOff x="8529977" y="2354573"/>
            <a:chExt cx="1686834" cy="1771904"/>
          </a:xfrm>
        </p:grpSpPr>
        <p:sp>
          <p:nvSpPr>
            <p:cNvPr id="13" name="Graphic 57">
              <a:extLst>
                <a:ext uri="{FF2B5EF4-FFF2-40B4-BE49-F238E27FC236}">
                  <a16:creationId xmlns:a16="http://schemas.microsoft.com/office/drawing/2014/main" id="{3564017A-9684-4266-8275-BB2CD114A6BF}"/>
                </a:ext>
              </a:extLst>
            </p:cNvPr>
            <p:cNvSpPr/>
            <p:nvPr/>
          </p:nvSpPr>
          <p:spPr>
            <a:xfrm>
              <a:off x="8529977" y="3693238"/>
              <a:ext cx="1686834" cy="433096"/>
            </a:xfrm>
            <a:custGeom>
              <a:avLst/>
              <a:gdLst>
                <a:gd name="connsiteX0" fmla="*/ 2918363 w 2919613"/>
                <a:gd name="connsiteY0" fmla="*/ 714582 h 749613"/>
                <a:gd name="connsiteX1" fmla="*/ 2906392 w 2919613"/>
                <a:gd name="connsiteY1" fmla="*/ 642691 h 749613"/>
                <a:gd name="connsiteX2" fmla="*/ 2487525 w 2919613"/>
                <a:gd name="connsiteY2" fmla="*/ 179697 h 749613"/>
                <a:gd name="connsiteX3" fmla="*/ 1925895 w 2919613"/>
                <a:gd name="connsiteY3" fmla="*/ 128 h 749613"/>
                <a:gd name="connsiteX4" fmla="*/ 1448127 w 2919613"/>
                <a:gd name="connsiteY4" fmla="*/ 205550 h 749613"/>
                <a:gd name="connsiteX5" fmla="*/ 989972 w 2919613"/>
                <a:gd name="connsiteY5" fmla="*/ 0 h 749613"/>
                <a:gd name="connsiteX6" fmla="*/ 444262 w 2919613"/>
                <a:gd name="connsiteY6" fmla="*/ 175558 h 749613"/>
                <a:gd name="connsiteX7" fmla="*/ 189809 w 2919613"/>
                <a:gd name="connsiteY7" fmla="*/ 311763 h 749613"/>
                <a:gd name="connsiteX8" fmla="*/ 2662 w 2919613"/>
                <a:gd name="connsiteY8" fmla="*/ 700765 h 749613"/>
                <a:gd name="connsiteX9" fmla="*/ 45007 w 2919613"/>
                <a:gd name="connsiteY9" fmla="*/ 749223 h 749613"/>
                <a:gd name="connsiteX10" fmla="*/ 2889135 w 2919613"/>
                <a:gd name="connsiteY10" fmla="*/ 749604 h 749613"/>
                <a:gd name="connsiteX11" fmla="*/ 2918363 w 2919613"/>
                <a:gd name="connsiteY11" fmla="*/ 714582 h 74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19613" h="749613">
                  <a:moveTo>
                    <a:pt x="2918363" y="714582"/>
                  </a:moveTo>
                  <a:cubicBezTo>
                    <a:pt x="2913906" y="690703"/>
                    <a:pt x="2911295" y="666507"/>
                    <a:pt x="2906392" y="642691"/>
                  </a:cubicBezTo>
                  <a:cubicBezTo>
                    <a:pt x="2858189" y="405877"/>
                    <a:pt x="2721474" y="248022"/>
                    <a:pt x="2487525" y="179697"/>
                  </a:cubicBezTo>
                  <a:cubicBezTo>
                    <a:pt x="2298724" y="124616"/>
                    <a:pt x="2113105" y="59984"/>
                    <a:pt x="1925895" y="128"/>
                  </a:cubicBezTo>
                  <a:cubicBezTo>
                    <a:pt x="1916725" y="2293"/>
                    <a:pt x="1452776" y="198927"/>
                    <a:pt x="1448127" y="205550"/>
                  </a:cubicBezTo>
                  <a:cubicBezTo>
                    <a:pt x="1448127" y="205550"/>
                    <a:pt x="1001753" y="-318"/>
                    <a:pt x="989972" y="0"/>
                  </a:cubicBezTo>
                  <a:cubicBezTo>
                    <a:pt x="969023" y="7260"/>
                    <a:pt x="606192" y="127482"/>
                    <a:pt x="444262" y="175558"/>
                  </a:cubicBezTo>
                  <a:cubicBezTo>
                    <a:pt x="349128" y="203766"/>
                    <a:pt x="262846" y="243819"/>
                    <a:pt x="189809" y="311763"/>
                  </a:cubicBezTo>
                  <a:cubicBezTo>
                    <a:pt x="76528" y="417211"/>
                    <a:pt x="21447" y="550233"/>
                    <a:pt x="2662" y="700765"/>
                  </a:cubicBezTo>
                  <a:cubicBezTo>
                    <a:pt x="-3387" y="749159"/>
                    <a:pt x="-2814" y="749223"/>
                    <a:pt x="45007" y="749223"/>
                  </a:cubicBezTo>
                  <a:cubicBezTo>
                    <a:pt x="439358" y="749287"/>
                    <a:pt x="2814888" y="748522"/>
                    <a:pt x="2889135" y="749604"/>
                  </a:cubicBezTo>
                  <a:cubicBezTo>
                    <a:pt x="2915879" y="749987"/>
                    <a:pt x="2922820" y="738588"/>
                    <a:pt x="2918363" y="714582"/>
                  </a:cubicBezTo>
                  <a:close/>
                </a:path>
              </a:pathLst>
            </a:custGeom>
            <a:solidFill>
              <a:srgbClr val="9D9AC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57">
              <a:extLst>
                <a:ext uri="{FF2B5EF4-FFF2-40B4-BE49-F238E27FC236}">
                  <a16:creationId xmlns:a16="http://schemas.microsoft.com/office/drawing/2014/main" id="{E4C90F1F-A356-4DD1-8C1B-EBBAD171352D}"/>
                </a:ext>
              </a:extLst>
            </p:cNvPr>
            <p:cNvSpPr/>
            <p:nvPr/>
          </p:nvSpPr>
          <p:spPr>
            <a:xfrm>
              <a:off x="8877235" y="2678682"/>
              <a:ext cx="983852" cy="1055510"/>
            </a:xfrm>
            <a:custGeom>
              <a:avLst/>
              <a:gdLst>
                <a:gd name="connsiteX0" fmla="*/ 510616 w 1702876"/>
                <a:gd name="connsiteY0" fmla="*/ 1679990 h 1826902"/>
                <a:gd name="connsiteX1" fmla="*/ 533476 w 1702876"/>
                <a:gd name="connsiteY1" fmla="*/ 1547415 h 1826902"/>
                <a:gd name="connsiteX2" fmla="*/ 526917 w 1702876"/>
                <a:gd name="connsiteY2" fmla="*/ 1420825 h 1826902"/>
                <a:gd name="connsiteX3" fmla="*/ 426308 w 1702876"/>
                <a:gd name="connsiteY3" fmla="*/ 1340083 h 1826902"/>
                <a:gd name="connsiteX4" fmla="*/ 198600 w 1702876"/>
                <a:gd name="connsiteY4" fmla="*/ 973177 h 1826902"/>
                <a:gd name="connsiteX5" fmla="*/ 181152 w 1702876"/>
                <a:gd name="connsiteY5" fmla="*/ 945796 h 1826902"/>
                <a:gd name="connsiteX6" fmla="*/ 63796 w 1702876"/>
                <a:gd name="connsiteY6" fmla="*/ 829713 h 1826902"/>
                <a:gd name="connsiteX7" fmla="*/ 6678 w 1702876"/>
                <a:gd name="connsiteY7" fmla="*/ 567109 h 1826902"/>
                <a:gd name="connsiteX8" fmla="*/ 109770 w 1702876"/>
                <a:gd name="connsiteY8" fmla="*/ 464080 h 1826902"/>
                <a:gd name="connsiteX9" fmla="*/ 132312 w 1702876"/>
                <a:gd name="connsiteY9" fmla="*/ 491652 h 1826902"/>
                <a:gd name="connsiteX10" fmla="*/ 239162 w 1702876"/>
                <a:gd name="connsiteY10" fmla="*/ 696501 h 1826902"/>
                <a:gd name="connsiteX11" fmla="*/ 259921 w 1702876"/>
                <a:gd name="connsiteY11" fmla="*/ 486813 h 1826902"/>
                <a:gd name="connsiteX12" fmla="*/ 459420 w 1702876"/>
                <a:gd name="connsiteY12" fmla="*/ 31396 h 1826902"/>
                <a:gd name="connsiteX13" fmla="*/ 495334 w 1702876"/>
                <a:gd name="connsiteY13" fmla="*/ 3250 h 1826902"/>
                <a:gd name="connsiteX14" fmla="*/ 487757 w 1702876"/>
                <a:gd name="connsiteY14" fmla="*/ 48652 h 1826902"/>
                <a:gd name="connsiteX15" fmla="*/ 428282 w 1702876"/>
                <a:gd name="connsiteY15" fmla="*/ 313866 h 1826902"/>
                <a:gd name="connsiteX16" fmla="*/ 619695 w 1702876"/>
                <a:gd name="connsiteY16" fmla="*/ 182246 h 1826902"/>
                <a:gd name="connsiteX17" fmla="*/ 803211 w 1702876"/>
                <a:gd name="connsiteY17" fmla="*/ 21335 h 1826902"/>
                <a:gd name="connsiteX18" fmla="*/ 815947 w 1702876"/>
                <a:gd name="connsiteY18" fmla="*/ 7135 h 1826902"/>
                <a:gd name="connsiteX19" fmla="*/ 832694 w 1702876"/>
                <a:gd name="connsiteY19" fmla="*/ 1086 h 1826902"/>
                <a:gd name="connsiteX20" fmla="*/ 835305 w 1702876"/>
                <a:gd name="connsiteY20" fmla="*/ 20698 h 1826902"/>
                <a:gd name="connsiteX21" fmla="*/ 816966 w 1702876"/>
                <a:gd name="connsiteY21" fmla="*/ 54065 h 1826902"/>
                <a:gd name="connsiteX22" fmla="*/ 737688 w 1702876"/>
                <a:gd name="connsiteY22" fmla="*/ 271521 h 1826902"/>
                <a:gd name="connsiteX23" fmla="*/ 706614 w 1702876"/>
                <a:gd name="connsiteY23" fmla="*/ 360542 h 1826902"/>
                <a:gd name="connsiteX24" fmla="*/ 953744 w 1702876"/>
                <a:gd name="connsiteY24" fmla="*/ 232678 h 1826902"/>
                <a:gd name="connsiteX25" fmla="*/ 1212208 w 1702876"/>
                <a:gd name="connsiteY25" fmla="*/ 53683 h 1826902"/>
                <a:gd name="connsiteX26" fmla="*/ 1252325 w 1702876"/>
                <a:gd name="connsiteY26" fmla="*/ 53046 h 1826902"/>
                <a:gd name="connsiteX27" fmla="*/ 1418394 w 1702876"/>
                <a:gd name="connsiteY27" fmla="*/ 288587 h 1826902"/>
                <a:gd name="connsiteX28" fmla="*/ 1535368 w 1702876"/>
                <a:gd name="connsiteY28" fmla="*/ 667591 h 1826902"/>
                <a:gd name="connsiteX29" fmla="*/ 1542691 w 1702876"/>
                <a:gd name="connsiteY29" fmla="*/ 688414 h 1826902"/>
                <a:gd name="connsiteX30" fmla="*/ 1579942 w 1702876"/>
                <a:gd name="connsiteY30" fmla="*/ 608626 h 1826902"/>
                <a:gd name="connsiteX31" fmla="*/ 1620632 w 1702876"/>
                <a:gd name="connsiteY31" fmla="*/ 501713 h 1826902"/>
                <a:gd name="connsiteX32" fmla="*/ 1637697 w 1702876"/>
                <a:gd name="connsiteY32" fmla="*/ 477006 h 1826902"/>
                <a:gd name="connsiteX33" fmla="*/ 1698063 w 1702876"/>
                <a:gd name="connsiteY33" fmla="*/ 672749 h 1826902"/>
                <a:gd name="connsiteX34" fmla="*/ 1577395 w 1702876"/>
                <a:gd name="connsiteY34" fmla="*/ 909181 h 1826902"/>
                <a:gd name="connsiteX35" fmla="*/ 1512445 w 1702876"/>
                <a:gd name="connsiteY35" fmla="*/ 947069 h 1826902"/>
                <a:gd name="connsiteX36" fmla="*/ 1489712 w 1702876"/>
                <a:gd name="connsiteY36" fmla="*/ 972094 h 1826902"/>
                <a:gd name="connsiteX37" fmla="*/ 1432848 w 1702876"/>
                <a:gd name="connsiteY37" fmla="*/ 1146633 h 1826902"/>
                <a:gd name="connsiteX38" fmla="*/ 1270536 w 1702876"/>
                <a:gd name="connsiteY38" fmla="*/ 1334097 h 1826902"/>
                <a:gd name="connsiteX39" fmla="*/ 1220422 w 1702876"/>
                <a:gd name="connsiteY39" fmla="*/ 1372622 h 1826902"/>
                <a:gd name="connsiteX40" fmla="*/ 1165088 w 1702876"/>
                <a:gd name="connsiteY40" fmla="*/ 1486985 h 1826902"/>
                <a:gd name="connsiteX41" fmla="*/ 1201702 w 1702876"/>
                <a:gd name="connsiteY41" fmla="*/ 1704697 h 1826902"/>
                <a:gd name="connsiteX42" fmla="*/ 1182599 w 1702876"/>
                <a:gd name="connsiteY42" fmla="*/ 1729531 h 1826902"/>
                <a:gd name="connsiteX43" fmla="*/ 900064 w 1702876"/>
                <a:gd name="connsiteY43" fmla="*/ 1823709 h 1826902"/>
                <a:gd name="connsiteX44" fmla="*/ 836005 w 1702876"/>
                <a:gd name="connsiteY44" fmla="*/ 1823709 h 1826902"/>
                <a:gd name="connsiteX45" fmla="*/ 534240 w 1702876"/>
                <a:gd name="connsiteY45" fmla="*/ 1709727 h 1826902"/>
                <a:gd name="connsiteX46" fmla="*/ 510616 w 1702876"/>
                <a:gd name="connsiteY46" fmla="*/ 1679990 h 182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702876" h="1826902">
                  <a:moveTo>
                    <a:pt x="510616" y="1679990"/>
                  </a:moveTo>
                  <a:cubicBezTo>
                    <a:pt x="532648" y="1638345"/>
                    <a:pt x="531375" y="1591925"/>
                    <a:pt x="533476" y="1547415"/>
                  </a:cubicBezTo>
                  <a:cubicBezTo>
                    <a:pt x="535514" y="1505070"/>
                    <a:pt x="551560" y="1455911"/>
                    <a:pt x="526917" y="1420825"/>
                  </a:cubicBezTo>
                  <a:cubicBezTo>
                    <a:pt x="503102" y="1386949"/>
                    <a:pt x="462476" y="1363580"/>
                    <a:pt x="426308" y="1340083"/>
                  </a:cubicBezTo>
                  <a:cubicBezTo>
                    <a:pt x="292587" y="1253100"/>
                    <a:pt x="231966" y="1121671"/>
                    <a:pt x="198600" y="973177"/>
                  </a:cubicBezTo>
                  <a:cubicBezTo>
                    <a:pt x="195861" y="961015"/>
                    <a:pt x="193888" y="950826"/>
                    <a:pt x="181152" y="945796"/>
                  </a:cubicBezTo>
                  <a:cubicBezTo>
                    <a:pt x="125563" y="923764"/>
                    <a:pt x="93087" y="878171"/>
                    <a:pt x="63796" y="829713"/>
                  </a:cubicBezTo>
                  <a:cubicBezTo>
                    <a:pt x="14828" y="748779"/>
                    <a:pt x="-13763" y="663516"/>
                    <a:pt x="6678" y="567109"/>
                  </a:cubicBezTo>
                  <a:cubicBezTo>
                    <a:pt x="19349" y="507380"/>
                    <a:pt x="58766" y="466500"/>
                    <a:pt x="109770" y="464080"/>
                  </a:cubicBezTo>
                  <a:cubicBezTo>
                    <a:pt x="126199" y="465990"/>
                    <a:pt x="127027" y="480827"/>
                    <a:pt x="132312" y="491652"/>
                  </a:cubicBezTo>
                  <a:cubicBezTo>
                    <a:pt x="165106" y="559341"/>
                    <a:pt x="197836" y="627093"/>
                    <a:pt x="239162" y="696501"/>
                  </a:cubicBezTo>
                  <a:cubicBezTo>
                    <a:pt x="242027" y="623081"/>
                    <a:pt x="247949" y="554565"/>
                    <a:pt x="259921" y="486813"/>
                  </a:cubicBezTo>
                  <a:cubicBezTo>
                    <a:pt x="289531" y="318897"/>
                    <a:pt x="354990" y="166518"/>
                    <a:pt x="459420" y="31396"/>
                  </a:cubicBezTo>
                  <a:cubicBezTo>
                    <a:pt x="468972" y="19042"/>
                    <a:pt x="479670" y="-6110"/>
                    <a:pt x="495334" y="3250"/>
                  </a:cubicBezTo>
                  <a:cubicBezTo>
                    <a:pt x="510616" y="12420"/>
                    <a:pt x="493678" y="33879"/>
                    <a:pt x="487757" y="48652"/>
                  </a:cubicBezTo>
                  <a:cubicBezTo>
                    <a:pt x="453562" y="133661"/>
                    <a:pt x="428728" y="220643"/>
                    <a:pt x="428282" y="313866"/>
                  </a:cubicBezTo>
                  <a:cubicBezTo>
                    <a:pt x="488011" y="262734"/>
                    <a:pt x="554935" y="224082"/>
                    <a:pt x="619695" y="182246"/>
                  </a:cubicBezTo>
                  <a:cubicBezTo>
                    <a:pt x="688848" y="137609"/>
                    <a:pt x="747367" y="81064"/>
                    <a:pt x="803211" y="21335"/>
                  </a:cubicBezTo>
                  <a:cubicBezTo>
                    <a:pt x="807542" y="16686"/>
                    <a:pt x="811044" y="11210"/>
                    <a:pt x="815947" y="7135"/>
                  </a:cubicBezTo>
                  <a:cubicBezTo>
                    <a:pt x="820786" y="3123"/>
                    <a:pt x="826199" y="-2353"/>
                    <a:pt x="832694" y="1086"/>
                  </a:cubicBezTo>
                  <a:cubicBezTo>
                    <a:pt x="841418" y="5734"/>
                    <a:pt x="837852" y="13948"/>
                    <a:pt x="835305" y="20698"/>
                  </a:cubicBezTo>
                  <a:cubicBezTo>
                    <a:pt x="830784" y="32606"/>
                    <a:pt x="823334" y="43112"/>
                    <a:pt x="816966" y="54065"/>
                  </a:cubicBezTo>
                  <a:cubicBezTo>
                    <a:pt x="777423" y="121817"/>
                    <a:pt x="760230" y="197656"/>
                    <a:pt x="737688" y="271521"/>
                  </a:cubicBezTo>
                  <a:cubicBezTo>
                    <a:pt x="729028" y="299921"/>
                    <a:pt x="720686" y="328321"/>
                    <a:pt x="706614" y="360542"/>
                  </a:cubicBezTo>
                  <a:cubicBezTo>
                    <a:pt x="791623" y="316541"/>
                    <a:pt x="875103" y="279417"/>
                    <a:pt x="953744" y="232678"/>
                  </a:cubicBezTo>
                  <a:cubicBezTo>
                    <a:pt x="1044038" y="178999"/>
                    <a:pt x="1132867" y="123154"/>
                    <a:pt x="1212208" y="53683"/>
                  </a:cubicBezTo>
                  <a:cubicBezTo>
                    <a:pt x="1225581" y="41966"/>
                    <a:pt x="1239462" y="34452"/>
                    <a:pt x="1252325" y="53046"/>
                  </a:cubicBezTo>
                  <a:cubicBezTo>
                    <a:pt x="1307023" y="131941"/>
                    <a:pt x="1379870" y="197656"/>
                    <a:pt x="1418394" y="288587"/>
                  </a:cubicBezTo>
                  <a:cubicBezTo>
                    <a:pt x="1470291" y="411101"/>
                    <a:pt x="1507605" y="537818"/>
                    <a:pt x="1535368" y="667591"/>
                  </a:cubicBezTo>
                  <a:cubicBezTo>
                    <a:pt x="1536706" y="673704"/>
                    <a:pt x="1536578" y="680327"/>
                    <a:pt x="1542691" y="688414"/>
                  </a:cubicBezTo>
                  <a:cubicBezTo>
                    <a:pt x="1560075" y="663198"/>
                    <a:pt x="1568544" y="635053"/>
                    <a:pt x="1579942" y="608626"/>
                  </a:cubicBezTo>
                  <a:cubicBezTo>
                    <a:pt x="1595033" y="573668"/>
                    <a:pt x="1609807" y="538391"/>
                    <a:pt x="1620632" y="501713"/>
                  </a:cubicBezTo>
                  <a:cubicBezTo>
                    <a:pt x="1623561" y="491780"/>
                    <a:pt x="1625026" y="480445"/>
                    <a:pt x="1637697" y="477006"/>
                  </a:cubicBezTo>
                  <a:cubicBezTo>
                    <a:pt x="1705131" y="527566"/>
                    <a:pt x="1709334" y="600858"/>
                    <a:pt x="1698063" y="672749"/>
                  </a:cubicBezTo>
                  <a:cubicBezTo>
                    <a:pt x="1683863" y="762980"/>
                    <a:pt x="1642282" y="842767"/>
                    <a:pt x="1577395" y="909181"/>
                  </a:cubicBezTo>
                  <a:cubicBezTo>
                    <a:pt x="1558993" y="927966"/>
                    <a:pt x="1537279" y="941084"/>
                    <a:pt x="1512445" y="947069"/>
                  </a:cubicBezTo>
                  <a:cubicBezTo>
                    <a:pt x="1497099" y="950763"/>
                    <a:pt x="1493087" y="957831"/>
                    <a:pt x="1489712" y="972094"/>
                  </a:cubicBezTo>
                  <a:cubicBezTo>
                    <a:pt x="1475639" y="1031759"/>
                    <a:pt x="1455072" y="1089451"/>
                    <a:pt x="1432848" y="1146633"/>
                  </a:cubicBezTo>
                  <a:cubicBezTo>
                    <a:pt x="1400883" y="1228712"/>
                    <a:pt x="1333321" y="1279208"/>
                    <a:pt x="1270536" y="1334097"/>
                  </a:cubicBezTo>
                  <a:cubicBezTo>
                    <a:pt x="1254617" y="1347979"/>
                    <a:pt x="1238953" y="1363516"/>
                    <a:pt x="1220422" y="1372622"/>
                  </a:cubicBezTo>
                  <a:cubicBezTo>
                    <a:pt x="1171009" y="1396947"/>
                    <a:pt x="1161140" y="1435789"/>
                    <a:pt x="1165088" y="1486985"/>
                  </a:cubicBezTo>
                  <a:cubicBezTo>
                    <a:pt x="1170054" y="1551936"/>
                    <a:pt x="1176931" y="1642485"/>
                    <a:pt x="1201702" y="1704697"/>
                  </a:cubicBezTo>
                  <a:cubicBezTo>
                    <a:pt x="1205076" y="1720425"/>
                    <a:pt x="1192150" y="1724564"/>
                    <a:pt x="1182599" y="1729531"/>
                  </a:cubicBezTo>
                  <a:cubicBezTo>
                    <a:pt x="1118667" y="1762643"/>
                    <a:pt x="929674" y="1814476"/>
                    <a:pt x="900064" y="1823709"/>
                  </a:cubicBezTo>
                  <a:cubicBezTo>
                    <a:pt x="882744" y="1832496"/>
                    <a:pt x="853962" y="1819952"/>
                    <a:pt x="836005" y="1823709"/>
                  </a:cubicBezTo>
                  <a:cubicBezTo>
                    <a:pt x="731130" y="1797092"/>
                    <a:pt x="628036" y="1765572"/>
                    <a:pt x="534240" y="1709727"/>
                  </a:cubicBezTo>
                  <a:cubicBezTo>
                    <a:pt x="523288" y="1703232"/>
                    <a:pt x="508388" y="1697820"/>
                    <a:pt x="510616" y="1679990"/>
                  </a:cubicBezTo>
                  <a:close/>
                </a:path>
              </a:pathLst>
            </a:custGeom>
            <a:solidFill>
              <a:srgbClr val="F6D9B5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57">
              <a:extLst>
                <a:ext uri="{FF2B5EF4-FFF2-40B4-BE49-F238E27FC236}">
                  <a16:creationId xmlns:a16="http://schemas.microsoft.com/office/drawing/2014/main" id="{41EC95AA-B913-42EA-8332-60216CA56214}"/>
                </a:ext>
              </a:extLst>
            </p:cNvPr>
            <p:cNvSpPr/>
            <p:nvPr/>
          </p:nvSpPr>
          <p:spPr>
            <a:xfrm>
              <a:off x="8900140" y="2354573"/>
              <a:ext cx="941670" cy="741381"/>
            </a:xfrm>
            <a:custGeom>
              <a:avLst/>
              <a:gdLst>
                <a:gd name="connsiteX0" fmla="*/ 1598115 w 1629865"/>
                <a:gd name="connsiteY0" fmla="*/ 1037982 h 1283201"/>
                <a:gd name="connsiteX1" fmla="*/ 1499608 w 1629865"/>
                <a:gd name="connsiteY1" fmla="*/ 1275306 h 1283201"/>
                <a:gd name="connsiteX2" fmla="*/ 1444527 w 1629865"/>
                <a:gd name="connsiteY2" fmla="*/ 1059759 h 1283201"/>
                <a:gd name="connsiteX3" fmla="*/ 1333538 w 1629865"/>
                <a:gd name="connsiteY3" fmla="*/ 783656 h 1283201"/>
                <a:gd name="connsiteX4" fmla="*/ 1203764 w 1629865"/>
                <a:gd name="connsiteY4" fmla="*/ 615358 h 1283201"/>
                <a:gd name="connsiteX5" fmla="*/ 1181605 w 1629865"/>
                <a:gd name="connsiteY5" fmla="*/ 618542 h 1283201"/>
                <a:gd name="connsiteX6" fmla="*/ 660537 w 1629865"/>
                <a:gd name="connsiteY6" fmla="*/ 932597 h 1283201"/>
                <a:gd name="connsiteX7" fmla="*/ 653851 w 1629865"/>
                <a:gd name="connsiteY7" fmla="*/ 932660 h 1283201"/>
                <a:gd name="connsiteX8" fmla="*/ 793048 w 1629865"/>
                <a:gd name="connsiteY8" fmla="*/ 565372 h 1283201"/>
                <a:gd name="connsiteX9" fmla="*/ 380741 w 1629865"/>
                <a:gd name="connsiteY9" fmla="*/ 888023 h 1283201"/>
                <a:gd name="connsiteX10" fmla="*/ 454861 w 1629865"/>
                <a:gd name="connsiteY10" fmla="*/ 565817 h 1283201"/>
                <a:gd name="connsiteX11" fmla="*/ 209259 w 1629865"/>
                <a:gd name="connsiteY11" fmla="*/ 1283201 h 1283201"/>
                <a:gd name="connsiteX12" fmla="*/ 70062 w 1629865"/>
                <a:gd name="connsiteY12" fmla="*/ 1024992 h 1283201"/>
                <a:gd name="connsiteX13" fmla="*/ 23705 w 1629865"/>
                <a:gd name="connsiteY13" fmla="*/ 883502 h 1283201"/>
                <a:gd name="connsiteX14" fmla="*/ 20966 w 1629865"/>
                <a:gd name="connsiteY14" fmla="*/ 619688 h 1283201"/>
                <a:gd name="connsiteX15" fmla="*/ 749302 w 1629865"/>
                <a:gd name="connsiteY15" fmla="*/ 7817 h 1283201"/>
                <a:gd name="connsiteX16" fmla="*/ 1112643 w 1629865"/>
                <a:gd name="connsiteY16" fmla="*/ 40993 h 1283201"/>
                <a:gd name="connsiteX17" fmla="*/ 1320484 w 1629865"/>
                <a:gd name="connsiteY17" fmla="*/ 234889 h 1283201"/>
                <a:gd name="connsiteX18" fmla="*/ 1339141 w 1629865"/>
                <a:gd name="connsiteY18" fmla="*/ 254565 h 1283201"/>
                <a:gd name="connsiteX19" fmla="*/ 1475410 w 1629865"/>
                <a:gd name="connsiteY19" fmla="*/ 364153 h 1283201"/>
                <a:gd name="connsiteX20" fmla="*/ 1604865 w 1629865"/>
                <a:gd name="connsiteY20" fmla="*/ 1003915 h 1283201"/>
                <a:gd name="connsiteX21" fmla="*/ 1598115 w 1629865"/>
                <a:gd name="connsiteY21" fmla="*/ 1037982 h 128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29865" h="1283201">
                  <a:moveTo>
                    <a:pt x="1598115" y="1037982"/>
                  </a:moveTo>
                  <a:cubicBezTo>
                    <a:pt x="1572326" y="1118278"/>
                    <a:pt x="1542462" y="1196856"/>
                    <a:pt x="1499608" y="1275306"/>
                  </a:cubicBezTo>
                  <a:cubicBezTo>
                    <a:pt x="1480504" y="1199912"/>
                    <a:pt x="1464139" y="1129422"/>
                    <a:pt x="1444527" y="1059759"/>
                  </a:cubicBezTo>
                  <a:cubicBezTo>
                    <a:pt x="1417592" y="963862"/>
                    <a:pt x="1383715" y="870639"/>
                    <a:pt x="1333538" y="783656"/>
                  </a:cubicBezTo>
                  <a:cubicBezTo>
                    <a:pt x="1297688" y="721508"/>
                    <a:pt x="1239423" y="677316"/>
                    <a:pt x="1203764" y="615358"/>
                  </a:cubicBezTo>
                  <a:cubicBezTo>
                    <a:pt x="1195041" y="600203"/>
                    <a:pt x="1187845" y="613257"/>
                    <a:pt x="1181605" y="618542"/>
                  </a:cubicBezTo>
                  <a:cubicBezTo>
                    <a:pt x="1024960" y="751499"/>
                    <a:pt x="845518" y="846696"/>
                    <a:pt x="660537" y="932597"/>
                  </a:cubicBezTo>
                  <a:cubicBezTo>
                    <a:pt x="658945" y="933297"/>
                    <a:pt x="656780" y="932660"/>
                    <a:pt x="653851" y="932660"/>
                  </a:cubicBezTo>
                  <a:cubicBezTo>
                    <a:pt x="705939" y="812629"/>
                    <a:pt x="717146" y="677698"/>
                    <a:pt x="793048" y="565372"/>
                  </a:cubicBezTo>
                  <a:cubicBezTo>
                    <a:pt x="682569" y="708008"/>
                    <a:pt x="520257" y="782701"/>
                    <a:pt x="380741" y="888023"/>
                  </a:cubicBezTo>
                  <a:cubicBezTo>
                    <a:pt x="377812" y="774550"/>
                    <a:pt x="412070" y="669356"/>
                    <a:pt x="454861" y="565817"/>
                  </a:cubicBezTo>
                  <a:cubicBezTo>
                    <a:pt x="281214" y="770348"/>
                    <a:pt x="209768" y="1010091"/>
                    <a:pt x="209259" y="1283201"/>
                  </a:cubicBezTo>
                  <a:cubicBezTo>
                    <a:pt x="148894" y="1198511"/>
                    <a:pt x="112470" y="1110128"/>
                    <a:pt x="70062" y="1024992"/>
                  </a:cubicBezTo>
                  <a:cubicBezTo>
                    <a:pt x="54779" y="977743"/>
                    <a:pt x="41407" y="929795"/>
                    <a:pt x="23705" y="883502"/>
                  </a:cubicBezTo>
                  <a:cubicBezTo>
                    <a:pt x="-9981" y="795437"/>
                    <a:pt x="-4886" y="708836"/>
                    <a:pt x="20966" y="619688"/>
                  </a:cubicBezTo>
                  <a:cubicBezTo>
                    <a:pt x="119602" y="279972"/>
                    <a:pt x="396596" y="46724"/>
                    <a:pt x="749302" y="7817"/>
                  </a:cubicBezTo>
                  <a:cubicBezTo>
                    <a:pt x="872899" y="-5810"/>
                    <a:pt x="994777" y="-5555"/>
                    <a:pt x="1112643" y="40993"/>
                  </a:cubicBezTo>
                  <a:cubicBezTo>
                    <a:pt x="1207331" y="78371"/>
                    <a:pt x="1279795" y="139692"/>
                    <a:pt x="1320484" y="234889"/>
                  </a:cubicBezTo>
                  <a:cubicBezTo>
                    <a:pt x="1324369" y="243931"/>
                    <a:pt x="1328508" y="251445"/>
                    <a:pt x="1339141" y="254565"/>
                  </a:cubicBezTo>
                  <a:cubicBezTo>
                    <a:pt x="1399571" y="272331"/>
                    <a:pt x="1440005" y="316204"/>
                    <a:pt x="1475410" y="364153"/>
                  </a:cubicBezTo>
                  <a:cubicBezTo>
                    <a:pt x="1617791" y="557030"/>
                    <a:pt x="1663766" y="770029"/>
                    <a:pt x="1604865" y="1003915"/>
                  </a:cubicBezTo>
                  <a:cubicBezTo>
                    <a:pt x="1602063" y="1015058"/>
                    <a:pt x="1600344" y="1026584"/>
                    <a:pt x="1598115" y="1037982"/>
                  </a:cubicBezTo>
                  <a:close/>
                </a:path>
              </a:pathLst>
            </a:custGeom>
            <a:solidFill>
              <a:srgbClr val="828889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57">
              <a:extLst>
                <a:ext uri="{FF2B5EF4-FFF2-40B4-BE49-F238E27FC236}">
                  <a16:creationId xmlns:a16="http://schemas.microsoft.com/office/drawing/2014/main" id="{E7C41FCC-7D95-4B5E-9159-0A809FADFAC5}"/>
                </a:ext>
              </a:extLst>
            </p:cNvPr>
            <p:cNvSpPr/>
            <p:nvPr/>
          </p:nvSpPr>
          <p:spPr>
            <a:xfrm>
              <a:off x="9239538" y="3732189"/>
              <a:ext cx="258927" cy="394288"/>
            </a:xfrm>
            <a:custGeom>
              <a:avLst/>
              <a:gdLst>
                <a:gd name="connsiteX0" fmla="*/ 0 w 448157"/>
                <a:gd name="connsiteY0" fmla="*/ 681998 h 682443"/>
                <a:gd name="connsiteX1" fmla="*/ 104175 w 448157"/>
                <a:gd name="connsiteY1" fmla="*/ 341262 h 682443"/>
                <a:gd name="connsiteX2" fmla="*/ 131811 w 448157"/>
                <a:gd name="connsiteY2" fmla="*/ 282361 h 682443"/>
                <a:gd name="connsiteX3" fmla="*/ 100609 w 448157"/>
                <a:gd name="connsiteY3" fmla="*/ 202192 h 682443"/>
                <a:gd name="connsiteX4" fmla="*/ 81888 w 448157"/>
                <a:gd name="connsiteY4" fmla="*/ 158956 h 682443"/>
                <a:gd name="connsiteX5" fmla="*/ 208923 w 448157"/>
                <a:gd name="connsiteY5" fmla="*/ 209 h 682443"/>
                <a:gd name="connsiteX6" fmla="*/ 249040 w 448157"/>
                <a:gd name="connsiteY6" fmla="*/ 2947 h 682443"/>
                <a:gd name="connsiteX7" fmla="*/ 379259 w 448157"/>
                <a:gd name="connsiteY7" fmla="*/ 161885 h 682443"/>
                <a:gd name="connsiteX8" fmla="*/ 324561 w 448157"/>
                <a:gd name="connsiteY8" fmla="*/ 264978 h 682443"/>
                <a:gd name="connsiteX9" fmla="*/ 320867 w 448157"/>
                <a:gd name="connsiteY9" fmla="*/ 280706 h 682443"/>
                <a:gd name="connsiteX10" fmla="*/ 448158 w 448157"/>
                <a:gd name="connsiteY10" fmla="*/ 682443 h 682443"/>
                <a:gd name="connsiteX11" fmla="*/ 0 w 448157"/>
                <a:gd name="connsiteY11" fmla="*/ 681998 h 68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157" h="682443">
                  <a:moveTo>
                    <a:pt x="0" y="681998"/>
                  </a:moveTo>
                  <a:cubicBezTo>
                    <a:pt x="10634" y="619467"/>
                    <a:pt x="86664" y="398762"/>
                    <a:pt x="104175" y="341262"/>
                  </a:cubicBezTo>
                  <a:cubicBezTo>
                    <a:pt x="105385" y="337251"/>
                    <a:pt x="129200" y="284781"/>
                    <a:pt x="131811" y="282361"/>
                  </a:cubicBezTo>
                  <a:cubicBezTo>
                    <a:pt x="155690" y="261666"/>
                    <a:pt x="118503" y="239061"/>
                    <a:pt x="100609" y="202192"/>
                  </a:cubicBezTo>
                  <a:cubicBezTo>
                    <a:pt x="95133" y="190858"/>
                    <a:pt x="86600" y="170672"/>
                    <a:pt x="81888" y="158956"/>
                  </a:cubicBezTo>
                  <a:cubicBezTo>
                    <a:pt x="110543" y="123933"/>
                    <a:pt x="188993" y="24088"/>
                    <a:pt x="208923" y="209"/>
                  </a:cubicBezTo>
                  <a:cubicBezTo>
                    <a:pt x="234458" y="-1192"/>
                    <a:pt x="229682" y="4985"/>
                    <a:pt x="249040" y="2947"/>
                  </a:cubicBezTo>
                  <a:cubicBezTo>
                    <a:pt x="258337" y="3711"/>
                    <a:pt x="356144" y="126353"/>
                    <a:pt x="379259" y="161885"/>
                  </a:cubicBezTo>
                  <a:cubicBezTo>
                    <a:pt x="361175" y="204484"/>
                    <a:pt x="355826" y="229191"/>
                    <a:pt x="324561" y="264978"/>
                  </a:cubicBezTo>
                  <a:cubicBezTo>
                    <a:pt x="320422" y="269753"/>
                    <a:pt x="315073" y="273319"/>
                    <a:pt x="320867" y="280706"/>
                  </a:cubicBezTo>
                  <a:cubicBezTo>
                    <a:pt x="355062" y="323688"/>
                    <a:pt x="448094" y="676267"/>
                    <a:pt x="448158" y="682443"/>
                  </a:cubicBezTo>
                  <a:cubicBezTo>
                    <a:pt x="298835" y="682316"/>
                    <a:pt x="149449" y="682188"/>
                    <a:pt x="0" y="681998"/>
                  </a:cubicBezTo>
                  <a:close/>
                </a:path>
              </a:pathLst>
            </a:custGeom>
            <a:solidFill>
              <a:srgbClr val="200C43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57">
              <a:extLst>
                <a:ext uri="{FF2B5EF4-FFF2-40B4-BE49-F238E27FC236}">
                  <a16:creationId xmlns:a16="http://schemas.microsoft.com/office/drawing/2014/main" id="{6A896FDF-36D6-4DFB-BA77-0B94913F8938}"/>
                </a:ext>
              </a:extLst>
            </p:cNvPr>
            <p:cNvSpPr/>
            <p:nvPr/>
          </p:nvSpPr>
          <p:spPr>
            <a:xfrm>
              <a:off x="9100099" y="3641568"/>
              <a:ext cx="266549" cy="247573"/>
            </a:xfrm>
            <a:custGeom>
              <a:avLst/>
              <a:gdLst>
                <a:gd name="connsiteX0" fmla="*/ 447402 w 461350"/>
                <a:gd name="connsiteY0" fmla="*/ 150945 h 428505"/>
                <a:gd name="connsiteX1" fmla="*/ 451478 w 461350"/>
                <a:gd name="connsiteY1" fmla="*/ 171831 h 428505"/>
                <a:gd name="connsiteX2" fmla="*/ 254142 w 461350"/>
                <a:gd name="connsiteY2" fmla="*/ 415458 h 428505"/>
                <a:gd name="connsiteX3" fmla="*/ 221349 w 461350"/>
                <a:gd name="connsiteY3" fmla="*/ 413294 h 428505"/>
                <a:gd name="connsiteX4" fmla="*/ 3192 w 461350"/>
                <a:gd name="connsiteY4" fmla="*/ 89433 h 428505"/>
                <a:gd name="connsiteX5" fmla="*/ 15036 w 461350"/>
                <a:gd name="connsiteY5" fmla="*/ 53392 h 428505"/>
                <a:gd name="connsiteX6" fmla="*/ 74129 w 461350"/>
                <a:gd name="connsiteY6" fmla="*/ 11938 h 428505"/>
                <a:gd name="connsiteX7" fmla="*/ 124879 w 461350"/>
                <a:gd name="connsiteY7" fmla="*/ 13402 h 428505"/>
                <a:gd name="connsiteX8" fmla="*/ 279804 w 461350"/>
                <a:gd name="connsiteY8" fmla="*/ 95100 h 428505"/>
                <a:gd name="connsiteX9" fmla="*/ 447402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447402" y="150945"/>
                  </a:moveTo>
                  <a:cubicBezTo>
                    <a:pt x="471982" y="153301"/>
                    <a:pt x="457908" y="163871"/>
                    <a:pt x="451478" y="171831"/>
                  </a:cubicBezTo>
                  <a:cubicBezTo>
                    <a:pt x="410406" y="222708"/>
                    <a:pt x="277321" y="383938"/>
                    <a:pt x="254142" y="415458"/>
                  </a:cubicBezTo>
                  <a:cubicBezTo>
                    <a:pt x="239752" y="435007"/>
                    <a:pt x="233130" y="431187"/>
                    <a:pt x="221349" y="413294"/>
                  </a:cubicBezTo>
                  <a:cubicBezTo>
                    <a:pt x="153851" y="310646"/>
                    <a:pt x="7841" y="95164"/>
                    <a:pt x="3192" y="89433"/>
                  </a:cubicBezTo>
                  <a:cubicBezTo>
                    <a:pt x="-1711" y="74596"/>
                    <a:pt x="-3112" y="62943"/>
                    <a:pt x="15036" y="53392"/>
                  </a:cubicBezTo>
                  <a:cubicBezTo>
                    <a:pt x="36240" y="42248"/>
                    <a:pt x="56171" y="27793"/>
                    <a:pt x="74129" y="11938"/>
                  </a:cubicBezTo>
                  <a:cubicBezTo>
                    <a:pt x="92977" y="-4618"/>
                    <a:pt x="108450" y="-3790"/>
                    <a:pt x="124879" y="13402"/>
                  </a:cubicBezTo>
                  <a:cubicBezTo>
                    <a:pt x="167733" y="57212"/>
                    <a:pt x="224979" y="74469"/>
                    <a:pt x="279804" y="95100"/>
                  </a:cubicBezTo>
                  <a:cubicBezTo>
                    <a:pt x="334821" y="115795"/>
                    <a:pt x="391430" y="132478"/>
                    <a:pt x="447402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57">
              <a:extLst>
                <a:ext uri="{FF2B5EF4-FFF2-40B4-BE49-F238E27FC236}">
                  <a16:creationId xmlns:a16="http://schemas.microsoft.com/office/drawing/2014/main" id="{78937E2C-3E87-444D-A44C-0222C4DB3527}"/>
                </a:ext>
              </a:extLst>
            </p:cNvPr>
            <p:cNvSpPr/>
            <p:nvPr/>
          </p:nvSpPr>
          <p:spPr>
            <a:xfrm>
              <a:off x="9378969" y="3641568"/>
              <a:ext cx="266549" cy="247573"/>
            </a:xfrm>
            <a:custGeom>
              <a:avLst/>
              <a:gdLst>
                <a:gd name="connsiteX0" fmla="*/ 13948 w 461350"/>
                <a:gd name="connsiteY0" fmla="*/ 150945 h 428505"/>
                <a:gd name="connsiteX1" fmla="*/ 9873 w 461350"/>
                <a:gd name="connsiteY1" fmla="*/ 171831 h 428505"/>
                <a:gd name="connsiteX2" fmla="*/ 207207 w 461350"/>
                <a:gd name="connsiteY2" fmla="*/ 415458 h 428505"/>
                <a:gd name="connsiteX3" fmla="*/ 240001 w 461350"/>
                <a:gd name="connsiteY3" fmla="*/ 413294 h 428505"/>
                <a:gd name="connsiteX4" fmla="*/ 458158 w 461350"/>
                <a:gd name="connsiteY4" fmla="*/ 89433 h 428505"/>
                <a:gd name="connsiteX5" fmla="*/ 446314 w 461350"/>
                <a:gd name="connsiteY5" fmla="*/ 53392 h 428505"/>
                <a:gd name="connsiteX6" fmla="*/ 387222 w 461350"/>
                <a:gd name="connsiteY6" fmla="*/ 11938 h 428505"/>
                <a:gd name="connsiteX7" fmla="*/ 336472 w 461350"/>
                <a:gd name="connsiteY7" fmla="*/ 13402 h 428505"/>
                <a:gd name="connsiteX8" fmla="*/ 181545 w 461350"/>
                <a:gd name="connsiteY8" fmla="*/ 95100 h 428505"/>
                <a:gd name="connsiteX9" fmla="*/ 13948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13948" y="150945"/>
                  </a:moveTo>
                  <a:cubicBezTo>
                    <a:pt x="-10631" y="153301"/>
                    <a:pt x="3441" y="163871"/>
                    <a:pt x="9873" y="171831"/>
                  </a:cubicBezTo>
                  <a:cubicBezTo>
                    <a:pt x="50944" y="222708"/>
                    <a:pt x="184029" y="383938"/>
                    <a:pt x="207207" y="415458"/>
                  </a:cubicBezTo>
                  <a:cubicBezTo>
                    <a:pt x="221598" y="435007"/>
                    <a:pt x="228221" y="431187"/>
                    <a:pt x="240001" y="413294"/>
                  </a:cubicBezTo>
                  <a:cubicBezTo>
                    <a:pt x="307498" y="310646"/>
                    <a:pt x="453510" y="95164"/>
                    <a:pt x="458158" y="89433"/>
                  </a:cubicBezTo>
                  <a:cubicBezTo>
                    <a:pt x="463061" y="74596"/>
                    <a:pt x="464462" y="62943"/>
                    <a:pt x="446314" y="53392"/>
                  </a:cubicBezTo>
                  <a:cubicBezTo>
                    <a:pt x="425109" y="42248"/>
                    <a:pt x="405179" y="27793"/>
                    <a:pt x="387222" y="11938"/>
                  </a:cubicBezTo>
                  <a:cubicBezTo>
                    <a:pt x="368374" y="-4618"/>
                    <a:pt x="352900" y="-3790"/>
                    <a:pt x="336472" y="13402"/>
                  </a:cubicBezTo>
                  <a:cubicBezTo>
                    <a:pt x="293617" y="57212"/>
                    <a:pt x="236371" y="74469"/>
                    <a:pt x="181545" y="95100"/>
                  </a:cubicBezTo>
                  <a:cubicBezTo>
                    <a:pt x="126465" y="115795"/>
                    <a:pt x="69920" y="132478"/>
                    <a:pt x="13948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oup 88">
            <a:extLst>
              <a:ext uri="{FF2B5EF4-FFF2-40B4-BE49-F238E27FC236}">
                <a16:creationId xmlns:a16="http://schemas.microsoft.com/office/drawing/2014/main" id="{13811271-A48E-4D0F-A27D-D8771BADD18E}"/>
              </a:ext>
            </a:extLst>
          </p:cNvPr>
          <p:cNvGrpSpPr/>
          <p:nvPr/>
        </p:nvGrpSpPr>
        <p:grpSpPr>
          <a:xfrm>
            <a:off x="3868388" y="1260015"/>
            <a:ext cx="1017909" cy="1240472"/>
            <a:chOff x="6897268" y="2370124"/>
            <a:chExt cx="1440927" cy="1755981"/>
          </a:xfrm>
        </p:grpSpPr>
        <p:sp>
          <p:nvSpPr>
            <p:cNvPr id="20" name="Graphic 57">
              <a:extLst>
                <a:ext uri="{FF2B5EF4-FFF2-40B4-BE49-F238E27FC236}">
                  <a16:creationId xmlns:a16="http://schemas.microsoft.com/office/drawing/2014/main" id="{555949F3-1CEA-4DD9-9CA5-1137FFD79812}"/>
                </a:ext>
              </a:extLst>
            </p:cNvPr>
            <p:cNvSpPr/>
            <p:nvPr/>
          </p:nvSpPr>
          <p:spPr>
            <a:xfrm>
              <a:off x="7015881" y="2370124"/>
              <a:ext cx="1206139" cy="1486510"/>
            </a:xfrm>
            <a:custGeom>
              <a:avLst/>
              <a:gdLst>
                <a:gd name="connsiteX0" fmla="*/ 2086373 w 2087615"/>
                <a:gd name="connsiteY0" fmla="*/ 1611793 h 2572889"/>
                <a:gd name="connsiteX1" fmla="*/ 2050523 w 2087615"/>
                <a:gd name="connsiteY1" fmla="*/ 952610 h 2572889"/>
                <a:gd name="connsiteX2" fmla="*/ 1974938 w 2087615"/>
                <a:gd name="connsiteY2" fmla="*/ 545141 h 2572889"/>
                <a:gd name="connsiteX3" fmla="*/ 1235968 w 2087615"/>
                <a:gd name="connsiteY3" fmla="*/ 768 h 2572889"/>
                <a:gd name="connsiteX4" fmla="*/ 937642 w 2087615"/>
                <a:gd name="connsiteY4" fmla="*/ 13376 h 2572889"/>
                <a:gd name="connsiteX5" fmla="*/ 524124 w 2087615"/>
                <a:gd name="connsiteY5" fmla="*/ 130605 h 2572889"/>
                <a:gd name="connsiteX6" fmla="*/ 155881 w 2087615"/>
                <a:gd name="connsiteY6" fmla="*/ 589142 h 2572889"/>
                <a:gd name="connsiteX7" fmla="*/ 123852 w 2087615"/>
                <a:gd name="connsiteY7" fmla="*/ 866264 h 2572889"/>
                <a:gd name="connsiteX8" fmla="*/ 123151 w 2087615"/>
                <a:gd name="connsiteY8" fmla="*/ 1272204 h 2572889"/>
                <a:gd name="connsiteX9" fmla="*/ 194660 w 2087615"/>
                <a:gd name="connsiteY9" fmla="*/ 1693936 h 2572889"/>
                <a:gd name="connsiteX10" fmla="*/ 199882 w 2087615"/>
                <a:gd name="connsiteY10" fmla="*/ 2053201 h 2572889"/>
                <a:gd name="connsiteX11" fmla="*/ 53488 w 2087615"/>
                <a:gd name="connsiteY11" fmla="*/ 2447615 h 2572889"/>
                <a:gd name="connsiteX12" fmla="*/ 0 w 2087615"/>
                <a:gd name="connsiteY12" fmla="*/ 2572104 h 2572889"/>
                <a:gd name="connsiteX13" fmla="*/ 26299 w 2087615"/>
                <a:gd name="connsiteY13" fmla="*/ 2564081 h 2572889"/>
                <a:gd name="connsiteX14" fmla="*/ 1914318 w 2087615"/>
                <a:gd name="connsiteY14" fmla="*/ 2480600 h 2572889"/>
                <a:gd name="connsiteX15" fmla="*/ 2021741 w 2087615"/>
                <a:gd name="connsiteY15" fmla="*/ 2158713 h 2572889"/>
                <a:gd name="connsiteX16" fmla="*/ 2086373 w 2087615"/>
                <a:gd name="connsiteY16" fmla="*/ 1611793 h 257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87615" h="2572889">
                  <a:moveTo>
                    <a:pt x="2086373" y="1611793"/>
                  </a:moveTo>
                  <a:cubicBezTo>
                    <a:pt x="2077458" y="1391916"/>
                    <a:pt x="2061412" y="1172359"/>
                    <a:pt x="2050523" y="952610"/>
                  </a:cubicBezTo>
                  <a:cubicBezTo>
                    <a:pt x="2043582" y="813157"/>
                    <a:pt x="2019894" y="677462"/>
                    <a:pt x="1974938" y="545141"/>
                  </a:cubicBezTo>
                  <a:cubicBezTo>
                    <a:pt x="1857837" y="200267"/>
                    <a:pt x="1600136" y="10192"/>
                    <a:pt x="1235968" y="768"/>
                  </a:cubicBezTo>
                  <a:cubicBezTo>
                    <a:pt x="1136187" y="-1843"/>
                    <a:pt x="1036723" y="2168"/>
                    <a:pt x="937642" y="13376"/>
                  </a:cubicBezTo>
                  <a:cubicBezTo>
                    <a:pt x="793414" y="29677"/>
                    <a:pt x="653770" y="63680"/>
                    <a:pt x="524124" y="130605"/>
                  </a:cubicBezTo>
                  <a:cubicBezTo>
                    <a:pt x="333858" y="228795"/>
                    <a:pt x="199500" y="373214"/>
                    <a:pt x="155881" y="589142"/>
                  </a:cubicBezTo>
                  <a:cubicBezTo>
                    <a:pt x="137415" y="680518"/>
                    <a:pt x="131938" y="773614"/>
                    <a:pt x="123852" y="866264"/>
                  </a:cubicBezTo>
                  <a:cubicBezTo>
                    <a:pt x="112071" y="1001577"/>
                    <a:pt x="110861" y="1136954"/>
                    <a:pt x="123151" y="1272204"/>
                  </a:cubicBezTo>
                  <a:cubicBezTo>
                    <a:pt x="136077" y="1414585"/>
                    <a:pt x="168553" y="1553720"/>
                    <a:pt x="194660" y="1693936"/>
                  </a:cubicBezTo>
                  <a:cubicBezTo>
                    <a:pt x="216883" y="1813266"/>
                    <a:pt x="224143" y="1932597"/>
                    <a:pt x="199882" y="2053201"/>
                  </a:cubicBezTo>
                  <a:cubicBezTo>
                    <a:pt x="171864" y="2192717"/>
                    <a:pt x="114809" y="2320644"/>
                    <a:pt x="53488" y="2447615"/>
                  </a:cubicBezTo>
                  <a:cubicBezTo>
                    <a:pt x="33876" y="2488178"/>
                    <a:pt x="8150" y="2526511"/>
                    <a:pt x="0" y="2572104"/>
                  </a:cubicBezTo>
                  <a:cubicBezTo>
                    <a:pt x="10443" y="2574842"/>
                    <a:pt x="18912" y="2570002"/>
                    <a:pt x="26299" y="2564081"/>
                  </a:cubicBezTo>
                  <a:cubicBezTo>
                    <a:pt x="92650" y="2511038"/>
                    <a:pt x="1903620" y="2490279"/>
                    <a:pt x="1914318" y="2480600"/>
                  </a:cubicBezTo>
                  <a:cubicBezTo>
                    <a:pt x="1962076" y="2377316"/>
                    <a:pt x="1994233" y="2268811"/>
                    <a:pt x="2021741" y="2158713"/>
                  </a:cubicBezTo>
                  <a:cubicBezTo>
                    <a:pt x="2066697" y="1979017"/>
                    <a:pt x="2093887" y="1796965"/>
                    <a:pt x="2086373" y="1611793"/>
                  </a:cubicBezTo>
                  <a:close/>
                </a:path>
              </a:pathLst>
            </a:custGeom>
            <a:solidFill>
              <a:srgbClr val="FBD770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57">
              <a:extLst>
                <a:ext uri="{FF2B5EF4-FFF2-40B4-BE49-F238E27FC236}">
                  <a16:creationId xmlns:a16="http://schemas.microsoft.com/office/drawing/2014/main" id="{0962BC7E-2AA6-4A23-82E2-F9B88270E3C2}"/>
                </a:ext>
              </a:extLst>
            </p:cNvPr>
            <p:cNvSpPr/>
            <p:nvPr/>
          </p:nvSpPr>
          <p:spPr>
            <a:xfrm>
              <a:off x="7537195" y="3861222"/>
              <a:ext cx="24281" cy="27519"/>
            </a:xfrm>
            <a:custGeom>
              <a:avLst/>
              <a:gdLst>
                <a:gd name="connsiteX0" fmla="*/ 38906 w 42026"/>
                <a:gd name="connsiteY0" fmla="*/ 47630 h 47630"/>
                <a:gd name="connsiteX1" fmla="*/ 0 w 42026"/>
                <a:gd name="connsiteY1" fmla="*/ 0 h 47630"/>
                <a:gd name="connsiteX2" fmla="*/ 42027 w 42026"/>
                <a:gd name="connsiteY2" fmla="*/ 44765 h 47630"/>
                <a:gd name="connsiteX3" fmla="*/ 38906 w 42026"/>
                <a:gd name="connsiteY3" fmla="*/ 47630 h 4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26" h="47630">
                  <a:moveTo>
                    <a:pt x="38906" y="47630"/>
                  </a:moveTo>
                  <a:cubicBezTo>
                    <a:pt x="25917" y="31775"/>
                    <a:pt x="12926" y="15919"/>
                    <a:pt x="0" y="0"/>
                  </a:cubicBezTo>
                  <a:cubicBezTo>
                    <a:pt x="21204" y="9042"/>
                    <a:pt x="32730" y="25917"/>
                    <a:pt x="42027" y="44765"/>
                  </a:cubicBezTo>
                  <a:cubicBezTo>
                    <a:pt x="40944" y="45720"/>
                    <a:pt x="39925" y="46675"/>
                    <a:pt x="38906" y="47630"/>
                  </a:cubicBezTo>
                  <a:close/>
                </a:path>
              </a:pathLst>
            </a:custGeom>
            <a:solidFill>
              <a:srgbClr val="49122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57">
              <a:extLst>
                <a:ext uri="{FF2B5EF4-FFF2-40B4-BE49-F238E27FC236}">
                  <a16:creationId xmlns:a16="http://schemas.microsoft.com/office/drawing/2014/main" id="{D777FC65-AFB5-4F5A-8082-98367C25A65D}"/>
                </a:ext>
              </a:extLst>
            </p:cNvPr>
            <p:cNvSpPr/>
            <p:nvPr/>
          </p:nvSpPr>
          <p:spPr>
            <a:xfrm>
              <a:off x="6897268" y="3651174"/>
              <a:ext cx="1440927" cy="474931"/>
            </a:xfrm>
            <a:custGeom>
              <a:avLst/>
              <a:gdLst>
                <a:gd name="connsiteX0" fmla="*/ 2493783 w 2493991"/>
                <a:gd name="connsiteY0" fmla="*/ 798978 h 822022"/>
                <a:gd name="connsiteX1" fmla="*/ 2378400 w 2493991"/>
                <a:gd name="connsiteY1" fmla="*/ 453786 h 822022"/>
                <a:gd name="connsiteX2" fmla="*/ 2119745 w 2493991"/>
                <a:gd name="connsiteY2" fmla="*/ 263265 h 822022"/>
                <a:gd name="connsiteX3" fmla="*/ 1818744 w 2493991"/>
                <a:gd name="connsiteY3" fmla="*/ 170488 h 822022"/>
                <a:gd name="connsiteX4" fmla="*/ 1573715 w 2493991"/>
                <a:gd name="connsiteY4" fmla="*/ 91656 h 822022"/>
                <a:gd name="connsiteX5" fmla="*/ 1559325 w 2493991"/>
                <a:gd name="connsiteY5" fmla="*/ 83314 h 822022"/>
                <a:gd name="connsiteX6" fmla="*/ 1521182 w 2493991"/>
                <a:gd name="connsiteY6" fmla="*/ 19828 h 822022"/>
                <a:gd name="connsiteX7" fmla="*/ 1500933 w 2493991"/>
                <a:gd name="connsiteY7" fmla="*/ 1298 h 822022"/>
                <a:gd name="connsiteX8" fmla="*/ 989544 w 2493991"/>
                <a:gd name="connsiteY8" fmla="*/ 2572 h 822022"/>
                <a:gd name="connsiteX9" fmla="*/ 972351 w 2493991"/>
                <a:gd name="connsiteY9" fmla="*/ 23903 h 822022"/>
                <a:gd name="connsiteX10" fmla="*/ 906637 w 2493991"/>
                <a:gd name="connsiteY10" fmla="*/ 95285 h 822022"/>
                <a:gd name="connsiteX11" fmla="*/ 881802 w 2493991"/>
                <a:gd name="connsiteY11" fmla="*/ 104263 h 822022"/>
                <a:gd name="connsiteX12" fmla="*/ 502925 w 2493991"/>
                <a:gd name="connsiteY12" fmla="*/ 225186 h 822022"/>
                <a:gd name="connsiteX13" fmla="*/ 205490 w 2493991"/>
                <a:gd name="connsiteY13" fmla="*/ 354705 h 822022"/>
                <a:gd name="connsiteX14" fmla="*/ 198995 w 2493991"/>
                <a:gd name="connsiteY14" fmla="*/ 364256 h 822022"/>
                <a:gd name="connsiteX15" fmla="*/ 198995 w 2493991"/>
                <a:gd name="connsiteY15" fmla="*/ 364256 h 822022"/>
                <a:gd name="connsiteX16" fmla="*/ 8792 w 2493991"/>
                <a:gd name="connsiteY16" fmla="*/ 741542 h 822022"/>
                <a:gd name="connsiteX17" fmla="*/ 7455 w 2493991"/>
                <a:gd name="connsiteY17" fmla="*/ 817126 h 822022"/>
                <a:gd name="connsiteX18" fmla="*/ 7455 w 2493991"/>
                <a:gd name="connsiteY18" fmla="*/ 817126 h 822022"/>
                <a:gd name="connsiteX19" fmla="*/ 44642 w 2493991"/>
                <a:gd name="connsiteY19" fmla="*/ 821138 h 822022"/>
                <a:gd name="connsiteX20" fmla="*/ 1498386 w 2493991"/>
                <a:gd name="connsiteY20" fmla="*/ 821329 h 822022"/>
                <a:gd name="connsiteX21" fmla="*/ 2449591 w 2493991"/>
                <a:gd name="connsiteY21" fmla="*/ 821329 h 822022"/>
                <a:gd name="connsiteX22" fmla="*/ 2475062 w 2493991"/>
                <a:gd name="connsiteY22" fmla="*/ 821138 h 822022"/>
                <a:gd name="connsiteX23" fmla="*/ 2493783 w 2493991"/>
                <a:gd name="connsiteY23" fmla="*/ 798978 h 82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93991" h="822022">
                  <a:moveTo>
                    <a:pt x="2493783" y="798978"/>
                  </a:moveTo>
                  <a:cubicBezTo>
                    <a:pt x="2482321" y="674809"/>
                    <a:pt x="2451756" y="557324"/>
                    <a:pt x="2378400" y="453786"/>
                  </a:cubicBezTo>
                  <a:cubicBezTo>
                    <a:pt x="2313132" y="361709"/>
                    <a:pt x="2224939" y="301025"/>
                    <a:pt x="2119745" y="263265"/>
                  </a:cubicBezTo>
                  <a:cubicBezTo>
                    <a:pt x="2019390" y="232381"/>
                    <a:pt x="1918908" y="202008"/>
                    <a:pt x="1818744" y="170488"/>
                  </a:cubicBezTo>
                  <a:cubicBezTo>
                    <a:pt x="1736919" y="144698"/>
                    <a:pt x="1653566" y="123494"/>
                    <a:pt x="1573715" y="91656"/>
                  </a:cubicBezTo>
                  <a:cubicBezTo>
                    <a:pt x="1567539" y="88854"/>
                    <a:pt x="1563081" y="88026"/>
                    <a:pt x="1559325" y="83314"/>
                  </a:cubicBezTo>
                  <a:cubicBezTo>
                    <a:pt x="1544679" y="61473"/>
                    <a:pt x="1529460" y="45681"/>
                    <a:pt x="1521182" y="19828"/>
                  </a:cubicBezTo>
                  <a:cubicBezTo>
                    <a:pt x="1518189" y="10468"/>
                    <a:pt x="1510930" y="3845"/>
                    <a:pt x="1500933" y="1298"/>
                  </a:cubicBezTo>
                  <a:cubicBezTo>
                    <a:pt x="1424839" y="88"/>
                    <a:pt x="1001961" y="-1376"/>
                    <a:pt x="989544" y="2572"/>
                  </a:cubicBezTo>
                  <a:cubicBezTo>
                    <a:pt x="979355" y="6138"/>
                    <a:pt x="974962" y="14734"/>
                    <a:pt x="972351" y="23903"/>
                  </a:cubicBezTo>
                  <a:cubicBezTo>
                    <a:pt x="961972" y="59626"/>
                    <a:pt x="939494" y="80576"/>
                    <a:pt x="906637" y="95285"/>
                  </a:cubicBezTo>
                  <a:cubicBezTo>
                    <a:pt x="898995" y="98724"/>
                    <a:pt x="892882" y="100443"/>
                    <a:pt x="881802" y="104263"/>
                  </a:cubicBezTo>
                  <a:cubicBezTo>
                    <a:pt x="755531" y="144571"/>
                    <a:pt x="629323" y="185197"/>
                    <a:pt x="502925" y="225186"/>
                  </a:cubicBezTo>
                  <a:cubicBezTo>
                    <a:pt x="399196" y="257980"/>
                    <a:pt x="291518" y="281540"/>
                    <a:pt x="205490" y="354705"/>
                  </a:cubicBezTo>
                  <a:cubicBezTo>
                    <a:pt x="203325" y="357889"/>
                    <a:pt x="201160" y="361072"/>
                    <a:pt x="198995" y="364256"/>
                  </a:cubicBezTo>
                  <a:lnTo>
                    <a:pt x="198995" y="364256"/>
                  </a:lnTo>
                  <a:cubicBezTo>
                    <a:pt x="83358" y="463720"/>
                    <a:pt x="30952" y="595340"/>
                    <a:pt x="8792" y="741542"/>
                  </a:cubicBezTo>
                  <a:cubicBezTo>
                    <a:pt x="5099" y="766121"/>
                    <a:pt x="-8209" y="791783"/>
                    <a:pt x="7455" y="817126"/>
                  </a:cubicBezTo>
                  <a:cubicBezTo>
                    <a:pt x="7455" y="817126"/>
                    <a:pt x="7455" y="817126"/>
                    <a:pt x="7455" y="817126"/>
                  </a:cubicBezTo>
                  <a:cubicBezTo>
                    <a:pt x="19108" y="824831"/>
                    <a:pt x="32225" y="821138"/>
                    <a:pt x="44642" y="821138"/>
                  </a:cubicBezTo>
                  <a:cubicBezTo>
                    <a:pt x="529224" y="821329"/>
                    <a:pt x="1013804" y="821329"/>
                    <a:pt x="1498386" y="821329"/>
                  </a:cubicBezTo>
                  <a:cubicBezTo>
                    <a:pt x="1815433" y="821329"/>
                    <a:pt x="2132544" y="821329"/>
                    <a:pt x="2449591" y="821329"/>
                  </a:cubicBezTo>
                  <a:cubicBezTo>
                    <a:pt x="2458060" y="821329"/>
                    <a:pt x="2466593" y="821520"/>
                    <a:pt x="2475062" y="821138"/>
                  </a:cubicBezTo>
                  <a:cubicBezTo>
                    <a:pt x="2489007" y="820565"/>
                    <a:pt x="2495247" y="814643"/>
                    <a:pt x="2493783" y="798978"/>
                  </a:cubicBezTo>
                  <a:close/>
                </a:path>
              </a:pathLst>
            </a:custGeom>
            <a:solidFill>
              <a:srgbClr val="D6529E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57">
              <a:extLst>
                <a:ext uri="{FF2B5EF4-FFF2-40B4-BE49-F238E27FC236}">
                  <a16:creationId xmlns:a16="http://schemas.microsoft.com/office/drawing/2014/main" id="{AC6F1634-4BF4-41AD-9F5F-074ADF15A4E2}"/>
                </a:ext>
              </a:extLst>
            </p:cNvPr>
            <p:cNvSpPr/>
            <p:nvPr/>
          </p:nvSpPr>
          <p:spPr>
            <a:xfrm>
              <a:off x="7463284" y="3623632"/>
              <a:ext cx="309918" cy="502157"/>
            </a:xfrm>
            <a:custGeom>
              <a:avLst/>
              <a:gdLst>
                <a:gd name="connsiteX0" fmla="*/ 536414 w 536413"/>
                <a:gd name="connsiteY0" fmla="*/ 58201 h 869146"/>
                <a:gd name="connsiteX1" fmla="*/ 295142 w 536413"/>
                <a:gd name="connsiteY1" fmla="*/ 62594 h 869146"/>
                <a:gd name="connsiteX2" fmla="*/ 272028 w 536413"/>
                <a:gd name="connsiteY2" fmla="*/ 86028 h 869146"/>
                <a:gd name="connsiteX3" fmla="*/ 271455 w 536413"/>
                <a:gd name="connsiteY3" fmla="*/ 869062 h 869146"/>
                <a:gd name="connsiteX4" fmla="*/ 265278 w 536413"/>
                <a:gd name="connsiteY4" fmla="*/ 869062 h 869146"/>
                <a:gd name="connsiteX5" fmla="*/ 264387 w 536413"/>
                <a:gd name="connsiteY5" fmla="*/ 90421 h 869146"/>
                <a:gd name="connsiteX6" fmla="*/ 236369 w 536413"/>
                <a:gd name="connsiteY6" fmla="*/ 62467 h 869146"/>
                <a:gd name="connsiteX7" fmla="*/ 0 w 536413"/>
                <a:gd name="connsiteY7" fmla="*/ 56991 h 869146"/>
                <a:gd name="connsiteX8" fmla="*/ 10825 w 536413"/>
                <a:gd name="connsiteY8" fmla="*/ 0 h 869146"/>
                <a:gd name="connsiteX9" fmla="*/ 523297 w 536413"/>
                <a:gd name="connsiteY9" fmla="*/ 0 h 869146"/>
                <a:gd name="connsiteX10" fmla="*/ 536414 w 536413"/>
                <a:gd name="connsiteY10" fmla="*/ 58201 h 86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6413" h="869146">
                  <a:moveTo>
                    <a:pt x="536414" y="58201"/>
                  </a:moveTo>
                  <a:cubicBezTo>
                    <a:pt x="458219" y="60366"/>
                    <a:pt x="373338" y="61512"/>
                    <a:pt x="295142" y="62594"/>
                  </a:cubicBezTo>
                  <a:cubicBezTo>
                    <a:pt x="277058" y="62849"/>
                    <a:pt x="271900" y="68071"/>
                    <a:pt x="272028" y="86028"/>
                  </a:cubicBezTo>
                  <a:cubicBezTo>
                    <a:pt x="272664" y="212999"/>
                    <a:pt x="271773" y="776858"/>
                    <a:pt x="271455" y="869062"/>
                  </a:cubicBezTo>
                  <a:cubicBezTo>
                    <a:pt x="269481" y="869253"/>
                    <a:pt x="266551" y="869062"/>
                    <a:pt x="265278" y="869062"/>
                  </a:cubicBezTo>
                  <a:cubicBezTo>
                    <a:pt x="265278" y="756163"/>
                    <a:pt x="263113" y="191031"/>
                    <a:pt x="264387" y="90421"/>
                  </a:cubicBezTo>
                  <a:cubicBezTo>
                    <a:pt x="264705" y="67943"/>
                    <a:pt x="258528" y="62658"/>
                    <a:pt x="236369" y="62467"/>
                  </a:cubicBezTo>
                  <a:cubicBezTo>
                    <a:pt x="159128" y="61894"/>
                    <a:pt x="77176" y="59156"/>
                    <a:pt x="0" y="56991"/>
                  </a:cubicBezTo>
                  <a:cubicBezTo>
                    <a:pt x="2038" y="38142"/>
                    <a:pt x="8787" y="18848"/>
                    <a:pt x="10825" y="0"/>
                  </a:cubicBezTo>
                  <a:cubicBezTo>
                    <a:pt x="181670" y="15283"/>
                    <a:pt x="352515" y="15346"/>
                    <a:pt x="523297" y="0"/>
                  </a:cubicBezTo>
                  <a:cubicBezTo>
                    <a:pt x="529601" y="22414"/>
                    <a:pt x="534376" y="39671"/>
                    <a:pt x="536414" y="58201"/>
                  </a:cubicBezTo>
                  <a:close/>
                </a:path>
              </a:pathLst>
            </a:custGeom>
            <a:solidFill>
              <a:srgbClr val="1E1E11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57">
              <a:extLst>
                <a:ext uri="{FF2B5EF4-FFF2-40B4-BE49-F238E27FC236}">
                  <a16:creationId xmlns:a16="http://schemas.microsoft.com/office/drawing/2014/main" id="{0383A02A-E860-44A2-ACA5-C90725E30BDB}"/>
                </a:ext>
              </a:extLst>
            </p:cNvPr>
            <p:cNvSpPr/>
            <p:nvPr/>
          </p:nvSpPr>
          <p:spPr>
            <a:xfrm>
              <a:off x="7119420" y="2692687"/>
              <a:ext cx="996163" cy="943904"/>
            </a:xfrm>
            <a:custGeom>
              <a:avLst/>
              <a:gdLst>
                <a:gd name="connsiteX0" fmla="*/ 1724095 w 1724184"/>
                <a:gd name="connsiteY0" fmla="*/ 585914 h 1633733"/>
                <a:gd name="connsiteX1" fmla="*/ 1631254 w 1724184"/>
                <a:gd name="connsiteY1" fmla="*/ 461107 h 1633733"/>
                <a:gd name="connsiteX2" fmla="*/ 1597378 w 1724184"/>
                <a:gd name="connsiteY2" fmla="*/ 420481 h 1633733"/>
                <a:gd name="connsiteX3" fmla="*/ 1587381 w 1724184"/>
                <a:gd name="connsiteY3" fmla="*/ 364382 h 1633733"/>
                <a:gd name="connsiteX4" fmla="*/ 1268232 w 1724184"/>
                <a:gd name="connsiteY4" fmla="*/ 71086 h 1633733"/>
                <a:gd name="connsiteX5" fmla="*/ 787726 w 1724184"/>
                <a:gd name="connsiteY5" fmla="*/ 3716 h 1633733"/>
                <a:gd name="connsiteX6" fmla="*/ 384015 w 1724184"/>
                <a:gd name="connsiteY6" fmla="*/ 117952 h 1633733"/>
                <a:gd name="connsiteX7" fmla="*/ 129944 w 1724184"/>
                <a:gd name="connsiteY7" fmla="*/ 407300 h 1633733"/>
                <a:gd name="connsiteX8" fmla="*/ 125933 w 1724184"/>
                <a:gd name="connsiteY8" fmla="*/ 453084 h 1633733"/>
                <a:gd name="connsiteX9" fmla="*/ 50794 w 1724184"/>
                <a:gd name="connsiteY9" fmla="*/ 480656 h 1633733"/>
                <a:gd name="connsiteX10" fmla="*/ 1635 w 1724184"/>
                <a:gd name="connsiteY10" fmla="*/ 624884 h 1633733"/>
                <a:gd name="connsiteX11" fmla="*/ 215717 w 1724184"/>
                <a:gd name="connsiteY11" fmla="*/ 917925 h 1633733"/>
                <a:gd name="connsiteX12" fmla="*/ 479785 w 1724184"/>
                <a:gd name="connsiteY12" fmla="*/ 1300496 h 1633733"/>
                <a:gd name="connsiteX13" fmla="*/ 592939 w 1724184"/>
                <a:gd name="connsiteY13" fmla="*/ 1357677 h 1633733"/>
                <a:gd name="connsiteX14" fmla="*/ 610641 w 1724184"/>
                <a:gd name="connsiteY14" fmla="*/ 1380410 h 1633733"/>
                <a:gd name="connsiteX15" fmla="*/ 611214 w 1724184"/>
                <a:gd name="connsiteY15" fmla="*/ 1617479 h 1633733"/>
                <a:gd name="connsiteX16" fmla="*/ 654451 w 1724184"/>
                <a:gd name="connsiteY16" fmla="*/ 1626458 h 1633733"/>
                <a:gd name="connsiteX17" fmla="*/ 1068924 w 1724184"/>
                <a:gd name="connsiteY17" fmla="*/ 1626585 h 1633733"/>
                <a:gd name="connsiteX18" fmla="*/ 1113052 w 1724184"/>
                <a:gd name="connsiteY18" fmla="*/ 1617607 h 1633733"/>
                <a:gd name="connsiteX19" fmla="*/ 1118719 w 1724184"/>
                <a:gd name="connsiteY19" fmla="*/ 1611303 h 1633733"/>
                <a:gd name="connsiteX20" fmla="*/ 1111014 w 1724184"/>
                <a:gd name="connsiteY20" fmla="*/ 1376908 h 1633733"/>
                <a:gd name="connsiteX21" fmla="*/ 1128971 w 1724184"/>
                <a:gd name="connsiteY21" fmla="*/ 1353348 h 1633733"/>
                <a:gd name="connsiteX22" fmla="*/ 1318218 w 1724184"/>
                <a:gd name="connsiteY22" fmla="*/ 1244142 h 1633733"/>
                <a:gd name="connsiteX23" fmla="*/ 1501162 w 1724184"/>
                <a:gd name="connsiteY23" fmla="*/ 996439 h 1633733"/>
                <a:gd name="connsiteX24" fmla="*/ 1514598 w 1724184"/>
                <a:gd name="connsiteY24" fmla="*/ 889716 h 1633733"/>
                <a:gd name="connsiteX25" fmla="*/ 1514598 w 1724184"/>
                <a:gd name="connsiteY25" fmla="*/ 889716 h 1633733"/>
                <a:gd name="connsiteX26" fmla="*/ 1519246 w 1724184"/>
                <a:gd name="connsiteY26" fmla="*/ 889334 h 1633733"/>
                <a:gd name="connsiteX27" fmla="*/ 1521030 w 1724184"/>
                <a:gd name="connsiteY27" fmla="*/ 892900 h 1633733"/>
                <a:gd name="connsiteX28" fmla="*/ 1571334 w 1724184"/>
                <a:gd name="connsiteY28" fmla="*/ 875771 h 1633733"/>
                <a:gd name="connsiteX29" fmla="*/ 1724095 w 1724184"/>
                <a:gd name="connsiteY29" fmla="*/ 585914 h 163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24184" h="1633733">
                  <a:moveTo>
                    <a:pt x="1724095" y="585914"/>
                  </a:moveTo>
                  <a:cubicBezTo>
                    <a:pt x="1722758" y="524975"/>
                    <a:pt x="1678884" y="464227"/>
                    <a:pt x="1631254" y="461107"/>
                  </a:cubicBezTo>
                  <a:cubicBezTo>
                    <a:pt x="1599607" y="459006"/>
                    <a:pt x="1593175" y="446971"/>
                    <a:pt x="1597378" y="420481"/>
                  </a:cubicBezTo>
                  <a:cubicBezTo>
                    <a:pt x="1610559" y="398958"/>
                    <a:pt x="1594895" y="381575"/>
                    <a:pt x="1587381" y="364382"/>
                  </a:cubicBezTo>
                  <a:cubicBezTo>
                    <a:pt x="1524150" y="220090"/>
                    <a:pt x="1411696" y="127249"/>
                    <a:pt x="1268232" y="71086"/>
                  </a:cubicBezTo>
                  <a:cubicBezTo>
                    <a:pt x="1113943" y="10657"/>
                    <a:pt x="953286" y="-9083"/>
                    <a:pt x="787726" y="3716"/>
                  </a:cubicBezTo>
                  <a:cubicBezTo>
                    <a:pt x="645027" y="14732"/>
                    <a:pt x="509586" y="48608"/>
                    <a:pt x="384015" y="117952"/>
                  </a:cubicBezTo>
                  <a:cubicBezTo>
                    <a:pt x="264812" y="183794"/>
                    <a:pt x="175728" y="276826"/>
                    <a:pt x="129944" y="407300"/>
                  </a:cubicBezTo>
                  <a:cubicBezTo>
                    <a:pt x="124786" y="422009"/>
                    <a:pt x="116763" y="436910"/>
                    <a:pt x="125933" y="453084"/>
                  </a:cubicBezTo>
                  <a:cubicBezTo>
                    <a:pt x="101290" y="463145"/>
                    <a:pt x="72699" y="460407"/>
                    <a:pt x="50794" y="480656"/>
                  </a:cubicBezTo>
                  <a:cubicBezTo>
                    <a:pt x="7940" y="520326"/>
                    <a:pt x="-4987" y="571141"/>
                    <a:pt x="1635" y="624884"/>
                  </a:cubicBezTo>
                  <a:cubicBezTo>
                    <a:pt x="13734" y="722946"/>
                    <a:pt x="152422" y="939448"/>
                    <a:pt x="215717" y="917925"/>
                  </a:cubicBezTo>
                  <a:cubicBezTo>
                    <a:pt x="253923" y="1134044"/>
                    <a:pt x="345300" y="1226503"/>
                    <a:pt x="479785" y="1300496"/>
                  </a:cubicBezTo>
                  <a:cubicBezTo>
                    <a:pt x="516845" y="1320872"/>
                    <a:pt x="553459" y="1342140"/>
                    <a:pt x="592939" y="1357677"/>
                  </a:cubicBezTo>
                  <a:cubicBezTo>
                    <a:pt x="603318" y="1361753"/>
                    <a:pt x="610705" y="1366974"/>
                    <a:pt x="610641" y="1380410"/>
                  </a:cubicBezTo>
                  <a:cubicBezTo>
                    <a:pt x="610195" y="1450073"/>
                    <a:pt x="598224" y="1611112"/>
                    <a:pt x="611214" y="1617479"/>
                  </a:cubicBezTo>
                  <a:cubicBezTo>
                    <a:pt x="625032" y="1623146"/>
                    <a:pt x="639678" y="1625439"/>
                    <a:pt x="654451" y="1626458"/>
                  </a:cubicBezTo>
                  <a:cubicBezTo>
                    <a:pt x="792630" y="1636009"/>
                    <a:pt x="930809" y="1636264"/>
                    <a:pt x="1068924" y="1626585"/>
                  </a:cubicBezTo>
                  <a:cubicBezTo>
                    <a:pt x="1083951" y="1625502"/>
                    <a:pt x="1098915" y="1623338"/>
                    <a:pt x="1113052" y="1617607"/>
                  </a:cubicBezTo>
                  <a:cubicBezTo>
                    <a:pt x="1112797" y="1615505"/>
                    <a:pt x="1118974" y="1613404"/>
                    <a:pt x="1118719" y="1611303"/>
                  </a:cubicBezTo>
                  <a:cubicBezTo>
                    <a:pt x="1108658" y="1533426"/>
                    <a:pt x="1117700" y="1454848"/>
                    <a:pt x="1111014" y="1376908"/>
                  </a:cubicBezTo>
                  <a:cubicBezTo>
                    <a:pt x="1109358" y="1357487"/>
                    <a:pt x="1118974" y="1357550"/>
                    <a:pt x="1128971" y="1353348"/>
                  </a:cubicBezTo>
                  <a:cubicBezTo>
                    <a:pt x="1196660" y="1324820"/>
                    <a:pt x="1258744" y="1286996"/>
                    <a:pt x="1318218" y="1244142"/>
                  </a:cubicBezTo>
                  <a:cubicBezTo>
                    <a:pt x="1415071" y="1174288"/>
                    <a:pt x="1454296" y="1137738"/>
                    <a:pt x="1501162" y="996439"/>
                  </a:cubicBezTo>
                  <a:cubicBezTo>
                    <a:pt x="1513516" y="968039"/>
                    <a:pt x="1514916" y="919135"/>
                    <a:pt x="1514598" y="889716"/>
                  </a:cubicBezTo>
                  <a:cubicBezTo>
                    <a:pt x="1514598" y="889716"/>
                    <a:pt x="1514598" y="889716"/>
                    <a:pt x="1514598" y="889716"/>
                  </a:cubicBezTo>
                  <a:cubicBezTo>
                    <a:pt x="1516190" y="889716"/>
                    <a:pt x="1517718" y="889525"/>
                    <a:pt x="1519246" y="889334"/>
                  </a:cubicBezTo>
                  <a:cubicBezTo>
                    <a:pt x="1519820" y="890544"/>
                    <a:pt x="1520393" y="891690"/>
                    <a:pt x="1521030" y="892900"/>
                  </a:cubicBezTo>
                  <a:cubicBezTo>
                    <a:pt x="1539241" y="891308"/>
                    <a:pt x="1557070" y="886660"/>
                    <a:pt x="1571334" y="875771"/>
                  </a:cubicBezTo>
                  <a:cubicBezTo>
                    <a:pt x="1666849" y="802670"/>
                    <a:pt x="1726833" y="710084"/>
                    <a:pt x="1724095" y="585914"/>
                  </a:cubicBezTo>
                  <a:close/>
                </a:path>
              </a:pathLst>
            </a:custGeom>
            <a:solidFill>
              <a:srgbClr val="FCD4B4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57">
              <a:extLst>
                <a:ext uri="{FF2B5EF4-FFF2-40B4-BE49-F238E27FC236}">
                  <a16:creationId xmlns:a16="http://schemas.microsoft.com/office/drawing/2014/main" id="{1C81A591-CDF0-4AB5-9145-F37AAA0D55E9}"/>
                </a:ext>
              </a:extLst>
            </p:cNvPr>
            <p:cNvSpPr/>
            <p:nvPr/>
          </p:nvSpPr>
          <p:spPr>
            <a:xfrm>
              <a:off x="7174539" y="2457776"/>
              <a:ext cx="891339" cy="496648"/>
            </a:xfrm>
            <a:custGeom>
              <a:avLst/>
              <a:gdLst>
                <a:gd name="connsiteX0" fmla="*/ 1502040 w 1542752"/>
                <a:gd name="connsiteY0" fmla="*/ 827072 h 859610"/>
                <a:gd name="connsiteX1" fmla="*/ 1281654 w 1542752"/>
                <a:gd name="connsiteY1" fmla="*/ 542373 h 859610"/>
                <a:gd name="connsiteX2" fmla="*/ 913475 w 1542752"/>
                <a:gd name="connsiteY2" fmla="*/ 422978 h 859610"/>
                <a:gd name="connsiteX3" fmla="*/ 374322 w 1542752"/>
                <a:gd name="connsiteY3" fmla="*/ 492259 h 859610"/>
                <a:gd name="connsiteX4" fmla="*/ 41229 w 1542752"/>
                <a:gd name="connsiteY4" fmla="*/ 820004 h 859610"/>
                <a:gd name="connsiteX5" fmla="*/ 30658 w 1542752"/>
                <a:gd name="connsiteY5" fmla="*/ 859611 h 859610"/>
                <a:gd name="connsiteX6" fmla="*/ 30 w 1542752"/>
                <a:gd name="connsiteY6" fmla="*/ 747985 h 859610"/>
                <a:gd name="connsiteX7" fmla="*/ 325864 w 1542752"/>
                <a:gd name="connsiteY7" fmla="*/ 138215 h 859610"/>
                <a:gd name="connsiteX8" fmla="*/ 1460141 w 1542752"/>
                <a:gd name="connsiteY8" fmla="*/ 411262 h 859610"/>
                <a:gd name="connsiteX9" fmla="*/ 1542729 w 1542752"/>
                <a:gd name="connsiteY9" fmla="*/ 737478 h 859610"/>
                <a:gd name="connsiteX10" fmla="*/ 1518596 w 1542752"/>
                <a:gd name="connsiteY10" fmla="*/ 858910 h 859610"/>
                <a:gd name="connsiteX11" fmla="*/ 1502040 w 1542752"/>
                <a:gd name="connsiteY11" fmla="*/ 827072 h 859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2752" h="859610">
                  <a:moveTo>
                    <a:pt x="1502040" y="827072"/>
                  </a:moveTo>
                  <a:cubicBezTo>
                    <a:pt x="1466381" y="702966"/>
                    <a:pt x="1388695" y="610952"/>
                    <a:pt x="1281654" y="542373"/>
                  </a:cubicBezTo>
                  <a:cubicBezTo>
                    <a:pt x="1169519" y="470609"/>
                    <a:pt x="1043757" y="438133"/>
                    <a:pt x="913475" y="422978"/>
                  </a:cubicBezTo>
                  <a:cubicBezTo>
                    <a:pt x="728366" y="401392"/>
                    <a:pt x="547333" y="420941"/>
                    <a:pt x="374322" y="492259"/>
                  </a:cubicBezTo>
                  <a:cubicBezTo>
                    <a:pt x="219588" y="556063"/>
                    <a:pt x="98601" y="656418"/>
                    <a:pt x="41229" y="820004"/>
                  </a:cubicBezTo>
                  <a:cubicBezTo>
                    <a:pt x="36708" y="832867"/>
                    <a:pt x="34160" y="846366"/>
                    <a:pt x="30658" y="859611"/>
                  </a:cubicBezTo>
                  <a:cubicBezTo>
                    <a:pt x="2577" y="827327"/>
                    <a:pt x="-352" y="786382"/>
                    <a:pt x="30" y="747985"/>
                  </a:cubicBezTo>
                  <a:cubicBezTo>
                    <a:pt x="2832" y="488884"/>
                    <a:pt x="114839" y="285500"/>
                    <a:pt x="325864" y="138215"/>
                  </a:cubicBezTo>
                  <a:cubicBezTo>
                    <a:pt x="705760" y="-126935"/>
                    <a:pt x="1242238" y="3093"/>
                    <a:pt x="1460141" y="411262"/>
                  </a:cubicBezTo>
                  <a:cubicBezTo>
                    <a:pt x="1514457" y="513017"/>
                    <a:pt x="1541074" y="622223"/>
                    <a:pt x="1542729" y="737478"/>
                  </a:cubicBezTo>
                  <a:cubicBezTo>
                    <a:pt x="1543303" y="779378"/>
                    <a:pt x="1533114" y="819176"/>
                    <a:pt x="1518596" y="858910"/>
                  </a:cubicBezTo>
                  <a:cubicBezTo>
                    <a:pt x="1503313" y="852797"/>
                    <a:pt x="1503313" y="852797"/>
                    <a:pt x="1502040" y="827072"/>
                  </a:cubicBezTo>
                  <a:close/>
                </a:path>
              </a:pathLst>
            </a:custGeom>
            <a:solidFill>
              <a:srgbClr val="17110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oup 297">
            <a:extLst>
              <a:ext uri="{FF2B5EF4-FFF2-40B4-BE49-F238E27FC236}">
                <a16:creationId xmlns:a16="http://schemas.microsoft.com/office/drawing/2014/main" id="{77B7BBB8-51B7-455C-B155-3EB11B9E1843}"/>
              </a:ext>
            </a:extLst>
          </p:cNvPr>
          <p:cNvGrpSpPr/>
          <p:nvPr/>
        </p:nvGrpSpPr>
        <p:grpSpPr>
          <a:xfrm>
            <a:off x="7012770" y="1321181"/>
            <a:ext cx="2724357" cy="2951819"/>
            <a:chOff x="3528730" y="3565412"/>
            <a:chExt cx="2887724" cy="312882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7" name="Freeform: Shape 298">
              <a:extLst>
                <a:ext uri="{FF2B5EF4-FFF2-40B4-BE49-F238E27FC236}">
                  <a16:creationId xmlns:a16="http://schemas.microsoft.com/office/drawing/2014/main" id="{A2781440-26A5-4405-9AB7-37146648D7ED}"/>
                </a:ext>
              </a:extLst>
            </p:cNvPr>
            <p:cNvSpPr/>
            <p:nvPr/>
          </p:nvSpPr>
          <p:spPr>
            <a:xfrm>
              <a:off x="3820178" y="4552097"/>
              <a:ext cx="1308415" cy="1996118"/>
            </a:xfrm>
            <a:custGeom>
              <a:avLst/>
              <a:gdLst>
                <a:gd name="connsiteX0" fmla="*/ 1302406 w 1308415"/>
                <a:gd name="connsiteY0" fmla="*/ 172889 h 1996118"/>
                <a:gd name="connsiteX1" fmla="*/ 1281964 w 1308415"/>
                <a:gd name="connsiteY1" fmla="*/ 92234 h 1996118"/>
                <a:gd name="connsiteX2" fmla="*/ 1246283 w 1308415"/>
                <a:gd name="connsiteY2" fmla="*/ 57 h 1996118"/>
                <a:gd name="connsiteX3" fmla="*/ 1231787 w 1308415"/>
                <a:gd name="connsiteY3" fmla="*/ 10093 h 1996118"/>
                <a:gd name="connsiteX4" fmla="*/ 1121026 w 1308415"/>
                <a:gd name="connsiteY4" fmla="*/ 27190 h 1996118"/>
                <a:gd name="connsiteX5" fmla="*/ 1103929 w 1308415"/>
                <a:gd name="connsiteY5" fmla="*/ 22730 h 1996118"/>
                <a:gd name="connsiteX6" fmla="*/ 1121026 w 1308415"/>
                <a:gd name="connsiteY6" fmla="*/ 64358 h 1996118"/>
                <a:gd name="connsiteX7" fmla="*/ 1171575 w 1308415"/>
                <a:gd name="connsiteY7" fmla="*/ 224924 h 1996118"/>
                <a:gd name="connsiteX8" fmla="*/ 1163398 w 1308415"/>
                <a:gd name="connsiteY8" fmla="*/ 308553 h 1996118"/>
                <a:gd name="connsiteX9" fmla="*/ 1012123 w 1308415"/>
                <a:gd name="connsiteY9" fmla="*/ 467632 h 1996118"/>
                <a:gd name="connsiteX10" fmla="*/ 906938 w 1308415"/>
                <a:gd name="connsiteY10" fmla="*/ 505544 h 1996118"/>
                <a:gd name="connsiteX11" fmla="*/ 828141 w 1308415"/>
                <a:gd name="connsiteY11" fmla="*/ 521154 h 1996118"/>
                <a:gd name="connsiteX12" fmla="*/ 810300 w 1308415"/>
                <a:gd name="connsiteY12" fmla="*/ 517809 h 1996118"/>
                <a:gd name="connsiteX13" fmla="*/ 767557 w 1308415"/>
                <a:gd name="connsiteY13" fmla="*/ 510375 h 1996118"/>
                <a:gd name="connsiteX14" fmla="*/ 754177 w 1308415"/>
                <a:gd name="connsiteY14" fmla="*/ 525986 h 1996118"/>
                <a:gd name="connsiteX15" fmla="*/ 689504 w 1308415"/>
                <a:gd name="connsiteY15" fmla="*/ 631544 h 1996118"/>
                <a:gd name="connsiteX16" fmla="*/ 556442 w 1308415"/>
                <a:gd name="connsiteY16" fmla="*/ 848605 h 1996118"/>
                <a:gd name="connsiteX17" fmla="*/ 533026 w 1308415"/>
                <a:gd name="connsiteY17" fmla="*/ 849720 h 1996118"/>
                <a:gd name="connsiteX18" fmla="*/ 506265 w 1308415"/>
                <a:gd name="connsiteY18" fmla="*/ 815526 h 1996118"/>
                <a:gd name="connsiteX19" fmla="*/ 277310 w 1308415"/>
                <a:gd name="connsiteY19" fmla="*/ 533420 h 1996118"/>
                <a:gd name="connsiteX20" fmla="*/ 258354 w 1308415"/>
                <a:gd name="connsiteY20" fmla="*/ 517066 h 1996118"/>
                <a:gd name="connsiteX21" fmla="*/ 142389 w 1308415"/>
                <a:gd name="connsiteY21" fmla="*/ 497738 h 1996118"/>
                <a:gd name="connsiteX22" fmla="*/ 82177 w 1308415"/>
                <a:gd name="connsiteY22" fmla="*/ 510747 h 1996118"/>
                <a:gd name="connsiteX23" fmla="*/ 28655 w 1308415"/>
                <a:gd name="connsiteY23" fmla="*/ 579880 h 1996118"/>
                <a:gd name="connsiteX24" fmla="*/ 35 w 1308415"/>
                <a:gd name="connsiteY24" fmla="*/ 743048 h 1996118"/>
                <a:gd name="connsiteX25" fmla="*/ 45009 w 1308415"/>
                <a:gd name="connsiteY25" fmla="*/ 1310234 h 1996118"/>
                <a:gd name="connsiteX26" fmla="*/ 84779 w 1308415"/>
                <a:gd name="connsiteY26" fmla="*/ 1319897 h 1996118"/>
                <a:gd name="connsiteX27" fmla="*/ 95186 w 1308415"/>
                <a:gd name="connsiteY27" fmla="*/ 1330676 h 1996118"/>
                <a:gd name="connsiteX28" fmla="*/ 91469 w 1308415"/>
                <a:gd name="connsiteY28" fmla="*/ 1412074 h 1996118"/>
                <a:gd name="connsiteX29" fmla="*/ 116372 w 1308415"/>
                <a:gd name="connsiteY29" fmla="*/ 1461879 h 1996118"/>
                <a:gd name="connsiteX30" fmla="*/ 172496 w 1308415"/>
                <a:gd name="connsiteY30" fmla="*/ 1496818 h 1996118"/>
                <a:gd name="connsiteX31" fmla="*/ 185876 w 1308415"/>
                <a:gd name="connsiteY31" fmla="*/ 1516888 h 1996118"/>
                <a:gd name="connsiteX32" fmla="*/ 183646 w 1308415"/>
                <a:gd name="connsiteY32" fmla="*/ 1762198 h 1996118"/>
                <a:gd name="connsiteX33" fmla="*/ 177327 w 1308415"/>
                <a:gd name="connsiteY33" fmla="*/ 1783012 h 1996118"/>
                <a:gd name="connsiteX34" fmla="*/ 69912 w 1308415"/>
                <a:gd name="connsiteY34" fmla="*/ 1981862 h 1996118"/>
                <a:gd name="connsiteX35" fmla="*/ 64708 w 1308415"/>
                <a:gd name="connsiteY35" fmla="*/ 1994870 h 1996118"/>
                <a:gd name="connsiteX36" fmla="*/ 259469 w 1308415"/>
                <a:gd name="connsiteY36" fmla="*/ 1965136 h 1996118"/>
                <a:gd name="connsiteX37" fmla="*/ 334177 w 1308415"/>
                <a:gd name="connsiteY37" fmla="*/ 1827242 h 1996118"/>
                <a:gd name="connsiteX38" fmla="*/ 342354 w 1308415"/>
                <a:gd name="connsiteY38" fmla="*/ 1796764 h 1996118"/>
                <a:gd name="connsiteX39" fmla="*/ 343097 w 1308415"/>
                <a:gd name="connsiteY39" fmla="*/ 1561862 h 1996118"/>
                <a:gd name="connsiteX40" fmla="*/ 359451 w 1308415"/>
                <a:gd name="connsiteY40" fmla="*/ 1548110 h 1996118"/>
                <a:gd name="connsiteX41" fmla="*/ 697309 w 1308415"/>
                <a:gd name="connsiteY41" fmla="*/ 1531755 h 1996118"/>
                <a:gd name="connsiteX42" fmla="*/ 714407 w 1308415"/>
                <a:gd name="connsiteY42" fmla="*/ 1543649 h 1996118"/>
                <a:gd name="connsiteX43" fmla="*/ 741539 w 1308415"/>
                <a:gd name="connsiteY43" fmla="*/ 1704587 h 1996118"/>
                <a:gd name="connsiteX44" fmla="*/ 739309 w 1308415"/>
                <a:gd name="connsiteY44" fmla="*/ 1794534 h 1996118"/>
                <a:gd name="connsiteX45" fmla="*/ 696194 w 1308415"/>
                <a:gd name="connsiteY45" fmla="*/ 1921278 h 1996118"/>
                <a:gd name="connsiteX46" fmla="*/ 685787 w 1308415"/>
                <a:gd name="connsiteY46" fmla="*/ 1936888 h 1996118"/>
                <a:gd name="connsiteX47" fmla="*/ 841893 w 1308415"/>
                <a:gd name="connsiteY47" fmla="*/ 1960304 h 1996118"/>
                <a:gd name="connsiteX48" fmla="*/ 909911 w 1308415"/>
                <a:gd name="connsiteY48" fmla="*/ 1782269 h 1996118"/>
                <a:gd name="connsiteX49" fmla="*/ 912141 w 1308415"/>
                <a:gd name="connsiteY49" fmla="*/ 1758853 h 1996118"/>
                <a:gd name="connsiteX50" fmla="*/ 863079 w 1308415"/>
                <a:gd name="connsiteY50" fmla="*/ 1470428 h 1996118"/>
                <a:gd name="connsiteX51" fmla="*/ 870885 w 1308415"/>
                <a:gd name="connsiteY51" fmla="*/ 1443295 h 1996118"/>
                <a:gd name="connsiteX52" fmla="*/ 893557 w 1308415"/>
                <a:gd name="connsiteY52" fmla="*/ 1365986 h 1996118"/>
                <a:gd name="connsiteX53" fmla="*/ 909539 w 1308415"/>
                <a:gd name="connsiteY53" fmla="*/ 1053030 h 1996118"/>
                <a:gd name="connsiteX54" fmla="*/ 906938 w 1308415"/>
                <a:gd name="connsiteY54" fmla="*/ 804375 h 1996118"/>
                <a:gd name="connsiteX55" fmla="*/ 887610 w 1308415"/>
                <a:gd name="connsiteY55" fmla="*/ 659048 h 1996118"/>
                <a:gd name="connsiteX56" fmla="*/ 894300 w 1308415"/>
                <a:gd name="connsiteY56" fmla="*/ 650871 h 1996118"/>
                <a:gd name="connsiteX57" fmla="*/ 999115 w 1308415"/>
                <a:gd name="connsiteY57" fmla="*/ 622995 h 1996118"/>
                <a:gd name="connsiteX58" fmla="*/ 1089805 w 1308415"/>
                <a:gd name="connsiteY58" fmla="*/ 583968 h 1996118"/>
                <a:gd name="connsiteX59" fmla="*/ 1204654 w 1308415"/>
                <a:gd name="connsiteY59" fmla="*/ 500712 h 1996118"/>
                <a:gd name="connsiteX60" fmla="*/ 1307610 w 1308415"/>
                <a:gd name="connsiteY60" fmla="*/ 269154 h 1996118"/>
                <a:gd name="connsiteX61" fmla="*/ 1302406 w 1308415"/>
                <a:gd name="connsiteY61" fmla="*/ 172889 h 1996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308415" h="1996118">
                  <a:moveTo>
                    <a:pt x="1302406" y="172889"/>
                  </a:moveTo>
                  <a:cubicBezTo>
                    <a:pt x="1296460" y="145756"/>
                    <a:pt x="1290513" y="118623"/>
                    <a:pt x="1281964" y="92234"/>
                  </a:cubicBezTo>
                  <a:cubicBezTo>
                    <a:pt x="1271557" y="61013"/>
                    <a:pt x="1258176" y="30907"/>
                    <a:pt x="1246283" y="57"/>
                  </a:cubicBezTo>
                  <a:cubicBezTo>
                    <a:pt x="1238849" y="-686"/>
                    <a:pt x="1235875" y="6004"/>
                    <a:pt x="1231787" y="10093"/>
                  </a:cubicBezTo>
                  <a:cubicBezTo>
                    <a:pt x="1198336" y="43544"/>
                    <a:pt x="1163769" y="49119"/>
                    <a:pt x="1121026" y="27190"/>
                  </a:cubicBezTo>
                  <a:cubicBezTo>
                    <a:pt x="1115822" y="24588"/>
                    <a:pt x="1110619" y="19756"/>
                    <a:pt x="1103929" y="22730"/>
                  </a:cubicBezTo>
                  <a:cubicBezTo>
                    <a:pt x="1104672" y="38712"/>
                    <a:pt x="1114336" y="50977"/>
                    <a:pt x="1121026" y="64358"/>
                  </a:cubicBezTo>
                  <a:cubicBezTo>
                    <a:pt x="1145929" y="115278"/>
                    <a:pt x="1161911" y="169172"/>
                    <a:pt x="1171575" y="224924"/>
                  </a:cubicBezTo>
                  <a:cubicBezTo>
                    <a:pt x="1176406" y="253172"/>
                    <a:pt x="1171203" y="281791"/>
                    <a:pt x="1163398" y="308553"/>
                  </a:cubicBezTo>
                  <a:cubicBezTo>
                    <a:pt x="1139982" y="386234"/>
                    <a:pt x="1082743" y="433809"/>
                    <a:pt x="1012123" y="467632"/>
                  </a:cubicBezTo>
                  <a:cubicBezTo>
                    <a:pt x="978300" y="483614"/>
                    <a:pt x="943362" y="496995"/>
                    <a:pt x="906938" y="505544"/>
                  </a:cubicBezTo>
                  <a:cubicBezTo>
                    <a:pt x="880920" y="511862"/>
                    <a:pt x="854531" y="516322"/>
                    <a:pt x="828141" y="521154"/>
                  </a:cubicBezTo>
                  <a:cubicBezTo>
                    <a:pt x="822194" y="522269"/>
                    <a:pt x="816619" y="520039"/>
                    <a:pt x="810300" y="517809"/>
                  </a:cubicBezTo>
                  <a:cubicBezTo>
                    <a:pt x="796548" y="513349"/>
                    <a:pt x="774619" y="505544"/>
                    <a:pt x="767557" y="510375"/>
                  </a:cubicBezTo>
                  <a:cubicBezTo>
                    <a:pt x="759380" y="515951"/>
                    <a:pt x="757522" y="520783"/>
                    <a:pt x="754177" y="525986"/>
                  </a:cubicBezTo>
                  <a:cubicBezTo>
                    <a:pt x="732991" y="561296"/>
                    <a:pt x="711062" y="596606"/>
                    <a:pt x="689504" y="631544"/>
                  </a:cubicBezTo>
                  <a:cubicBezTo>
                    <a:pt x="645274" y="704021"/>
                    <a:pt x="601044" y="776499"/>
                    <a:pt x="556442" y="848605"/>
                  </a:cubicBezTo>
                  <a:cubicBezTo>
                    <a:pt x="546035" y="865703"/>
                    <a:pt x="546035" y="865703"/>
                    <a:pt x="533026" y="849720"/>
                  </a:cubicBezTo>
                  <a:cubicBezTo>
                    <a:pt x="524106" y="838570"/>
                    <a:pt x="514442" y="827420"/>
                    <a:pt x="506265" y="815526"/>
                  </a:cubicBezTo>
                  <a:cubicBezTo>
                    <a:pt x="429699" y="721862"/>
                    <a:pt x="353876" y="627455"/>
                    <a:pt x="277310" y="533420"/>
                  </a:cubicBezTo>
                  <a:cubicBezTo>
                    <a:pt x="271734" y="526729"/>
                    <a:pt x="266531" y="520411"/>
                    <a:pt x="258354" y="517066"/>
                  </a:cubicBezTo>
                  <a:cubicBezTo>
                    <a:pt x="220814" y="503685"/>
                    <a:pt x="181788" y="498110"/>
                    <a:pt x="142389" y="497738"/>
                  </a:cubicBezTo>
                  <a:cubicBezTo>
                    <a:pt x="121947" y="497367"/>
                    <a:pt x="99274" y="495880"/>
                    <a:pt x="82177" y="510747"/>
                  </a:cubicBezTo>
                  <a:cubicBezTo>
                    <a:pt x="60991" y="529331"/>
                    <a:pt x="37575" y="550889"/>
                    <a:pt x="28655" y="579880"/>
                  </a:cubicBezTo>
                  <a:cubicBezTo>
                    <a:pt x="24195" y="594375"/>
                    <a:pt x="35" y="646039"/>
                    <a:pt x="35" y="743048"/>
                  </a:cubicBezTo>
                  <a:cubicBezTo>
                    <a:pt x="-1451" y="802145"/>
                    <a:pt x="44266" y="1306517"/>
                    <a:pt x="45009" y="1310234"/>
                  </a:cubicBezTo>
                  <a:cubicBezTo>
                    <a:pt x="47611" y="1327703"/>
                    <a:pt x="79947" y="1320641"/>
                    <a:pt x="84779" y="1319897"/>
                  </a:cubicBezTo>
                  <a:cubicBezTo>
                    <a:pt x="93699" y="1318411"/>
                    <a:pt x="96673" y="1321012"/>
                    <a:pt x="95186" y="1330676"/>
                  </a:cubicBezTo>
                  <a:cubicBezTo>
                    <a:pt x="91097" y="1357809"/>
                    <a:pt x="89982" y="1384941"/>
                    <a:pt x="91469" y="1412074"/>
                  </a:cubicBezTo>
                  <a:cubicBezTo>
                    <a:pt x="92584" y="1432145"/>
                    <a:pt x="99646" y="1448871"/>
                    <a:pt x="116372" y="1461879"/>
                  </a:cubicBezTo>
                  <a:cubicBezTo>
                    <a:pt x="134212" y="1475260"/>
                    <a:pt x="152425" y="1487897"/>
                    <a:pt x="172496" y="1496818"/>
                  </a:cubicBezTo>
                  <a:cubicBezTo>
                    <a:pt x="181788" y="1500906"/>
                    <a:pt x="185876" y="1505738"/>
                    <a:pt x="185876" y="1516888"/>
                  </a:cubicBezTo>
                  <a:cubicBezTo>
                    <a:pt x="184761" y="1598658"/>
                    <a:pt x="184018" y="1680428"/>
                    <a:pt x="183646" y="1762198"/>
                  </a:cubicBezTo>
                  <a:cubicBezTo>
                    <a:pt x="183646" y="1770003"/>
                    <a:pt x="181044" y="1776322"/>
                    <a:pt x="177327" y="1783012"/>
                  </a:cubicBezTo>
                  <a:cubicBezTo>
                    <a:pt x="141274" y="1849171"/>
                    <a:pt x="105593" y="1915331"/>
                    <a:pt x="69912" y="1981862"/>
                  </a:cubicBezTo>
                  <a:cubicBezTo>
                    <a:pt x="67681" y="1985950"/>
                    <a:pt x="61363" y="1992269"/>
                    <a:pt x="64708" y="1994870"/>
                  </a:cubicBezTo>
                  <a:cubicBezTo>
                    <a:pt x="75858" y="2003047"/>
                    <a:pt x="269504" y="1968481"/>
                    <a:pt x="259469" y="1965136"/>
                  </a:cubicBezTo>
                  <a:cubicBezTo>
                    <a:pt x="284743" y="1918676"/>
                    <a:pt x="309274" y="1872587"/>
                    <a:pt x="334177" y="1827242"/>
                  </a:cubicBezTo>
                  <a:cubicBezTo>
                    <a:pt x="339380" y="1817578"/>
                    <a:pt x="342354" y="1807915"/>
                    <a:pt x="342354" y="1796764"/>
                  </a:cubicBezTo>
                  <a:cubicBezTo>
                    <a:pt x="342354" y="1718340"/>
                    <a:pt x="343469" y="1639915"/>
                    <a:pt x="343097" y="1561862"/>
                  </a:cubicBezTo>
                  <a:cubicBezTo>
                    <a:pt x="343097" y="1547738"/>
                    <a:pt x="347186" y="1546623"/>
                    <a:pt x="359451" y="1548110"/>
                  </a:cubicBezTo>
                  <a:cubicBezTo>
                    <a:pt x="473186" y="1562977"/>
                    <a:pt x="585805" y="1558888"/>
                    <a:pt x="697309" y="1531755"/>
                  </a:cubicBezTo>
                  <a:cubicBezTo>
                    <a:pt x="710690" y="1528410"/>
                    <a:pt x="712548" y="1533242"/>
                    <a:pt x="714407" y="1543649"/>
                  </a:cubicBezTo>
                  <a:cubicBezTo>
                    <a:pt x="723327" y="1597172"/>
                    <a:pt x="732619" y="1651065"/>
                    <a:pt x="741539" y="1704587"/>
                  </a:cubicBezTo>
                  <a:cubicBezTo>
                    <a:pt x="746371" y="1734694"/>
                    <a:pt x="752318" y="1763313"/>
                    <a:pt x="739309" y="1794534"/>
                  </a:cubicBezTo>
                  <a:cubicBezTo>
                    <a:pt x="722212" y="1835791"/>
                    <a:pt x="709947" y="1878906"/>
                    <a:pt x="696194" y="1921278"/>
                  </a:cubicBezTo>
                  <a:cubicBezTo>
                    <a:pt x="693964" y="1928339"/>
                    <a:pt x="690991" y="1933171"/>
                    <a:pt x="685787" y="1936888"/>
                  </a:cubicBezTo>
                  <a:cubicBezTo>
                    <a:pt x="685787" y="1936888"/>
                    <a:pt x="838177" y="1971083"/>
                    <a:pt x="841893" y="1960304"/>
                  </a:cubicBezTo>
                  <a:cubicBezTo>
                    <a:pt x="861221" y="1904180"/>
                    <a:pt x="890955" y="1838393"/>
                    <a:pt x="909911" y="1782269"/>
                  </a:cubicBezTo>
                  <a:cubicBezTo>
                    <a:pt x="912513" y="1774464"/>
                    <a:pt x="913256" y="1767030"/>
                    <a:pt x="912141" y="1758853"/>
                  </a:cubicBezTo>
                  <a:cubicBezTo>
                    <a:pt x="895787" y="1662587"/>
                    <a:pt x="879805" y="1566694"/>
                    <a:pt x="863079" y="1470428"/>
                  </a:cubicBezTo>
                  <a:cubicBezTo>
                    <a:pt x="861221" y="1459278"/>
                    <a:pt x="861964" y="1451472"/>
                    <a:pt x="870885" y="1443295"/>
                  </a:cubicBezTo>
                  <a:cubicBezTo>
                    <a:pt x="893557" y="1422110"/>
                    <a:pt x="900247" y="1396092"/>
                    <a:pt x="893557" y="1365986"/>
                  </a:cubicBezTo>
                  <a:cubicBezTo>
                    <a:pt x="889840" y="1348888"/>
                    <a:pt x="900991" y="1141119"/>
                    <a:pt x="909539" y="1053030"/>
                  </a:cubicBezTo>
                  <a:cubicBezTo>
                    <a:pt x="911026" y="1039278"/>
                    <a:pt x="914000" y="874623"/>
                    <a:pt x="906938" y="804375"/>
                  </a:cubicBezTo>
                  <a:cubicBezTo>
                    <a:pt x="902106" y="755685"/>
                    <a:pt x="897274" y="706995"/>
                    <a:pt x="887610" y="659048"/>
                  </a:cubicBezTo>
                  <a:cubicBezTo>
                    <a:pt x="886124" y="651986"/>
                    <a:pt x="889097" y="651614"/>
                    <a:pt x="894300" y="650871"/>
                  </a:cubicBezTo>
                  <a:cubicBezTo>
                    <a:pt x="929610" y="643809"/>
                    <a:pt x="964548" y="634517"/>
                    <a:pt x="999115" y="622995"/>
                  </a:cubicBezTo>
                  <a:cubicBezTo>
                    <a:pt x="1030336" y="612588"/>
                    <a:pt x="1060442" y="598836"/>
                    <a:pt x="1089805" y="583968"/>
                  </a:cubicBezTo>
                  <a:cubicBezTo>
                    <a:pt x="1132176" y="562411"/>
                    <a:pt x="1170088" y="534163"/>
                    <a:pt x="1204654" y="500712"/>
                  </a:cubicBezTo>
                  <a:cubicBezTo>
                    <a:pt x="1270070" y="437154"/>
                    <a:pt x="1305008" y="360216"/>
                    <a:pt x="1307610" y="269154"/>
                  </a:cubicBezTo>
                  <a:cubicBezTo>
                    <a:pt x="1308725" y="237190"/>
                    <a:pt x="1309840" y="205225"/>
                    <a:pt x="1302406" y="172889"/>
                  </a:cubicBezTo>
                  <a:close/>
                </a:path>
              </a:pathLst>
            </a:custGeom>
            <a:solidFill>
              <a:srgbClr val="232323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99">
              <a:extLst>
                <a:ext uri="{FF2B5EF4-FFF2-40B4-BE49-F238E27FC236}">
                  <a16:creationId xmlns:a16="http://schemas.microsoft.com/office/drawing/2014/main" id="{54930BDE-63DB-4411-8CAE-BC413F9A354C}"/>
                </a:ext>
              </a:extLst>
            </p:cNvPr>
            <p:cNvSpPr/>
            <p:nvPr/>
          </p:nvSpPr>
          <p:spPr>
            <a:xfrm>
              <a:off x="5262009" y="4061929"/>
              <a:ext cx="1011598" cy="1033994"/>
            </a:xfrm>
            <a:custGeom>
              <a:avLst/>
              <a:gdLst>
                <a:gd name="connsiteX0" fmla="*/ 963725 w 1011598"/>
                <a:gd name="connsiteY0" fmla="*/ 130066 h 1033994"/>
                <a:gd name="connsiteX1" fmla="*/ 986398 w 1011598"/>
                <a:gd name="connsiteY1" fmla="*/ 208862 h 1033994"/>
                <a:gd name="connsiteX2" fmla="*/ 991601 w 1011598"/>
                <a:gd name="connsiteY2" fmla="*/ 379836 h 1033994"/>
                <a:gd name="connsiteX3" fmla="*/ 992716 w 1011598"/>
                <a:gd name="connsiteY3" fmla="*/ 394703 h 1033994"/>
                <a:gd name="connsiteX4" fmla="*/ 968557 w 1011598"/>
                <a:gd name="connsiteY4" fmla="*/ 601729 h 1033994"/>
                <a:gd name="connsiteX5" fmla="*/ 950716 w 1011598"/>
                <a:gd name="connsiteY5" fmla="*/ 642243 h 1033994"/>
                <a:gd name="connsiteX6" fmla="*/ 825832 w 1011598"/>
                <a:gd name="connsiteY6" fmla="*/ 841464 h 1033994"/>
                <a:gd name="connsiteX7" fmla="*/ 583124 w 1011598"/>
                <a:gd name="connsiteY7" fmla="*/ 945163 h 1033994"/>
                <a:gd name="connsiteX8" fmla="*/ 566026 w 1011598"/>
                <a:gd name="connsiteY8" fmla="*/ 967835 h 1033994"/>
                <a:gd name="connsiteX9" fmla="*/ 570487 w 1011598"/>
                <a:gd name="connsiteY9" fmla="*/ 988278 h 1033994"/>
                <a:gd name="connsiteX10" fmla="*/ 559708 w 1011598"/>
                <a:gd name="connsiteY10" fmla="*/ 997198 h 1033994"/>
                <a:gd name="connsiteX11" fmla="*/ 457495 w 1011598"/>
                <a:gd name="connsiteY11" fmla="*/ 1033995 h 1033994"/>
                <a:gd name="connsiteX12" fmla="*/ 404345 w 1011598"/>
                <a:gd name="connsiteY12" fmla="*/ 1025818 h 1033994"/>
                <a:gd name="connsiteX13" fmla="*/ 316628 w 1011598"/>
                <a:gd name="connsiteY13" fmla="*/ 981588 h 1033994"/>
                <a:gd name="connsiteX14" fmla="*/ 298787 w 1011598"/>
                <a:gd name="connsiteY14" fmla="*/ 967835 h 1033994"/>
                <a:gd name="connsiteX15" fmla="*/ 278345 w 1011598"/>
                <a:gd name="connsiteY15" fmla="*/ 926207 h 1033994"/>
                <a:gd name="connsiteX16" fmla="*/ 52735 w 1011598"/>
                <a:gd name="connsiteY16" fmla="*/ 773074 h 1033994"/>
                <a:gd name="connsiteX17" fmla="*/ 51248 w 1011598"/>
                <a:gd name="connsiteY17" fmla="*/ 460490 h 1033994"/>
                <a:gd name="connsiteX18" fmla="*/ 59425 w 1011598"/>
                <a:gd name="connsiteY18" fmla="*/ 419977 h 1033994"/>
                <a:gd name="connsiteX19" fmla="*/ 65372 w 1011598"/>
                <a:gd name="connsiteY19" fmla="*/ 154225 h 1033994"/>
                <a:gd name="connsiteX20" fmla="*/ 331867 w 1011598"/>
                <a:gd name="connsiteY20" fmla="*/ 79145 h 1033994"/>
                <a:gd name="connsiteX21" fmla="*/ 431106 w 1011598"/>
                <a:gd name="connsiteY21" fmla="*/ 5181 h 1033994"/>
                <a:gd name="connsiteX22" fmla="*/ 454522 w 1011598"/>
                <a:gd name="connsiteY22" fmla="*/ 13730 h 1033994"/>
                <a:gd name="connsiteX23" fmla="*/ 558593 w 1011598"/>
                <a:gd name="connsiteY23" fmla="*/ 159429 h 1033994"/>
                <a:gd name="connsiteX24" fmla="*/ 727708 w 1011598"/>
                <a:gd name="connsiteY24" fmla="*/ 208119 h 1033994"/>
                <a:gd name="connsiteX25" fmla="*/ 854823 w 1011598"/>
                <a:gd name="connsiteY25" fmla="*/ 215553 h 1033994"/>
                <a:gd name="connsiteX26" fmla="*/ 931389 w 1011598"/>
                <a:gd name="connsiteY26" fmla="*/ 211836 h 1033994"/>
                <a:gd name="connsiteX27" fmla="*/ 948115 w 1011598"/>
                <a:gd name="connsiteY27" fmla="*/ 196968 h 1033994"/>
                <a:gd name="connsiteX28" fmla="*/ 954433 w 1011598"/>
                <a:gd name="connsiteY28" fmla="*/ 156455 h 1033994"/>
                <a:gd name="connsiteX29" fmla="*/ 963725 w 1011598"/>
                <a:gd name="connsiteY29" fmla="*/ 130066 h 103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11598" h="1033994">
                  <a:moveTo>
                    <a:pt x="963725" y="130066"/>
                  </a:moveTo>
                  <a:cubicBezTo>
                    <a:pt x="977849" y="154597"/>
                    <a:pt x="981194" y="182101"/>
                    <a:pt x="986398" y="208862"/>
                  </a:cubicBezTo>
                  <a:cubicBezTo>
                    <a:pt x="997177" y="265358"/>
                    <a:pt x="998292" y="322597"/>
                    <a:pt x="991601" y="379836"/>
                  </a:cubicBezTo>
                  <a:cubicBezTo>
                    <a:pt x="990858" y="384667"/>
                    <a:pt x="990486" y="389499"/>
                    <a:pt x="992716" y="394703"/>
                  </a:cubicBezTo>
                  <a:cubicBezTo>
                    <a:pt x="1027654" y="468667"/>
                    <a:pt x="1010929" y="537057"/>
                    <a:pt x="968557" y="601729"/>
                  </a:cubicBezTo>
                  <a:cubicBezTo>
                    <a:pt x="960008" y="614738"/>
                    <a:pt x="953318" y="626632"/>
                    <a:pt x="950716" y="642243"/>
                  </a:cubicBezTo>
                  <a:cubicBezTo>
                    <a:pt x="938079" y="726614"/>
                    <a:pt x="890876" y="790172"/>
                    <a:pt x="825832" y="841464"/>
                  </a:cubicBezTo>
                  <a:cubicBezTo>
                    <a:pt x="754469" y="897959"/>
                    <a:pt x="671955" y="929552"/>
                    <a:pt x="583124" y="945163"/>
                  </a:cubicBezTo>
                  <a:cubicBezTo>
                    <a:pt x="567141" y="948136"/>
                    <a:pt x="563053" y="954083"/>
                    <a:pt x="566026" y="967835"/>
                  </a:cubicBezTo>
                  <a:cubicBezTo>
                    <a:pt x="567513" y="974526"/>
                    <a:pt x="563053" y="982703"/>
                    <a:pt x="570487" y="988278"/>
                  </a:cubicBezTo>
                  <a:cubicBezTo>
                    <a:pt x="570115" y="995340"/>
                    <a:pt x="563796" y="995340"/>
                    <a:pt x="559708" y="997198"/>
                  </a:cubicBezTo>
                  <a:cubicBezTo>
                    <a:pt x="525885" y="1009835"/>
                    <a:pt x="491690" y="1021729"/>
                    <a:pt x="457495" y="1033995"/>
                  </a:cubicBezTo>
                  <a:cubicBezTo>
                    <a:pt x="440026" y="1029163"/>
                    <a:pt x="421442" y="1032508"/>
                    <a:pt x="404345" y="1025818"/>
                  </a:cubicBezTo>
                  <a:cubicBezTo>
                    <a:pt x="375726" y="1009835"/>
                    <a:pt x="346363" y="995711"/>
                    <a:pt x="316628" y="981588"/>
                  </a:cubicBezTo>
                  <a:cubicBezTo>
                    <a:pt x="309938" y="978242"/>
                    <a:pt x="301018" y="977499"/>
                    <a:pt x="298787" y="967835"/>
                  </a:cubicBezTo>
                  <a:cubicBezTo>
                    <a:pt x="306221" y="940331"/>
                    <a:pt x="303248" y="934384"/>
                    <a:pt x="278345" y="926207"/>
                  </a:cubicBezTo>
                  <a:cubicBezTo>
                    <a:pt x="188398" y="896844"/>
                    <a:pt x="109602" y="850756"/>
                    <a:pt x="52735" y="773074"/>
                  </a:cubicBezTo>
                  <a:cubicBezTo>
                    <a:pt x="-17141" y="676809"/>
                    <a:pt x="-17513" y="557499"/>
                    <a:pt x="51248" y="460490"/>
                  </a:cubicBezTo>
                  <a:cubicBezTo>
                    <a:pt x="60912" y="447110"/>
                    <a:pt x="62770" y="435588"/>
                    <a:pt x="59425" y="419977"/>
                  </a:cubicBezTo>
                  <a:cubicBezTo>
                    <a:pt x="43443" y="340437"/>
                    <a:pt x="47903" y="233765"/>
                    <a:pt x="65372" y="154225"/>
                  </a:cubicBezTo>
                  <a:cubicBezTo>
                    <a:pt x="66115" y="150508"/>
                    <a:pt x="251956" y="119659"/>
                    <a:pt x="331867" y="79145"/>
                  </a:cubicBezTo>
                  <a:cubicBezTo>
                    <a:pt x="364203" y="62791"/>
                    <a:pt x="399885" y="23765"/>
                    <a:pt x="431106" y="5181"/>
                  </a:cubicBezTo>
                  <a:cubicBezTo>
                    <a:pt x="445602" y="-3368"/>
                    <a:pt x="450434" y="-1881"/>
                    <a:pt x="454522" y="13730"/>
                  </a:cubicBezTo>
                  <a:cubicBezTo>
                    <a:pt x="470133" y="73199"/>
                    <a:pt x="507301" y="131181"/>
                    <a:pt x="558593" y="159429"/>
                  </a:cubicBezTo>
                  <a:cubicBezTo>
                    <a:pt x="611000" y="188420"/>
                    <a:pt x="668982" y="201057"/>
                    <a:pt x="727708" y="208119"/>
                  </a:cubicBezTo>
                  <a:cubicBezTo>
                    <a:pt x="770079" y="212951"/>
                    <a:pt x="812451" y="215924"/>
                    <a:pt x="854823" y="215553"/>
                  </a:cubicBezTo>
                  <a:cubicBezTo>
                    <a:pt x="880469" y="215553"/>
                    <a:pt x="905743" y="210349"/>
                    <a:pt x="931389" y="211836"/>
                  </a:cubicBezTo>
                  <a:cubicBezTo>
                    <a:pt x="941796" y="212579"/>
                    <a:pt x="946628" y="207004"/>
                    <a:pt x="948115" y="196968"/>
                  </a:cubicBezTo>
                  <a:cubicBezTo>
                    <a:pt x="949973" y="183588"/>
                    <a:pt x="952203" y="170207"/>
                    <a:pt x="954433" y="156455"/>
                  </a:cubicBezTo>
                  <a:cubicBezTo>
                    <a:pt x="957035" y="147906"/>
                    <a:pt x="956292" y="137871"/>
                    <a:pt x="963725" y="130066"/>
                  </a:cubicBezTo>
                  <a:close/>
                </a:path>
              </a:pathLst>
            </a:custGeom>
            <a:solidFill>
              <a:srgbClr val="F7DABA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00">
              <a:extLst>
                <a:ext uri="{FF2B5EF4-FFF2-40B4-BE49-F238E27FC236}">
                  <a16:creationId xmlns:a16="http://schemas.microsoft.com/office/drawing/2014/main" id="{2B1547A3-E963-42ED-83A0-7D785DED5D27}"/>
                </a:ext>
              </a:extLst>
            </p:cNvPr>
            <p:cNvSpPr/>
            <p:nvPr/>
          </p:nvSpPr>
          <p:spPr>
            <a:xfrm>
              <a:off x="5408408" y="4429871"/>
              <a:ext cx="92176" cy="147185"/>
            </a:xfrm>
            <a:custGeom>
              <a:avLst/>
              <a:gdLst>
                <a:gd name="connsiteX0" fmla="*/ 92177 w 92176"/>
                <a:gd name="connsiteY0" fmla="*/ 73593 h 147185"/>
                <a:gd name="connsiteX1" fmla="*/ 46088 w 92176"/>
                <a:gd name="connsiteY1" fmla="*/ 147186 h 147185"/>
                <a:gd name="connsiteX2" fmla="*/ 0 w 92176"/>
                <a:gd name="connsiteY2" fmla="*/ 73593 h 147185"/>
                <a:gd name="connsiteX3" fmla="*/ 46088 w 92176"/>
                <a:gd name="connsiteY3" fmla="*/ 0 h 147185"/>
                <a:gd name="connsiteX4" fmla="*/ 92177 w 92176"/>
                <a:gd name="connsiteY4" fmla="*/ 73593 h 14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76" h="147185">
                  <a:moveTo>
                    <a:pt x="92177" y="73593"/>
                  </a:moveTo>
                  <a:cubicBezTo>
                    <a:pt x="92177" y="114237"/>
                    <a:pt x="71542" y="147186"/>
                    <a:pt x="46088" y="147186"/>
                  </a:cubicBezTo>
                  <a:cubicBezTo>
                    <a:pt x="20635" y="147186"/>
                    <a:pt x="0" y="114237"/>
                    <a:pt x="0" y="73593"/>
                  </a:cubicBezTo>
                  <a:cubicBezTo>
                    <a:pt x="0" y="32949"/>
                    <a:pt x="20635" y="0"/>
                    <a:pt x="46088" y="0"/>
                  </a:cubicBezTo>
                  <a:cubicBezTo>
                    <a:pt x="71542" y="0"/>
                    <a:pt x="92177" y="32949"/>
                    <a:pt x="92177" y="73593"/>
                  </a:cubicBezTo>
                  <a:close/>
                </a:path>
              </a:pathLst>
            </a:custGeom>
            <a:solidFill>
              <a:srgbClr val="0B0708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01">
              <a:extLst>
                <a:ext uri="{FF2B5EF4-FFF2-40B4-BE49-F238E27FC236}">
                  <a16:creationId xmlns:a16="http://schemas.microsoft.com/office/drawing/2014/main" id="{264950B6-408D-45C4-8579-A6745C400FC2}"/>
                </a:ext>
              </a:extLst>
            </p:cNvPr>
            <p:cNvSpPr/>
            <p:nvPr/>
          </p:nvSpPr>
          <p:spPr>
            <a:xfrm>
              <a:off x="5461930" y="4476703"/>
              <a:ext cx="67645" cy="40884"/>
            </a:xfrm>
            <a:custGeom>
              <a:avLst/>
              <a:gdLst>
                <a:gd name="connsiteX0" fmla="*/ 67646 w 67645"/>
                <a:gd name="connsiteY0" fmla="*/ 20442 h 40884"/>
                <a:gd name="connsiteX1" fmla="*/ 33823 w 67645"/>
                <a:gd name="connsiteY1" fmla="*/ 40885 h 40884"/>
                <a:gd name="connsiteX2" fmla="*/ 0 w 67645"/>
                <a:gd name="connsiteY2" fmla="*/ 20443 h 40884"/>
                <a:gd name="connsiteX3" fmla="*/ 33823 w 67645"/>
                <a:gd name="connsiteY3" fmla="*/ 0 h 40884"/>
                <a:gd name="connsiteX4" fmla="*/ 67646 w 67645"/>
                <a:gd name="connsiteY4" fmla="*/ 20442 h 4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45" h="40884">
                  <a:moveTo>
                    <a:pt x="67646" y="20442"/>
                  </a:moveTo>
                  <a:cubicBezTo>
                    <a:pt x="67646" y="31733"/>
                    <a:pt x="52503" y="40885"/>
                    <a:pt x="33823" y="40885"/>
                  </a:cubicBezTo>
                  <a:cubicBezTo>
                    <a:pt x="15143" y="40885"/>
                    <a:pt x="0" y="31733"/>
                    <a:pt x="0" y="20443"/>
                  </a:cubicBezTo>
                  <a:cubicBezTo>
                    <a:pt x="0" y="9152"/>
                    <a:pt x="15143" y="0"/>
                    <a:pt x="33823" y="0"/>
                  </a:cubicBezTo>
                  <a:cubicBezTo>
                    <a:pt x="52503" y="0"/>
                    <a:pt x="67646" y="9152"/>
                    <a:pt x="67646" y="20442"/>
                  </a:cubicBezTo>
                  <a:close/>
                </a:path>
              </a:pathLst>
            </a:custGeom>
            <a:solidFill>
              <a:srgbClr val="F2F2F2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2">
              <a:extLst>
                <a:ext uri="{FF2B5EF4-FFF2-40B4-BE49-F238E27FC236}">
                  <a16:creationId xmlns:a16="http://schemas.microsoft.com/office/drawing/2014/main" id="{6217A89C-80BF-4AB0-984F-A0373F549CD6}"/>
                </a:ext>
              </a:extLst>
            </p:cNvPr>
            <p:cNvSpPr/>
            <p:nvPr/>
          </p:nvSpPr>
          <p:spPr>
            <a:xfrm>
              <a:off x="5656319" y="4440278"/>
              <a:ext cx="92176" cy="147185"/>
            </a:xfrm>
            <a:custGeom>
              <a:avLst/>
              <a:gdLst>
                <a:gd name="connsiteX0" fmla="*/ 92177 w 92176"/>
                <a:gd name="connsiteY0" fmla="*/ 73593 h 147185"/>
                <a:gd name="connsiteX1" fmla="*/ 46088 w 92176"/>
                <a:gd name="connsiteY1" fmla="*/ 147186 h 147185"/>
                <a:gd name="connsiteX2" fmla="*/ 0 w 92176"/>
                <a:gd name="connsiteY2" fmla="*/ 73593 h 147185"/>
                <a:gd name="connsiteX3" fmla="*/ 46088 w 92176"/>
                <a:gd name="connsiteY3" fmla="*/ 0 h 147185"/>
                <a:gd name="connsiteX4" fmla="*/ 92177 w 92176"/>
                <a:gd name="connsiteY4" fmla="*/ 73593 h 14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76" h="147185">
                  <a:moveTo>
                    <a:pt x="92177" y="73593"/>
                  </a:moveTo>
                  <a:cubicBezTo>
                    <a:pt x="92177" y="114237"/>
                    <a:pt x="71542" y="147186"/>
                    <a:pt x="46088" y="147186"/>
                  </a:cubicBezTo>
                  <a:cubicBezTo>
                    <a:pt x="20634" y="147186"/>
                    <a:pt x="0" y="114237"/>
                    <a:pt x="0" y="73593"/>
                  </a:cubicBezTo>
                  <a:cubicBezTo>
                    <a:pt x="0" y="32949"/>
                    <a:pt x="20634" y="0"/>
                    <a:pt x="46088" y="0"/>
                  </a:cubicBezTo>
                  <a:cubicBezTo>
                    <a:pt x="71542" y="0"/>
                    <a:pt x="92177" y="32949"/>
                    <a:pt x="92177" y="73593"/>
                  </a:cubicBezTo>
                  <a:close/>
                </a:path>
              </a:pathLst>
            </a:custGeom>
            <a:solidFill>
              <a:srgbClr val="0B0708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03">
              <a:extLst>
                <a:ext uri="{FF2B5EF4-FFF2-40B4-BE49-F238E27FC236}">
                  <a16:creationId xmlns:a16="http://schemas.microsoft.com/office/drawing/2014/main" id="{9A119305-7D29-48BE-8E4A-98DC36EC8A72}"/>
                </a:ext>
              </a:extLst>
            </p:cNvPr>
            <p:cNvSpPr/>
            <p:nvPr/>
          </p:nvSpPr>
          <p:spPr>
            <a:xfrm>
              <a:off x="5709841" y="4487110"/>
              <a:ext cx="67645" cy="40884"/>
            </a:xfrm>
            <a:custGeom>
              <a:avLst/>
              <a:gdLst>
                <a:gd name="connsiteX0" fmla="*/ 67646 w 67645"/>
                <a:gd name="connsiteY0" fmla="*/ 20442 h 40884"/>
                <a:gd name="connsiteX1" fmla="*/ 33823 w 67645"/>
                <a:gd name="connsiteY1" fmla="*/ 40885 h 40884"/>
                <a:gd name="connsiteX2" fmla="*/ 0 w 67645"/>
                <a:gd name="connsiteY2" fmla="*/ 20442 h 40884"/>
                <a:gd name="connsiteX3" fmla="*/ 33823 w 67645"/>
                <a:gd name="connsiteY3" fmla="*/ 0 h 40884"/>
                <a:gd name="connsiteX4" fmla="*/ 67646 w 67645"/>
                <a:gd name="connsiteY4" fmla="*/ 20442 h 4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45" h="40884">
                  <a:moveTo>
                    <a:pt x="67646" y="20442"/>
                  </a:moveTo>
                  <a:cubicBezTo>
                    <a:pt x="67646" y="31733"/>
                    <a:pt x="52503" y="40885"/>
                    <a:pt x="33823" y="40885"/>
                  </a:cubicBezTo>
                  <a:cubicBezTo>
                    <a:pt x="15143" y="40885"/>
                    <a:pt x="0" y="31733"/>
                    <a:pt x="0" y="20442"/>
                  </a:cubicBezTo>
                  <a:cubicBezTo>
                    <a:pt x="0" y="9152"/>
                    <a:pt x="15143" y="0"/>
                    <a:pt x="33823" y="0"/>
                  </a:cubicBezTo>
                  <a:cubicBezTo>
                    <a:pt x="52503" y="0"/>
                    <a:pt x="67646" y="9152"/>
                    <a:pt x="67646" y="20442"/>
                  </a:cubicBezTo>
                  <a:close/>
                </a:path>
              </a:pathLst>
            </a:custGeom>
            <a:solidFill>
              <a:srgbClr val="F2F2F2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04">
              <a:extLst>
                <a:ext uri="{FF2B5EF4-FFF2-40B4-BE49-F238E27FC236}">
                  <a16:creationId xmlns:a16="http://schemas.microsoft.com/office/drawing/2014/main" id="{6DB12916-E43A-4075-81CC-A06B78D045C3}"/>
                </a:ext>
              </a:extLst>
            </p:cNvPr>
            <p:cNvSpPr/>
            <p:nvPr/>
          </p:nvSpPr>
          <p:spPr>
            <a:xfrm>
              <a:off x="5448549" y="5021868"/>
              <a:ext cx="510318" cy="389241"/>
            </a:xfrm>
            <a:custGeom>
              <a:avLst/>
              <a:gdLst>
                <a:gd name="connsiteX0" fmla="*/ 422230 w 510318"/>
                <a:gd name="connsiteY0" fmla="*/ 52498 h 389241"/>
                <a:gd name="connsiteX1" fmla="*/ 397699 w 510318"/>
                <a:gd name="connsiteY1" fmla="*/ 39489 h 389241"/>
                <a:gd name="connsiteX2" fmla="*/ 384318 w 510318"/>
                <a:gd name="connsiteY2" fmla="*/ 28710 h 389241"/>
                <a:gd name="connsiteX3" fmla="*/ 338601 w 510318"/>
                <a:gd name="connsiteY3" fmla="*/ 45064 h 389241"/>
                <a:gd name="connsiteX4" fmla="*/ 272070 w 510318"/>
                <a:gd name="connsiteY4" fmla="*/ 72197 h 389241"/>
                <a:gd name="connsiteX5" fmla="*/ 251628 w 510318"/>
                <a:gd name="connsiteY5" fmla="*/ 65507 h 389241"/>
                <a:gd name="connsiteX6" fmla="*/ 217434 w 510318"/>
                <a:gd name="connsiteY6" fmla="*/ 61418 h 389241"/>
                <a:gd name="connsiteX7" fmla="*/ 217434 w 510318"/>
                <a:gd name="connsiteY7" fmla="*/ 61418 h 389241"/>
                <a:gd name="connsiteX8" fmla="*/ 217434 w 510318"/>
                <a:gd name="connsiteY8" fmla="*/ 61418 h 389241"/>
                <a:gd name="connsiteX9" fmla="*/ 112248 w 510318"/>
                <a:gd name="connsiteY9" fmla="*/ 8268 h 389241"/>
                <a:gd name="connsiteX10" fmla="*/ 68761 w 510318"/>
                <a:gd name="connsiteY10" fmla="*/ 12356 h 389241"/>
                <a:gd name="connsiteX11" fmla="*/ 18584 w 510318"/>
                <a:gd name="connsiteY11" fmla="*/ 27595 h 389241"/>
                <a:gd name="connsiteX12" fmla="*/ 0 w 510318"/>
                <a:gd name="connsiteY12" fmla="*/ 27967 h 389241"/>
                <a:gd name="connsiteX13" fmla="*/ 223380 w 510318"/>
                <a:gd name="connsiteY13" fmla="*/ 389241 h 389241"/>
                <a:gd name="connsiteX14" fmla="*/ 510318 w 510318"/>
                <a:gd name="connsiteY14" fmla="*/ 31684 h 389241"/>
                <a:gd name="connsiteX15" fmla="*/ 422230 w 510318"/>
                <a:gd name="connsiteY15" fmla="*/ 52498 h 389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0318" h="389241">
                  <a:moveTo>
                    <a:pt x="422230" y="52498"/>
                  </a:moveTo>
                  <a:cubicBezTo>
                    <a:pt x="407734" y="56587"/>
                    <a:pt x="401787" y="52870"/>
                    <a:pt x="397699" y="39489"/>
                  </a:cubicBezTo>
                  <a:cubicBezTo>
                    <a:pt x="396212" y="34657"/>
                    <a:pt x="396584" y="22020"/>
                    <a:pt x="384318" y="28710"/>
                  </a:cubicBezTo>
                  <a:cubicBezTo>
                    <a:pt x="369079" y="34286"/>
                    <a:pt x="353469" y="38746"/>
                    <a:pt x="338601" y="45064"/>
                  </a:cubicBezTo>
                  <a:cubicBezTo>
                    <a:pt x="316672" y="54356"/>
                    <a:pt x="291770" y="57330"/>
                    <a:pt x="272070" y="72197"/>
                  </a:cubicBezTo>
                  <a:cubicBezTo>
                    <a:pt x="266124" y="67737"/>
                    <a:pt x="259062" y="66622"/>
                    <a:pt x="251628" y="65507"/>
                  </a:cubicBezTo>
                  <a:cubicBezTo>
                    <a:pt x="240106" y="64020"/>
                    <a:pt x="228212" y="67737"/>
                    <a:pt x="217434" y="61418"/>
                  </a:cubicBezTo>
                  <a:cubicBezTo>
                    <a:pt x="217434" y="61418"/>
                    <a:pt x="217434" y="61418"/>
                    <a:pt x="217434" y="61418"/>
                  </a:cubicBezTo>
                  <a:cubicBezTo>
                    <a:pt x="217434" y="61418"/>
                    <a:pt x="217434" y="61418"/>
                    <a:pt x="217434" y="61418"/>
                  </a:cubicBezTo>
                  <a:cubicBezTo>
                    <a:pt x="183610" y="41348"/>
                    <a:pt x="147186" y="26109"/>
                    <a:pt x="112248" y="8268"/>
                  </a:cubicBezTo>
                  <a:cubicBezTo>
                    <a:pt x="96265" y="-4369"/>
                    <a:pt x="82141" y="-2139"/>
                    <a:pt x="68761" y="12356"/>
                  </a:cubicBezTo>
                  <a:cubicBezTo>
                    <a:pt x="55009" y="26852"/>
                    <a:pt x="38283" y="32427"/>
                    <a:pt x="18584" y="27595"/>
                  </a:cubicBezTo>
                  <a:cubicBezTo>
                    <a:pt x="12637" y="26109"/>
                    <a:pt x="6318" y="27595"/>
                    <a:pt x="0" y="27967"/>
                  </a:cubicBezTo>
                  <a:cubicBezTo>
                    <a:pt x="33823" y="83348"/>
                    <a:pt x="216690" y="383666"/>
                    <a:pt x="223380" y="389241"/>
                  </a:cubicBezTo>
                  <a:cubicBezTo>
                    <a:pt x="237876" y="370657"/>
                    <a:pt x="469433" y="82604"/>
                    <a:pt x="510318" y="31684"/>
                  </a:cubicBezTo>
                  <a:cubicBezTo>
                    <a:pt x="481327" y="38374"/>
                    <a:pt x="451221" y="44321"/>
                    <a:pt x="422230" y="52498"/>
                  </a:cubicBezTo>
                  <a:close/>
                </a:path>
              </a:pathLst>
            </a:custGeom>
            <a:solidFill>
              <a:srgbClr val="E6E6E6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05">
              <a:extLst>
                <a:ext uri="{FF2B5EF4-FFF2-40B4-BE49-F238E27FC236}">
                  <a16:creationId xmlns:a16="http://schemas.microsoft.com/office/drawing/2014/main" id="{85C4D427-00B0-4130-AF80-ACF5A7317C89}"/>
                </a:ext>
              </a:extLst>
            </p:cNvPr>
            <p:cNvSpPr/>
            <p:nvPr/>
          </p:nvSpPr>
          <p:spPr>
            <a:xfrm>
              <a:off x="3870019" y="6512029"/>
              <a:ext cx="301805" cy="147185"/>
            </a:xfrm>
            <a:custGeom>
              <a:avLst/>
              <a:gdLst>
                <a:gd name="connsiteX0" fmla="*/ 301805 w 301805"/>
                <a:gd name="connsiteY0" fmla="*/ 73593 h 147185"/>
                <a:gd name="connsiteX1" fmla="*/ 150903 w 301805"/>
                <a:gd name="connsiteY1" fmla="*/ 147186 h 147185"/>
                <a:gd name="connsiteX2" fmla="*/ 0 w 301805"/>
                <a:gd name="connsiteY2" fmla="*/ 73593 h 147185"/>
                <a:gd name="connsiteX3" fmla="*/ 150903 w 301805"/>
                <a:gd name="connsiteY3" fmla="*/ 0 h 147185"/>
                <a:gd name="connsiteX4" fmla="*/ 301805 w 301805"/>
                <a:gd name="connsiteY4" fmla="*/ 73593 h 14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805" h="147185">
                  <a:moveTo>
                    <a:pt x="301805" y="73593"/>
                  </a:moveTo>
                  <a:cubicBezTo>
                    <a:pt x="301805" y="114237"/>
                    <a:pt x="234244" y="147186"/>
                    <a:pt x="150903" y="147186"/>
                  </a:cubicBezTo>
                  <a:cubicBezTo>
                    <a:pt x="67561" y="147186"/>
                    <a:pt x="0" y="114237"/>
                    <a:pt x="0" y="73593"/>
                  </a:cubicBezTo>
                  <a:cubicBezTo>
                    <a:pt x="0" y="32949"/>
                    <a:pt x="67561" y="0"/>
                    <a:pt x="150903" y="0"/>
                  </a:cubicBezTo>
                  <a:cubicBezTo>
                    <a:pt x="234244" y="0"/>
                    <a:pt x="301805" y="32949"/>
                    <a:pt x="301805" y="73593"/>
                  </a:cubicBezTo>
                  <a:close/>
                </a:path>
              </a:pathLst>
            </a:custGeom>
            <a:solidFill>
              <a:srgbClr val="232323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06">
              <a:extLst>
                <a:ext uri="{FF2B5EF4-FFF2-40B4-BE49-F238E27FC236}">
                  <a16:creationId xmlns:a16="http://schemas.microsoft.com/office/drawing/2014/main" id="{0F240CB5-1A98-4373-AFE0-ABCFE9DEBECF}"/>
                </a:ext>
              </a:extLst>
            </p:cNvPr>
            <p:cNvSpPr/>
            <p:nvPr/>
          </p:nvSpPr>
          <p:spPr>
            <a:xfrm>
              <a:off x="4440675" y="6447946"/>
              <a:ext cx="334611" cy="246292"/>
            </a:xfrm>
            <a:custGeom>
              <a:avLst/>
              <a:gdLst>
                <a:gd name="connsiteX0" fmla="*/ 193895 w 334611"/>
                <a:gd name="connsiteY0" fmla="*/ 54521 h 246292"/>
                <a:gd name="connsiteX1" fmla="*/ 308022 w 334611"/>
                <a:gd name="connsiteY1" fmla="*/ 177668 h 246292"/>
                <a:gd name="connsiteX2" fmla="*/ 140717 w 334611"/>
                <a:gd name="connsiteY2" fmla="*/ 191772 h 246292"/>
                <a:gd name="connsiteX3" fmla="*/ 26589 w 334611"/>
                <a:gd name="connsiteY3" fmla="*/ 68625 h 246292"/>
                <a:gd name="connsiteX4" fmla="*/ 193895 w 334611"/>
                <a:gd name="connsiteY4" fmla="*/ 54521 h 24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611" h="246292">
                  <a:moveTo>
                    <a:pt x="193895" y="54521"/>
                  </a:moveTo>
                  <a:cubicBezTo>
                    <a:pt x="271611" y="84632"/>
                    <a:pt x="322707" y="139767"/>
                    <a:pt x="308022" y="177668"/>
                  </a:cubicBezTo>
                  <a:cubicBezTo>
                    <a:pt x="293338" y="215568"/>
                    <a:pt x="218432" y="221883"/>
                    <a:pt x="140717" y="191772"/>
                  </a:cubicBezTo>
                  <a:cubicBezTo>
                    <a:pt x="63001" y="161661"/>
                    <a:pt x="11905" y="106526"/>
                    <a:pt x="26589" y="68625"/>
                  </a:cubicBezTo>
                  <a:cubicBezTo>
                    <a:pt x="41274" y="30725"/>
                    <a:pt x="116179" y="24410"/>
                    <a:pt x="193895" y="54521"/>
                  </a:cubicBezTo>
                  <a:close/>
                </a:path>
              </a:pathLst>
            </a:custGeom>
            <a:solidFill>
              <a:srgbClr val="232323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07">
              <a:extLst>
                <a:ext uri="{FF2B5EF4-FFF2-40B4-BE49-F238E27FC236}">
                  <a16:creationId xmlns:a16="http://schemas.microsoft.com/office/drawing/2014/main" id="{5BAAD968-11B9-4C9C-8D5E-FA69F7AEF0D5}"/>
                </a:ext>
              </a:extLst>
            </p:cNvPr>
            <p:cNvSpPr/>
            <p:nvPr/>
          </p:nvSpPr>
          <p:spPr>
            <a:xfrm>
              <a:off x="5865947" y="6497534"/>
              <a:ext cx="301805" cy="147185"/>
            </a:xfrm>
            <a:custGeom>
              <a:avLst/>
              <a:gdLst>
                <a:gd name="connsiteX0" fmla="*/ 301805 w 301805"/>
                <a:gd name="connsiteY0" fmla="*/ 73593 h 147185"/>
                <a:gd name="connsiteX1" fmla="*/ 150903 w 301805"/>
                <a:gd name="connsiteY1" fmla="*/ 147186 h 147185"/>
                <a:gd name="connsiteX2" fmla="*/ 0 w 301805"/>
                <a:gd name="connsiteY2" fmla="*/ 73593 h 147185"/>
                <a:gd name="connsiteX3" fmla="*/ 150903 w 301805"/>
                <a:gd name="connsiteY3" fmla="*/ 0 h 147185"/>
                <a:gd name="connsiteX4" fmla="*/ 301805 w 301805"/>
                <a:gd name="connsiteY4" fmla="*/ 73593 h 14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805" h="147185">
                  <a:moveTo>
                    <a:pt x="301805" y="73593"/>
                  </a:moveTo>
                  <a:cubicBezTo>
                    <a:pt x="301805" y="114237"/>
                    <a:pt x="234244" y="147186"/>
                    <a:pt x="150903" y="147186"/>
                  </a:cubicBezTo>
                  <a:cubicBezTo>
                    <a:pt x="67561" y="147186"/>
                    <a:pt x="0" y="114237"/>
                    <a:pt x="0" y="73593"/>
                  </a:cubicBezTo>
                  <a:cubicBezTo>
                    <a:pt x="0" y="32949"/>
                    <a:pt x="67562" y="0"/>
                    <a:pt x="150903" y="0"/>
                  </a:cubicBezTo>
                  <a:cubicBezTo>
                    <a:pt x="234244" y="0"/>
                    <a:pt x="301805" y="32949"/>
                    <a:pt x="301805" y="73593"/>
                  </a:cubicBezTo>
                  <a:close/>
                </a:path>
              </a:pathLst>
            </a:custGeom>
            <a:solidFill>
              <a:srgbClr val="232323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08">
              <a:extLst>
                <a:ext uri="{FF2B5EF4-FFF2-40B4-BE49-F238E27FC236}">
                  <a16:creationId xmlns:a16="http://schemas.microsoft.com/office/drawing/2014/main" id="{9B6273C0-8BE0-4049-B158-E94BE43BADBE}"/>
                </a:ext>
              </a:extLst>
            </p:cNvPr>
            <p:cNvSpPr/>
            <p:nvPr/>
          </p:nvSpPr>
          <p:spPr>
            <a:xfrm>
              <a:off x="5256123" y="6433965"/>
              <a:ext cx="334421" cy="244866"/>
            </a:xfrm>
            <a:custGeom>
              <a:avLst/>
              <a:gdLst>
                <a:gd name="connsiteX0" fmla="*/ 308260 w 334421"/>
                <a:gd name="connsiteY0" fmla="*/ 68787 h 244866"/>
                <a:gd name="connsiteX1" fmla="*/ 193373 w 334421"/>
                <a:gd name="connsiteY1" fmla="*/ 191220 h 244866"/>
                <a:gd name="connsiteX2" fmla="*/ 26162 w 334421"/>
                <a:gd name="connsiteY2" fmla="*/ 176079 h 244866"/>
                <a:gd name="connsiteX3" fmla="*/ 141049 w 334421"/>
                <a:gd name="connsiteY3" fmla="*/ 53646 h 244866"/>
                <a:gd name="connsiteX4" fmla="*/ 308260 w 334421"/>
                <a:gd name="connsiteY4" fmla="*/ 68787 h 24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421" h="244866">
                  <a:moveTo>
                    <a:pt x="308260" y="68787"/>
                  </a:moveTo>
                  <a:cubicBezTo>
                    <a:pt x="322709" y="106777"/>
                    <a:pt x="271272" y="161593"/>
                    <a:pt x="193373" y="191220"/>
                  </a:cubicBezTo>
                  <a:cubicBezTo>
                    <a:pt x="115474" y="220848"/>
                    <a:pt x="40611" y="214069"/>
                    <a:pt x="26162" y="176079"/>
                  </a:cubicBezTo>
                  <a:cubicBezTo>
                    <a:pt x="11713" y="138089"/>
                    <a:pt x="63150" y="83274"/>
                    <a:pt x="141049" y="53646"/>
                  </a:cubicBezTo>
                  <a:cubicBezTo>
                    <a:pt x="218948" y="24018"/>
                    <a:pt x="293811" y="30797"/>
                    <a:pt x="308260" y="68787"/>
                  </a:cubicBezTo>
                  <a:close/>
                </a:path>
              </a:pathLst>
            </a:custGeom>
            <a:solidFill>
              <a:srgbClr val="232323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09">
              <a:extLst>
                <a:ext uri="{FF2B5EF4-FFF2-40B4-BE49-F238E27FC236}">
                  <a16:creationId xmlns:a16="http://schemas.microsoft.com/office/drawing/2014/main" id="{E8F9E879-BDF5-479A-A3C7-89F51C54A0C8}"/>
                </a:ext>
              </a:extLst>
            </p:cNvPr>
            <p:cNvSpPr/>
            <p:nvPr/>
          </p:nvSpPr>
          <p:spPr>
            <a:xfrm>
              <a:off x="4078161" y="5035757"/>
              <a:ext cx="508831" cy="389104"/>
            </a:xfrm>
            <a:custGeom>
              <a:avLst/>
              <a:gdLst>
                <a:gd name="connsiteX0" fmla="*/ 492478 w 508831"/>
                <a:gd name="connsiteY0" fmla="*/ 27458 h 389104"/>
                <a:gd name="connsiteX1" fmla="*/ 438584 w 508831"/>
                <a:gd name="connsiteY1" fmla="*/ 9989 h 389104"/>
                <a:gd name="connsiteX2" fmla="*/ 399557 w 508831"/>
                <a:gd name="connsiteY2" fmla="*/ 8131 h 389104"/>
                <a:gd name="connsiteX3" fmla="*/ 294000 w 508831"/>
                <a:gd name="connsiteY3" fmla="*/ 64627 h 389104"/>
                <a:gd name="connsiteX4" fmla="*/ 294000 w 508831"/>
                <a:gd name="connsiteY4" fmla="*/ 64627 h 389104"/>
                <a:gd name="connsiteX5" fmla="*/ 294000 w 508831"/>
                <a:gd name="connsiteY5" fmla="*/ 64627 h 389104"/>
                <a:gd name="connsiteX6" fmla="*/ 239363 w 508831"/>
                <a:gd name="connsiteY6" fmla="*/ 68715 h 389104"/>
                <a:gd name="connsiteX7" fmla="*/ 127487 w 508831"/>
                <a:gd name="connsiteY7" fmla="*/ 29317 h 389104"/>
                <a:gd name="connsiteX8" fmla="*/ 111876 w 508831"/>
                <a:gd name="connsiteY8" fmla="*/ 42697 h 389104"/>
                <a:gd name="connsiteX9" fmla="*/ 90319 w 508831"/>
                <a:gd name="connsiteY9" fmla="*/ 53476 h 389104"/>
                <a:gd name="connsiteX10" fmla="*/ 0 w 508831"/>
                <a:gd name="connsiteY10" fmla="*/ 34520 h 389104"/>
                <a:gd name="connsiteX11" fmla="*/ 245310 w 508831"/>
                <a:gd name="connsiteY11" fmla="*/ 335211 h 389104"/>
                <a:gd name="connsiteX12" fmla="*/ 287310 w 508831"/>
                <a:gd name="connsiteY12" fmla="*/ 389104 h 389104"/>
                <a:gd name="connsiteX13" fmla="*/ 300318 w 508831"/>
                <a:gd name="connsiteY13" fmla="*/ 369034 h 389104"/>
                <a:gd name="connsiteX14" fmla="*/ 300318 w 508831"/>
                <a:gd name="connsiteY14" fmla="*/ 369034 h 389104"/>
                <a:gd name="connsiteX15" fmla="*/ 508832 w 508831"/>
                <a:gd name="connsiteY15" fmla="*/ 30804 h 389104"/>
                <a:gd name="connsiteX16" fmla="*/ 492478 w 508831"/>
                <a:gd name="connsiteY16" fmla="*/ 27458 h 389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8831" h="389104">
                  <a:moveTo>
                    <a:pt x="492478" y="27458"/>
                  </a:moveTo>
                  <a:cubicBezTo>
                    <a:pt x="470548" y="32662"/>
                    <a:pt x="453079" y="25600"/>
                    <a:pt x="438584" y="9989"/>
                  </a:cubicBezTo>
                  <a:cubicBezTo>
                    <a:pt x="425575" y="-3763"/>
                    <a:pt x="413309" y="-2276"/>
                    <a:pt x="399557" y="8131"/>
                  </a:cubicBezTo>
                  <a:cubicBezTo>
                    <a:pt x="367221" y="24113"/>
                    <a:pt x="316672" y="53476"/>
                    <a:pt x="294000" y="64627"/>
                  </a:cubicBezTo>
                  <a:cubicBezTo>
                    <a:pt x="294000" y="64627"/>
                    <a:pt x="294000" y="64627"/>
                    <a:pt x="294000" y="64627"/>
                  </a:cubicBezTo>
                  <a:lnTo>
                    <a:pt x="294000" y="64627"/>
                  </a:lnTo>
                  <a:cubicBezTo>
                    <a:pt x="275787" y="66113"/>
                    <a:pt x="257575" y="67228"/>
                    <a:pt x="239363" y="68715"/>
                  </a:cubicBezTo>
                  <a:cubicBezTo>
                    <a:pt x="202195" y="55706"/>
                    <a:pt x="164655" y="42326"/>
                    <a:pt x="127487" y="29317"/>
                  </a:cubicBezTo>
                  <a:cubicBezTo>
                    <a:pt x="112991" y="22627"/>
                    <a:pt x="114478" y="36751"/>
                    <a:pt x="111876" y="42697"/>
                  </a:cubicBezTo>
                  <a:cubicBezTo>
                    <a:pt x="107416" y="53848"/>
                    <a:pt x="102584" y="56078"/>
                    <a:pt x="90319" y="53476"/>
                  </a:cubicBezTo>
                  <a:cubicBezTo>
                    <a:pt x="60212" y="47529"/>
                    <a:pt x="30850" y="36751"/>
                    <a:pt x="0" y="34520"/>
                  </a:cubicBezTo>
                  <a:cubicBezTo>
                    <a:pt x="47947" y="93989"/>
                    <a:pt x="245310" y="335211"/>
                    <a:pt x="245310" y="335211"/>
                  </a:cubicBezTo>
                  <a:cubicBezTo>
                    <a:pt x="257203" y="354538"/>
                    <a:pt x="273186" y="370892"/>
                    <a:pt x="287310" y="389104"/>
                  </a:cubicBezTo>
                  <a:cubicBezTo>
                    <a:pt x="293628" y="382414"/>
                    <a:pt x="300318" y="369034"/>
                    <a:pt x="300318" y="369034"/>
                  </a:cubicBezTo>
                  <a:cubicBezTo>
                    <a:pt x="300318" y="369034"/>
                    <a:pt x="300318" y="369034"/>
                    <a:pt x="300318" y="369034"/>
                  </a:cubicBezTo>
                  <a:cubicBezTo>
                    <a:pt x="304779" y="362343"/>
                    <a:pt x="443787" y="137104"/>
                    <a:pt x="508832" y="30804"/>
                  </a:cubicBezTo>
                  <a:cubicBezTo>
                    <a:pt x="504743" y="23370"/>
                    <a:pt x="497309" y="26343"/>
                    <a:pt x="492478" y="27458"/>
                  </a:cubicBezTo>
                  <a:close/>
                </a:path>
              </a:pathLst>
            </a:custGeom>
            <a:solidFill>
              <a:srgbClr val="E6E6E6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10">
              <a:extLst>
                <a:ext uri="{FF2B5EF4-FFF2-40B4-BE49-F238E27FC236}">
                  <a16:creationId xmlns:a16="http://schemas.microsoft.com/office/drawing/2014/main" id="{E3C61C9B-EE7B-4C34-BD31-AEB05BFB42EA}"/>
                </a:ext>
              </a:extLst>
            </p:cNvPr>
            <p:cNvSpPr/>
            <p:nvPr/>
          </p:nvSpPr>
          <p:spPr>
            <a:xfrm>
              <a:off x="3759735" y="4014425"/>
              <a:ext cx="1014919" cy="1094135"/>
            </a:xfrm>
            <a:custGeom>
              <a:avLst/>
              <a:gdLst>
                <a:gd name="connsiteX0" fmla="*/ 836178 w 1014919"/>
                <a:gd name="connsiteY0" fmla="*/ 6225 h 1094135"/>
                <a:gd name="connsiteX1" fmla="*/ 950284 w 1014919"/>
                <a:gd name="connsiteY1" fmla="*/ 231463 h 1094135"/>
                <a:gd name="connsiteX2" fmla="*/ 954372 w 1014919"/>
                <a:gd name="connsiteY2" fmla="*/ 487552 h 1094135"/>
                <a:gd name="connsiteX3" fmla="*/ 957346 w 1014919"/>
                <a:gd name="connsiteY3" fmla="*/ 513198 h 1094135"/>
                <a:gd name="connsiteX4" fmla="*/ 906797 w 1014919"/>
                <a:gd name="connsiteY4" fmla="*/ 895286 h 1094135"/>
                <a:gd name="connsiteX5" fmla="*/ 733222 w 1014919"/>
                <a:gd name="connsiteY5" fmla="*/ 989321 h 1094135"/>
                <a:gd name="connsiteX6" fmla="*/ 717983 w 1014919"/>
                <a:gd name="connsiteY6" fmla="*/ 1029091 h 1094135"/>
                <a:gd name="connsiteX7" fmla="*/ 704231 w 1014919"/>
                <a:gd name="connsiteY7" fmla="*/ 1039870 h 1094135"/>
                <a:gd name="connsiteX8" fmla="*/ 609824 w 1014919"/>
                <a:gd name="connsiteY8" fmla="*/ 1089304 h 1094135"/>
                <a:gd name="connsiteX9" fmla="*/ 559647 w 1014919"/>
                <a:gd name="connsiteY9" fmla="*/ 1094136 h 1094135"/>
                <a:gd name="connsiteX10" fmla="*/ 452231 w 1014919"/>
                <a:gd name="connsiteY10" fmla="*/ 1056968 h 1094135"/>
                <a:gd name="connsiteX11" fmla="*/ 445912 w 1014919"/>
                <a:gd name="connsiteY11" fmla="*/ 1049906 h 1094135"/>
                <a:gd name="connsiteX12" fmla="*/ 449257 w 1014919"/>
                <a:gd name="connsiteY12" fmla="*/ 1020914 h 1094135"/>
                <a:gd name="connsiteX13" fmla="*/ 434390 w 1014919"/>
                <a:gd name="connsiteY13" fmla="*/ 1007534 h 1094135"/>
                <a:gd name="connsiteX14" fmla="*/ 206550 w 1014919"/>
                <a:gd name="connsiteY14" fmla="*/ 915729 h 1094135"/>
                <a:gd name="connsiteX15" fmla="*/ 63824 w 1014919"/>
                <a:gd name="connsiteY15" fmla="*/ 697923 h 1094135"/>
                <a:gd name="connsiteX16" fmla="*/ 47098 w 1014919"/>
                <a:gd name="connsiteY16" fmla="*/ 666702 h 1094135"/>
                <a:gd name="connsiteX17" fmla="*/ 1382 w 1014919"/>
                <a:gd name="connsiteY17" fmla="*/ 555569 h 1094135"/>
                <a:gd name="connsiteX18" fmla="*/ 9187 w 1014919"/>
                <a:gd name="connsiteY18" fmla="*/ 474915 h 1094135"/>
                <a:gd name="connsiteX19" fmla="*/ 161948 w 1014919"/>
                <a:gd name="connsiteY19" fmla="*/ 433658 h 1094135"/>
                <a:gd name="connsiteX20" fmla="*/ 217700 w 1014919"/>
                <a:gd name="connsiteY20" fmla="*/ 505764 h 1094135"/>
                <a:gd name="connsiteX21" fmla="*/ 236656 w 1014919"/>
                <a:gd name="connsiteY21" fmla="*/ 508738 h 1094135"/>
                <a:gd name="connsiteX22" fmla="*/ 333665 w 1014919"/>
                <a:gd name="connsiteY22" fmla="*/ 235924 h 1094135"/>
                <a:gd name="connsiteX23" fmla="*/ 352249 w 1014919"/>
                <a:gd name="connsiteY23" fmla="*/ 201729 h 1094135"/>
                <a:gd name="connsiteX24" fmla="*/ 812018 w 1014919"/>
                <a:gd name="connsiteY24" fmla="*/ 8083 h 1094135"/>
                <a:gd name="connsiteX25" fmla="*/ 836178 w 1014919"/>
                <a:gd name="connsiteY25" fmla="*/ 6225 h 109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4919" h="1094135">
                  <a:moveTo>
                    <a:pt x="836178" y="6225"/>
                  </a:moveTo>
                  <a:cubicBezTo>
                    <a:pt x="890815" y="72755"/>
                    <a:pt x="929841" y="147463"/>
                    <a:pt x="950284" y="231463"/>
                  </a:cubicBezTo>
                  <a:cubicBezTo>
                    <a:pt x="970726" y="316578"/>
                    <a:pt x="972213" y="402065"/>
                    <a:pt x="954372" y="487552"/>
                  </a:cubicBezTo>
                  <a:cubicBezTo>
                    <a:pt x="952514" y="496472"/>
                    <a:pt x="950655" y="504277"/>
                    <a:pt x="957346" y="513198"/>
                  </a:cubicBezTo>
                  <a:cubicBezTo>
                    <a:pt x="1051381" y="639198"/>
                    <a:pt x="1027222" y="791215"/>
                    <a:pt x="906797" y="895286"/>
                  </a:cubicBezTo>
                  <a:cubicBezTo>
                    <a:pt x="855877" y="939145"/>
                    <a:pt x="797151" y="968879"/>
                    <a:pt x="733222" y="989321"/>
                  </a:cubicBezTo>
                  <a:cubicBezTo>
                    <a:pt x="712779" y="995640"/>
                    <a:pt x="708319" y="1007162"/>
                    <a:pt x="717983" y="1029091"/>
                  </a:cubicBezTo>
                  <a:cubicBezTo>
                    <a:pt x="716496" y="1036897"/>
                    <a:pt x="709434" y="1037268"/>
                    <a:pt x="704231" y="1039870"/>
                  </a:cubicBezTo>
                  <a:cubicBezTo>
                    <a:pt x="672638" y="1056224"/>
                    <a:pt x="639930" y="1069976"/>
                    <a:pt x="609824" y="1089304"/>
                  </a:cubicBezTo>
                  <a:cubicBezTo>
                    <a:pt x="593098" y="1091534"/>
                    <a:pt x="576372" y="1093021"/>
                    <a:pt x="559647" y="1094136"/>
                  </a:cubicBezTo>
                  <a:cubicBezTo>
                    <a:pt x="522479" y="1085587"/>
                    <a:pt x="488284" y="1069233"/>
                    <a:pt x="452231" y="1056968"/>
                  </a:cubicBezTo>
                  <a:cubicBezTo>
                    <a:pt x="449257" y="1055852"/>
                    <a:pt x="445912" y="1053994"/>
                    <a:pt x="445912" y="1049906"/>
                  </a:cubicBezTo>
                  <a:cubicBezTo>
                    <a:pt x="447771" y="1038012"/>
                    <a:pt x="448886" y="1032437"/>
                    <a:pt x="449257" y="1020914"/>
                  </a:cubicBezTo>
                  <a:cubicBezTo>
                    <a:pt x="449257" y="1011994"/>
                    <a:pt x="439965" y="1008649"/>
                    <a:pt x="434390" y="1007534"/>
                  </a:cubicBezTo>
                  <a:cubicBezTo>
                    <a:pt x="351877" y="992667"/>
                    <a:pt x="274939" y="964791"/>
                    <a:pt x="206550" y="915729"/>
                  </a:cubicBezTo>
                  <a:cubicBezTo>
                    <a:pt x="140762" y="868525"/>
                    <a:pt x="82036" y="777463"/>
                    <a:pt x="63824" y="697923"/>
                  </a:cubicBezTo>
                  <a:cubicBezTo>
                    <a:pt x="60851" y="684543"/>
                    <a:pt x="57877" y="674136"/>
                    <a:pt x="47098" y="666702"/>
                  </a:cubicBezTo>
                  <a:cubicBezTo>
                    <a:pt x="16992" y="635853"/>
                    <a:pt x="6213" y="596454"/>
                    <a:pt x="1382" y="555569"/>
                  </a:cubicBezTo>
                  <a:cubicBezTo>
                    <a:pt x="-1592" y="528808"/>
                    <a:pt x="-105" y="501304"/>
                    <a:pt x="9187" y="474915"/>
                  </a:cubicBezTo>
                  <a:cubicBezTo>
                    <a:pt x="33718" y="405039"/>
                    <a:pt x="105824" y="385339"/>
                    <a:pt x="161948" y="433658"/>
                  </a:cubicBezTo>
                  <a:cubicBezTo>
                    <a:pt x="185364" y="453729"/>
                    <a:pt x="205063" y="477145"/>
                    <a:pt x="217700" y="505764"/>
                  </a:cubicBezTo>
                  <a:cubicBezTo>
                    <a:pt x="223647" y="519145"/>
                    <a:pt x="226620" y="519888"/>
                    <a:pt x="236656" y="508738"/>
                  </a:cubicBezTo>
                  <a:cubicBezTo>
                    <a:pt x="303558" y="431428"/>
                    <a:pt x="359311" y="334791"/>
                    <a:pt x="333665" y="235924"/>
                  </a:cubicBezTo>
                  <a:cubicBezTo>
                    <a:pt x="325116" y="211393"/>
                    <a:pt x="326231" y="209163"/>
                    <a:pt x="352249" y="201729"/>
                  </a:cubicBezTo>
                  <a:cubicBezTo>
                    <a:pt x="562620" y="150437"/>
                    <a:pt x="742886" y="51941"/>
                    <a:pt x="812018" y="8083"/>
                  </a:cubicBezTo>
                  <a:cubicBezTo>
                    <a:pt x="818708" y="3994"/>
                    <a:pt x="826885" y="-6784"/>
                    <a:pt x="836178" y="6225"/>
                  </a:cubicBezTo>
                  <a:close/>
                </a:path>
              </a:pathLst>
            </a:custGeom>
            <a:solidFill>
              <a:srgbClr val="F7DABA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11">
              <a:extLst>
                <a:ext uri="{FF2B5EF4-FFF2-40B4-BE49-F238E27FC236}">
                  <a16:creationId xmlns:a16="http://schemas.microsoft.com/office/drawing/2014/main" id="{D668CA5D-F17A-47DE-A608-1C65D8F26628}"/>
                </a:ext>
              </a:extLst>
            </p:cNvPr>
            <p:cNvSpPr/>
            <p:nvPr/>
          </p:nvSpPr>
          <p:spPr>
            <a:xfrm>
              <a:off x="4561718" y="4405712"/>
              <a:ext cx="113734" cy="181380"/>
            </a:xfrm>
            <a:custGeom>
              <a:avLst/>
              <a:gdLst>
                <a:gd name="connsiteX0" fmla="*/ 113734 w 113734"/>
                <a:gd name="connsiteY0" fmla="*/ 90690 h 181380"/>
                <a:gd name="connsiteX1" fmla="*/ 56867 w 113734"/>
                <a:gd name="connsiteY1" fmla="*/ 181380 h 181380"/>
                <a:gd name="connsiteX2" fmla="*/ 0 w 113734"/>
                <a:gd name="connsiteY2" fmla="*/ 90690 h 181380"/>
                <a:gd name="connsiteX3" fmla="*/ 56867 w 113734"/>
                <a:gd name="connsiteY3" fmla="*/ 0 h 181380"/>
                <a:gd name="connsiteX4" fmla="*/ 113734 w 113734"/>
                <a:gd name="connsiteY4" fmla="*/ 90690 h 18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34" h="181380">
                  <a:moveTo>
                    <a:pt x="113734" y="90690"/>
                  </a:moveTo>
                  <a:cubicBezTo>
                    <a:pt x="113734" y="140777"/>
                    <a:pt x="88274" y="181380"/>
                    <a:pt x="56867" y="181380"/>
                  </a:cubicBezTo>
                  <a:cubicBezTo>
                    <a:pt x="25460" y="181380"/>
                    <a:pt x="0" y="140777"/>
                    <a:pt x="0" y="90690"/>
                  </a:cubicBezTo>
                  <a:cubicBezTo>
                    <a:pt x="0" y="40603"/>
                    <a:pt x="25460" y="0"/>
                    <a:pt x="56867" y="0"/>
                  </a:cubicBezTo>
                  <a:cubicBezTo>
                    <a:pt x="88274" y="0"/>
                    <a:pt x="113734" y="40603"/>
                    <a:pt x="113734" y="90690"/>
                  </a:cubicBezTo>
                  <a:close/>
                </a:path>
              </a:pathLst>
            </a:custGeom>
            <a:solidFill>
              <a:srgbClr val="0B0708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12">
              <a:extLst>
                <a:ext uri="{FF2B5EF4-FFF2-40B4-BE49-F238E27FC236}">
                  <a16:creationId xmlns:a16="http://schemas.microsoft.com/office/drawing/2014/main" id="{E50E899C-AD9D-4970-9921-30BB802B5DC4}"/>
                </a:ext>
              </a:extLst>
            </p:cNvPr>
            <p:cNvSpPr/>
            <p:nvPr/>
          </p:nvSpPr>
          <p:spPr>
            <a:xfrm>
              <a:off x="4254709" y="4425783"/>
              <a:ext cx="113734" cy="181380"/>
            </a:xfrm>
            <a:custGeom>
              <a:avLst/>
              <a:gdLst>
                <a:gd name="connsiteX0" fmla="*/ 113734 w 113734"/>
                <a:gd name="connsiteY0" fmla="*/ 90690 h 181380"/>
                <a:gd name="connsiteX1" fmla="*/ 56867 w 113734"/>
                <a:gd name="connsiteY1" fmla="*/ 181380 h 181380"/>
                <a:gd name="connsiteX2" fmla="*/ 0 w 113734"/>
                <a:gd name="connsiteY2" fmla="*/ 90690 h 181380"/>
                <a:gd name="connsiteX3" fmla="*/ 56867 w 113734"/>
                <a:gd name="connsiteY3" fmla="*/ 0 h 181380"/>
                <a:gd name="connsiteX4" fmla="*/ 113734 w 113734"/>
                <a:gd name="connsiteY4" fmla="*/ 90690 h 18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34" h="181380">
                  <a:moveTo>
                    <a:pt x="113734" y="90690"/>
                  </a:moveTo>
                  <a:cubicBezTo>
                    <a:pt x="113734" y="140777"/>
                    <a:pt x="88274" y="181380"/>
                    <a:pt x="56867" y="181380"/>
                  </a:cubicBezTo>
                  <a:cubicBezTo>
                    <a:pt x="25460" y="181380"/>
                    <a:pt x="0" y="140777"/>
                    <a:pt x="0" y="90690"/>
                  </a:cubicBezTo>
                  <a:cubicBezTo>
                    <a:pt x="0" y="40603"/>
                    <a:pt x="25460" y="0"/>
                    <a:pt x="56867" y="0"/>
                  </a:cubicBezTo>
                  <a:cubicBezTo>
                    <a:pt x="88274" y="0"/>
                    <a:pt x="113734" y="40603"/>
                    <a:pt x="113734" y="90690"/>
                  </a:cubicBezTo>
                  <a:close/>
                </a:path>
              </a:pathLst>
            </a:custGeom>
            <a:solidFill>
              <a:srgbClr val="0B0708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13">
              <a:extLst>
                <a:ext uri="{FF2B5EF4-FFF2-40B4-BE49-F238E27FC236}">
                  <a16:creationId xmlns:a16="http://schemas.microsoft.com/office/drawing/2014/main" id="{3A746979-1720-471B-8692-1EF8E8B40056}"/>
                </a:ext>
              </a:extLst>
            </p:cNvPr>
            <p:cNvSpPr/>
            <p:nvPr/>
          </p:nvSpPr>
          <p:spPr>
            <a:xfrm>
              <a:off x="3528730" y="3623332"/>
              <a:ext cx="1238617" cy="1058166"/>
            </a:xfrm>
            <a:custGeom>
              <a:avLst/>
              <a:gdLst>
                <a:gd name="connsiteX0" fmla="*/ 1053803 w 1238617"/>
                <a:gd name="connsiteY0" fmla="*/ 397689 h 1058166"/>
                <a:gd name="connsiteX1" fmla="*/ 560582 w 1238617"/>
                <a:gd name="connsiteY1" fmla="*/ 606574 h 1058166"/>
                <a:gd name="connsiteX2" fmla="*/ 560210 w 1238617"/>
                <a:gd name="connsiteY2" fmla="*/ 772344 h 1058166"/>
                <a:gd name="connsiteX3" fmla="*/ 452794 w 1238617"/>
                <a:gd name="connsiteY3" fmla="*/ 921017 h 1058166"/>
                <a:gd name="connsiteX4" fmla="*/ 398157 w 1238617"/>
                <a:gd name="connsiteY4" fmla="*/ 835902 h 1058166"/>
                <a:gd name="connsiteX5" fmla="*/ 316759 w 1238617"/>
                <a:gd name="connsiteY5" fmla="*/ 803937 h 1058166"/>
                <a:gd name="connsiteX6" fmla="*/ 243538 w 1238617"/>
                <a:gd name="connsiteY6" fmla="*/ 870840 h 1058166"/>
                <a:gd name="connsiteX7" fmla="*/ 269927 w 1238617"/>
                <a:gd name="connsiteY7" fmla="*/ 1043671 h 1058166"/>
                <a:gd name="connsiteX8" fmla="*/ 278104 w 1238617"/>
                <a:gd name="connsiteY8" fmla="*/ 1058167 h 1058166"/>
                <a:gd name="connsiteX9" fmla="*/ 176264 w 1238617"/>
                <a:gd name="connsiteY9" fmla="*/ 974539 h 1058166"/>
                <a:gd name="connsiteX10" fmla="*/ 104157 w 1238617"/>
                <a:gd name="connsiteY10" fmla="*/ 881247 h 1058166"/>
                <a:gd name="connsiteX11" fmla="*/ 31308 w 1238617"/>
                <a:gd name="connsiteY11" fmla="*/ 762680 h 1058166"/>
                <a:gd name="connsiteX12" fmla="*/ 4547 w 1238617"/>
                <a:gd name="connsiteY12" fmla="*/ 691689 h 1058166"/>
                <a:gd name="connsiteX13" fmla="*/ 31680 w 1238617"/>
                <a:gd name="connsiteY13" fmla="*/ 554911 h 1058166"/>
                <a:gd name="connsiteX14" fmla="*/ 127202 w 1238617"/>
                <a:gd name="connsiteY14" fmla="*/ 490981 h 1058166"/>
                <a:gd name="connsiteX15" fmla="*/ 160281 w 1238617"/>
                <a:gd name="connsiteY15" fmla="*/ 454185 h 1058166"/>
                <a:gd name="connsiteX16" fmla="*/ 204140 w 1238617"/>
                <a:gd name="connsiteY16" fmla="*/ 321123 h 1058166"/>
                <a:gd name="connsiteX17" fmla="*/ 426033 w 1238617"/>
                <a:gd name="connsiteY17" fmla="*/ 114097 h 1058166"/>
                <a:gd name="connsiteX18" fmla="*/ 615219 w 1238617"/>
                <a:gd name="connsiteY18" fmla="*/ 73583 h 1058166"/>
                <a:gd name="connsiteX19" fmla="*/ 744193 w 1238617"/>
                <a:gd name="connsiteY19" fmla="*/ 75070 h 1058166"/>
                <a:gd name="connsiteX20" fmla="*/ 918139 w 1238617"/>
                <a:gd name="connsiteY20" fmla="*/ 102575 h 1058166"/>
                <a:gd name="connsiteX21" fmla="*/ 1023697 w 1238617"/>
                <a:gd name="connsiteY21" fmla="*/ 134539 h 1058166"/>
                <a:gd name="connsiteX22" fmla="*/ 1040422 w 1238617"/>
                <a:gd name="connsiteY22" fmla="*/ 135282 h 1058166"/>
                <a:gd name="connsiteX23" fmla="*/ 1184635 w 1238617"/>
                <a:gd name="connsiteY23" fmla="*/ 61690 h 1058166"/>
                <a:gd name="connsiteX24" fmla="*/ 1194670 w 1238617"/>
                <a:gd name="connsiteY24" fmla="*/ 7796 h 1058166"/>
                <a:gd name="connsiteX25" fmla="*/ 1195042 w 1238617"/>
                <a:gd name="connsiteY25" fmla="*/ 362 h 1058166"/>
                <a:gd name="connsiteX26" fmla="*/ 1203219 w 1238617"/>
                <a:gd name="connsiteY26" fmla="*/ 4451 h 1058166"/>
                <a:gd name="connsiteX27" fmla="*/ 1238529 w 1238617"/>
                <a:gd name="connsiteY27" fmla="*/ 100344 h 1058166"/>
                <a:gd name="connsiteX28" fmla="*/ 1206936 w 1238617"/>
                <a:gd name="connsiteY28" fmla="*/ 246787 h 1058166"/>
                <a:gd name="connsiteX29" fmla="*/ 1135573 w 1238617"/>
                <a:gd name="connsiteY29" fmla="*/ 334875 h 1058166"/>
                <a:gd name="connsiteX30" fmla="*/ 1053803 w 1238617"/>
                <a:gd name="connsiteY30" fmla="*/ 397689 h 105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38617" h="1058166">
                  <a:moveTo>
                    <a:pt x="1053803" y="397689"/>
                  </a:moveTo>
                  <a:cubicBezTo>
                    <a:pt x="818157" y="559371"/>
                    <a:pt x="562069" y="605831"/>
                    <a:pt x="560582" y="606574"/>
                  </a:cubicBezTo>
                  <a:cubicBezTo>
                    <a:pt x="588086" y="661955"/>
                    <a:pt x="582883" y="717335"/>
                    <a:pt x="560210" y="772344"/>
                  </a:cubicBezTo>
                  <a:cubicBezTo>
                    <a:pt x="536423" y="829955"/>
                    <a:pt x="498140" y="876787"/>
                    <a:pt x="452794" y="921017"/>
                  </a:cubicBezTo>
                  <a:cubicBezTo>
                    <a:pt x="440157" y="887194"/>
                    <a:pt x="423432" y="858574"/>
                    <a:pt x="398157" y="835902"/>
                  </a:cubicBezTo>
                  <a:cubicBezTo>
                    <a:pt x="375113" y="815087"/>
                    <a:pt x="348724" y="800220"/>
                    <a:pt x="316759" y="803937"/>
                  </a:cubicBezTo>
                  <a:cubicBezTo>
                    <a:pt x="276989" y="808397"/>
                    <a:pt x="254317" y="834787"/>
                    <a:pt x="243538" y="870840"/>
                  </a:cubicBezTo>
                  <a:cubicBezTo>
                    <a:pt x="225326" y="932167"/>
                    <a:pt x="237963" y="989778"/>
                    <a:pt x="269927" y="1043671"/>
                  </a:cubicBezTo>
                  <a:cubicBezTo>
                    <a:pt x="272901" y="1048503"/>
                    <a:pt x="277733" y="1052220"/>
                    <a:pt x="278104" y="1058167"/>
                  </a:cubicBezTo>
                  <a:cubicBezTo>
                    <a:pt x="239449" y="1042556"/>
                    <a:pt x="201166" y="1003902"/>
                    <a:pt x="176264" y="974539"/>
                  </a:cubicBezTo>
                  <a:cubicBezTo>
                    <a:pt x="152476" y="946663"/>
                    <a:pt x="125715" y="911353"/>
                    <a:pt x="104157" y="881247"/>
                  </a:cubicBezTo>
                  <a:cubicBezTo>
                    <a:pt x="89290" y="860433"/>
                    <a:pt x="41715" y="780893"/>
                    <a:pt x="31308" y="762680"/>
                  </a:cubicBezTo>
                  <a:cubicBezTo>
                    <a:pt x="20901" y="744096"/>
                    <a:pt x="4547" y="696149"/>
                    <a:pt x="4547" y="691689"/>
                  </a:cubicBezTo>
                  <a:cubicBezTo>
                    <a:pt x="-8462" y="659353"/>
                    <a:pt x="8264" y="592822"/>
                    <a:pt x="31680" y="554911"/>
                  </a:cubicBezTo>
                  <a:cubicBezTo>
                    <a:pt x="64388" y="509194"/>
                    <a:pt x="119025" y="491353"/>
                    <a:pt x="127202" y="490981"/>
                  </a:cubicBezTo>
                  <a:cubicBezTo>
                    <a:pt x="150989" y="489123"/>
                    <a:pt x="157680" y="472397"/>
                    <a:pt x="160281" y="454185"/>
                  </a:cubicBezTo>
                  <a:cubicBezTo>
                    <a:pt x="167715" y="407353"/>
                    <a:pt x="181467" y="362751"/>
                    <a:pt x="204140" y="321123"/>
                  </a:cubicBezTo>
                  <a:cubicBezTo>
                    <a:pt x="267697" y="198468"/>
                    <a:pt x="362848" y="138999"/>
                    <a:pt x="426033" y="114097"/>
                  </a:cubicBezTo>
                  <a:cubicBezTo>
                    <a:pt x="449078" y="105176"/>
                    <a:pt x="576564" y="78044"/>
                    <a:pt x="615219" y="73583"/>
                  </a:cubicBezTo>
                  <a:cubicBezTo>
                    <a:pt x="665396" y="69495"/>
                    <a:pt x="705166" y="70610"/>
                    <a:pt x="744193" y="75070"/>
                  </a:cubicBezTo>
                  <a:cubicBezTo>
                    <a:pt x="779502" y="78044"/>
                    <a:pt x="884316" y="92539"/>
                    <a:pt x="918139" y="102575"/>
                  </a:cubicBezTo>
                  <a:cubicBezTo>
                    <a:pt x="953449" y="112982"/>
                    <a:pt x="990245" y="118557"/>
                    <a:pt x="1023697" y="134539"/>
                  </a:cubicBezTo>
                  <a:cubicBezTo>
                    <a:pt x="1028529" y="136769"/>
                    <a:pt x="1035219" y="136769"/>
                    <a:pt x="1040422" y="135282"/>
                  </a:cubicBezTo>
                  <a:cubicBezTo>
                    <a:pt x="1097661" y="134167"/>
                    <a:pt x="1138546" y="116698"/>
                    <a:pt x="1184635" y="61690"/>
                  </a:cubicBezTo>
                  <a:cubicBezTo>
                    <a:pt x="1195042" y="46079"/>
                    <a:pt x="1201360" y="27867"/>
                    <a:pt x="1194670" y="7796"/>
                  </a:cubicBezTo>
                  <a:cubicBezTo>
                    <a:pt x="1193555" y="4822"/>
                    <a:pt x="1189467" y="2221"/>
                    <a:pt x="1195042" y="362"/>
                  </a:cubicBezTo>
                  <a:cubicBezTo>
                    <a:pt x="1198759" y="-753"/>
                    <a:pt x="1201360" y="734"/>
                    <a:pt x="1203219" y="4451"/>
                  </a:cubicBezTo>
                  <a:cubicBezTo>
                    <a:pt x="1218086" y="35300"/>
                    <a:pt x="1234440" y="65406"/>
                    <a:pt x="1238529" y="100344"/>
                  </a:cubicBezTo>
                  <a:cubicBezTo>
                    <a:pt x="1239644" y="111123"/>
                    <a:pt x="1230352" y="211105"/>
                    <a:pt x="1206936" y="246787"/>
                  </a:cubicBezTo>
                  <a:cubicBezTo>
                    <a:pt x="1185750" y="278751"/>
                    <a:pt x="1164564" y="310344"/>
                    <a:pt x="1135573" y="334875"/>
                  </a:cubicBezTo>
                  <a:cubicBezTo>
                    <a:pt x="1116989" y="350486"/>
                    <a:pt x="1058635" y="394344"/>
                    <a:pt x="1053803" y="397689"/>
                  </a:cubicBezTo>
                  <a:close/>
                </a:path>
              </a:pathLst>
            </a:custGeom>
            <a:solidFill>
              <a:srgbClr val="363636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14">
              <a:extLst>
                <a:ext uri="{FF2B5EF4-FFF2-40B4-BE49-F238E27FC236}">
                  <a16:creationId xmlns:a16="http://schemas.microsoft.com/office/drawing/2014/main" id="{37A2D8A5-2A8B-477E-B57B-9E28FE3ED210}"/>
                </a:ext>
              </a:extLst>
            </p:cNvPr>
            <p:cNvSpPr/>
            <p:nvPr/>
          </p:nvSpPr>
          <p:spPr>
            <a:xfrm>
              <a:off x="5154483" y="3565412"/>
              <a:ext cx="1114344" cy="719777"/>
            </a:xfrm>
            <a:custGeom>
              <a:avLst/>
              <a:gdLst>
                <a:gd name="connsiteX0" fmla="*/ 1102101 w 1114344"/>
                <a:gd name="connsiteY0" fmla="*/ 707610 h 719777"/>
                <a:gd name="connsiteX1" fmla="*/ 1092066 w 1114344"/>
                <a:gd name="connsiteY1" fmla="*/ 716902 h 719777"/>
                <a:gd name="connsiteX2" fmla="*/ 689907 w 1114344"/>
                <a:gd name="connsiteY2" fmla="*/ 673415 h 719777"/>
                <a:gd name="connsiteX3" fmla="*/ 592898 w 1114344"/>
                <a:gd name="connsiteY3" fmla="*/ 605769 h 719777"/>
                <a:gd name="connsiteX4" fmla="*/ 552013 w 1114344"/>
                <a:gd name="connsiteY4" fmla="*/ 519539 h 719777"/>
                <a:gd name="connsiteX5" fmla="*/ 490314 w 1114344"/>
                <a:gd name="connsiteY5" fmla="*/ 555221 h 719777"/>
                <a:gd name="connsiteX6" fmla="*/ 260243 w 1114344"/>
                <a:gd name="connsiteY6" fmla="*/ 650743 h 719777"/>
                <a:gd name="connsiteX7" fmla="*/ 185907 w 1114344"/>
                <a:gd name="connsiteY7" fmla="*/ 658920 h 719777"/>
                <a:gd name="connsiteX8" fmla="*/ 81465 w 1114344"/>
                <a:gd name="connsiteY8" fmla="*/ 628070 h 719777"/>
                <a:gd name="connsiteX9" fmla="*/ 20880 w 1114344"/>
                <a:gd name="connsiteY9" fmla="*/ 546300 h 719777"/>
                <a:gd name="connsiteX10" fmla="*/ 2296 w 1114344"/>
                <a:gd name="connsiteY10" fmla="*/ 462672 h 719777"/>
                <a:gd name="connsiteX11" fmla="*/ 27942 w 1114344"/>
                <a:gd name="connsiteY11" fmla="*/ 343734 h 719777"/>
                <a:gd name="connsiteX12" fmla="*/ 214526 w 1114344"/>
                <a:gd name="connsiteY12" fmla="*/ 139681 h 719777"/>
                <a:gd name="connsiteX13" fmla="*/ 442739 w 1114344"/>
                <a:gd name="connsiteY13" fmla="*/ 9964 h 719777"/>
                <a:gd name="connsiteX14" fmla="*/ 556473 w 1114344"/>
                <a:gd name="connsiteY14" fmla="*/ 3274 h 719777"/>
                <a:gd name="connsiteX15" fmla="*/ 682101 w 1114344"/>
                <a:gd name="connsiteY15" fmla="*/ 51964 h 719777"/>
                <a:gd name="connsiteX16" fmla="*/ 747145 w 1114344"/>
                <a:gd name="connsiteY16" fmla="*/ 104371 h 719777"/>
                <a:gd name="connsiteX17" fmla="*/ 785800 w 1114344"/>
                <a:gd name="connsiteY17" fmla="*/ 154548 h 719777"/>
                <a:gd name="connsiteX18" fmla="*/ 826685 w 1114344"/>
                <a:gd name="connsiteY18" fmla="*/ 168300 h 719777"/>
                <a:gd name="connsiteX19" fmla="*/ 938561 w 1114344"/>
                <a:gd name="connsiteY19" fmla="*/ 163097 h 719777"/>
                <a:gd name="connsiteX20" fmla="*/ 1024048 w 1114344"/>
                <a:gd name="connsiteY20" fmla="*/ 212531 h 719777"/>
                <a:gd name="connsiteX21" fmla="*/ 1102101 w 1114344"/>
                <a:gd name="connsiteY21" fmla="*/ 371610 h 719777"/>
                <a:gd name="connsiteX22" fmla="*/ 1107305 w 1114344"/>
                <a:gd name="connsiteY22" fmla="*/ 548159 h 719777"/>
                <a:gd name="connsiteX23" fmla="*/ 1106561 w 1114344"/>
                <a:gd name="connsiteY23" fmla="*/ 612460 h 719777"/>
                <a:gd name="connsiteX24" fmla="*/ 1102101 w 1114344"/>
                <a:gd name="connsiteY24" fmla="*/ 707610 h 71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14344" h="719777">
                  <a:moveTo>
                    <a:pt x="1102101" y="707610"/>
                  </a:moveTo>
                  <a:cubicBezTo>
                    <a:pt x="1101358" y="713557"/>
                    <a:pt x="1098384" y="716530"/>
                    <a:pt x="1092066" y="716902"/>
                  </a:cubicBezTo>
                  <a:cubicBezTo>
                    <a:pt x="969783" y="723964"/>
                    <a:pt x="805871" y="720991"/>
                    <a:pt x="689907" y="673415"/>
                  </a:cubicBezTo>
                  <a:cubicBezTo>
                    <a:pt x="652739" y="658176"/>
                    <a:pt x="619659" y="636247"/>
                    <a:pt x="592898" y="605769"/>
                  </a:cubicBezTo>
                  <a:cubicBezTo>
                    <a:pt x="571340" y="581238"/>
                    <a:pt x="557216" y="553362"/>
                    <a:pt x="552013" y="519539"/>
                  </a:cubicBezTo>
                  <a:cubicBezTo>
                    <a:pt x="530827" y="531805"/>
                    <a:pt x="510756" y="543699"/>
                    <a:pt x="490314" y="555221"/>
                  </a:cubicBezTo>
                  <a:cubicBezTo>
                    <a:pt x="417464" y="596106"/>
                    <a:pt x="342756" y="632530"/>
                    <a:pt x="260243" y="650743"/>
                  </a:cubicBezTo>
                  <a:cubicBezTo>
                    <a:pt x="235712" y="656318"/>
                    <a:pt x="211181" y="659663"/>
                    <a:pt x="185907" y="658920"/>
                  </a:cubicBezTo>
                  <a:cubicBezTo>
                    <a:pt x="154314" y="660778"/>
                    <a:pt x="119004" y="652229"/>
                    <a:pt x="81465" y="628070"/>
                  </a:cubicBezTo>
                  <a:cubicBezTo>
                    <a:pt x="54703" y="608743"/>
                    <a:pt x="33518" y="577893"/>
                    <a:pt x="20880" y="546300"/>
                  </a:cubicBezTo>
                  <a:cubicBezTo>
                    <a:pt x="10102" y="519168"/>
                    <a:pt x="5641" y="490548"/>
                    <a:pt x="2296" y="462672"/>
                  </a:cubicBezTo>
                  <a:cubicBezTo>
                    <a:pt x="-2535" y="421415"/>
                    <a:pt x="-2164" y="381645"/>
                    <a:pt x="27942" y="343734"/>
                  </a:cubicBezTo>
                  <a:cubicBezTo>
                    <a:pt x="85553" y="271256"/>
                    <a:pt x="147995" y="203610"/>
                    <a:pt x="214526" y="139681"/>
                  </a:cubicBezTo>
                  <a:cubicBezTo>
                    <a:pt x="255411" y="102141"/>
                    <a:pt x="350190" y="40814"/>
                    <a:pt x="442739" y="9964"/>
                  </a:cubicBezTo>
                  <a:cubicBezTo>
                    <a:pt x="479535" y="-1186"/>
                    <a:pt x="518933" y="-2301"/>
                    <a:pt x="556473" y="3274"/>
                  </a:cubicBezTo>
                  <a:cubicBezTo>
                    <a:pt x="601075" y="9964"/>
                    <a:pt x="644190" y="24460"/>
                    <a:pt x="682101" y="51964"/>
                  </a:cubicBezTo>
                  <a:cubicBezTo>
                    <a:pt x="704774" y="68318"/>
                    <a:pt x="728561" y="83185"/>
                    <a:pt x="747145" y="104371"/>
                  </a:cubicBezTo>
                  <a:cubicBezTo>
                    <a:pt x="760898" y="120354"/>
                    <a:pt x="776137" y="135221"/>
                    <a:pt x="785800" y="154548"/>
                  </a:cubicBezTo>
                  <a:cubicBezTo>
                    <a:pt x="795092" y="173132"/>
                    <a:pt x="806986" y="173876"/>
                    <a:pt x="826685" y="168300"/>
                  </a:cubicBezTo>
                  <a:cubicBezTo>
                    <a:pt x="863110" y="157893"/>
                    <a:pt x="899907" y="154920"/>
                    <a:pt x="938561" y="163097"/>
                  </a:cubicBezTo>
                  <a:cubicBezTo>
                    <a:pt x="972756" y="170159"/>
                    <a:pt x="1001747" y="189115"/>
                    <a:pt x="1024048" y="212531"/>
                  </a:cubicBezTo>
                  <a:cubicBezTo>
                    <a:pt x="1074225" y="276831"/>
                    <a:pt x="1093181" y="346707"/>
                    <a:pt x="1102101" y="371610"/>
                  </a:cubicBezTo>
                  <a:cubicBezTo>
                    <a:pt x="1118827" y="439628"/>
                    <a:pt x="1116225" y="501327"/>
                    <a:pt x="1107305" y="548159"/>
                  </a:cubicBezTo>
                  <a:cubicBezTo>
                    <a:pt x="1101729" y="576778"/>
                    <a:pt x="1106190" y="582353"/>
                    <a:pt x="1106561" y="612460"/>
                  </a:cubicBezTo>
                  <a:cubicBezTo>
                    <a:pt x="1109163" y="650371"/>
                    <a:pt x="1105446" y="681592"/>
                    <a:pt x="1102101" y="707610"/>
                  </a:cubicBezTo>
                  <a:close/>
                </a:path>
              </a:pathLst>
            </a:custGeom>
            <a:solidFill>
              <a:srgbClr val="363636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15">
              <a:extLst>
                <a:ext uri="{FF2B5EF4-FFF2-40B4-BE49-F238E27FC236}">
                  <a16:creationId xmlns:a16="http://schemas.microsoft.com/office/drawing/2014/main" id="{4B1B08EC-AD7A-4F64-9A6D-98801512B7BB}"/>
                </a:ext>
              </a:extLst>
            </p:cNvPr>
            <p:cNvSpPr/>
            <p:nvPr/>
          </p:nvSpPr>
          <p:spPr>
            <a:xfrm>
              <a:off x="4879034" y="4281942"/>
              <a:ext cx="203063" cy="315790"/>
            </a:xfrm>
            <a:custGeom>
              <a:avLst/>
              <a:gdLst>
                <a:gd name="connsiteX0" fmla="*/ 187427 w 203063"/>
                <a:gd name="connsiteY0" fmla="*/ 270212 h 315790"/>
                <a:gd name="connsiteX1" fmla="*/ 79268 w 203063"/>
                <a:gd name="connsiteY1" fmla="*/ 311097 h 315790"/>
                <a:gd name="connsiteX2" fmla="*/ 44702 w 203063"/>
                <a:gd name="connsiteY2" fmla="*/ 292885 h 315790"/>
                <a:gd name="connsiteX3" fmla="*/ 100 w 203063"/>
                <a:gd name="connsiteY3" fmla="*/ 166142 h 315790"/>
                <a:gd name="connsiteX4" fmla="*/ 100 w 203063"/>
                <a:gd name="connsiteY4" fmla="*/ 48690 h 315790"/>
                <a:gd name="connsiteX5" fmla="*/ 843 w 203063"/>
                <a:gd name="connsiteY5" fmla="*/ 36796 h 315790"/>
                <a:gd name="connsiteX6" fmla="*/ 36896 w 203063"/>
                <a:gd name="connsiteY6" fmla="*/ 0 h 315790"/>
                <a:gd name="connsiteX7" fmla="*/ 71834 w 203063"/>
                <a:gd name="connsiteY7" fmla="*/ 39398 h 315790"/>
                <a:gd name="connsiteX8" fmla="*/ 72578 w 203063"/>
                <a:gd name="connsiteY8" fmla="*/ 80283 h 315790"/>
                <a:gd name="connsiteX9" fmla="*/ 81126 w 203063"/>
                <a:gd name="connsiteY9" fmla="*/ 87717 h 315790"/>
                <a:gd name="connsiteX10" fmla="*/ 202666 w 203063"/>
                <a:gd name="connsiteY10" fmla="*/ 217062 h 315790"/>
                <a:gd name="connsiteX11" fmla="*/ 187427 w 203063"/>
                <a:gd name="connsiteY11" fmla="*/ 270212 h 31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063" h="315790">
                  <a:moveTo>
                    <a:pt x="187427" y="270212"/>
                  </a:moveTo>
                  <a:cubicBezTo>
                    <a:pt x="153604" y="311097"/>
                    <a:pt x="119781" y="323734"/>
                    <a:pt x="79268" y="311097"/>
                  </a:cubicBezTo>
                  <a:cubicBezTo>
                    <a:pt x="66631" y="307009"/>
                    <a:pt x="56224" y="299203"/>
                    <a:pt x="44702" y="292885"/>
                  </a:cubicBezTo>
                  <a:cubicBezTo>
                    <a:pt x="6790" y="258690"/>
                    <a:pt x="-1015" y="214088"/>
                    <a:pt x="100" y="166142"/>
                  </a:cubicBezTo>
                  <a:cubicBezTo>
                    <a:pt x="843" y="127115"/>
                    <a:pt x="100" y="88088"/>
                    <a:pt x="100" y="48690"/>
                  </a:cubicBezTo>
                  <a:cubicBezTo>
                    <a:pt x="100" y="44602"/>
                    <a:pt x="100" y="40885"/>
                    <a:pt x="843" y="36796"/>
                  </a:cubicBezTo>
                  <a:cubicBezTo>
                    <a:pt x="4932" y="14496"/>
                    <a:pt x="19427" y="0"/>
                    <a:pt x="36896" y="0"/>
                  </a:cubicBezTo>
                  <a:cubicBezTo>
                    <a:pt x="54737" y="372"/>
                    <a:pt x="69976" y="16354"/>
                    <a:pt x="71834" y="39398"/>
                  </a:cubicBezTo>
                  <a:cubicBezTo>
                    <a:pt x="72949" y="52779"/>
                    <a:pt x="72578" y="66531"/>
                    <a:pt x="72578" y="80283"/>
                  </a:cubicBezTo>
                  <a:cubicBezTo>
                    <a:pt x="72578" y="86602"/>
                    <a:pt x="73693" y="89204"/>
                    <a:pt x="81126" y="87717"/>
                  </a:cubicBezTo>
                  <a:cubicBezTo>
                    <a:pt x="146914" y="75451"/>
                    <a:pt x="208613" y="139752"/>
                    <a:pt x="202666" y="217062"/>
                  </a:cubicBezTo>
                  <a:cubicBezTo>
                    <a:pt x="201923" y="236018"/>
                    <a:pt x="195233" y="253487"/>
                    <a:pt x="187427" y="270212"/>
                  </a:cubicBezTo>
                  <a:close/>
                </a:path>
              </a:pathLst>
            </a:custGeom>
            <a:solidFill>
              <a:srgbClr val="F7DABA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31">
              <a:extLst>
                <a:ext uri="{FF2B5EF4-FFF2-40B4-BE49-F238E27FC236}">
                  <a16:creationId xmlns:a16="http://schemas.microsoft.com/office/drawing/2014/main" id="{C133CC53-0ED3-4D4F-B66C-909DF3182960}"/>
                </a:ext>
              </a:extLst>
            </p:cNvPr>
            <p:cNvSpPr/>
            <p:nvPr/>
          </p:nvSpPr>
          <p:spPr>
            <a:xfrm>
              <a:off x="5637730" y="5082915"/>
              <a:ext cx="95900" cy="328194"/>
            </a:xfrm>
            <a:custGeom>
              <a:avLst/>
              <a:gdLst>
                <a:gd name="connsiteX0" fmla="*/ 83262 w 95900"/>
                <a:gd name="connsiteY0" fmla="*/ 11150 h 328194"/>
                <a:gd name="connsiteX1" fmla="*/ 85863 w 95900"/>
                <a:gd name="connsiteY1" fmla="*/ 17469 h 328194"/>
                <a:gd name="connsiteX2" fmla="*/ 84748 w 95900"/>
                <a:gd name="connsiteY2" fmla="*/ 65416 h 328194"/>
                <a:gd name="connsiteX3" fmla="*/ 75085 w 95900"/>
                <a:gd name="connsiteY3" fmla="*/ 99982 h 328194"/>
                <a:gd name="connsiteX4" fmla="*/ 85492 w 95900"/>
                <a:gd name="connsiteY4" fmla="*/ 257575 h 328194"/>
                <a:gd name="connsiteX5" fmla="*/ 34571 w 95900"/>
                <a:gd name="connsiteY5" fmla="*/ 328195 h 328194"/>
                <a:gd name="connsiteX6" fmla="*/ 14129 w 95900"/>
                <a:gd name="connsiteY6" fmla="*/ 289168 h 328194"/>
                <a:gd name="connsiteX7" fmla="*/ 15616 w 95900"/>
                <a:gd name="connsiteY7" fmla="*/ 84000 h 328194"/>
                <a:gd name="connsiteX8" fmla="*/ 3350 w 95900"/>
                <a:gd name="connsiteY8" fmla="*/ 56124 h 328194"/>
                <a:gd name="connsiteX9" fmla="*/ 4465 w 95900"/>
                <a:gd name="connsiteY9" fmla="*/ 34566 h 328194"/>
                <a:gd name="connsiteX10" fmla="*/ 28624 w 95900"/>
                <a:gd name="connsiteY10" fmla="*/ 0 h 328194"/>
                <a:gd name="connsiteX11" fmla="*/ 62819 w 95900"/>
                <a:gd name="connsiteY11" fmla="*/ 4089 h 328194"/>
                <a:gd name="connsiteX12" fmla="*/ 83262 w 95900"/>
                <a:gd name="connsiteY12" fmla="*/ 11150 h 328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900" h="328194">
                  <a:moveTo>
                    <a:pt x="83262" y="11150"/>
                  </a:moveTo>
                  <a:cubicBezTo>
                    <a:pt x="84005" y="13381"/>
                    <a:pt x="84377" y="15611"/>
                    <a:pt x="85863" y="17469"/>
                  </a:cubicBezTo>
                  <a:cubicBezTo>
                    <a:pt x="99244" y="33823"/>
                    <a:pt x="99615" y="49434"/>
                    <a:pt x="84748" y="65416"/>
                  </a:cubicBezTo>
                  <a:cubicBezTo>
                    <a:pt x="75828" y="75080"/>
                    <a:pt x="74713" y="86974"/>
                    <a:pt x="75085" y="99982"/>
                  </a:cubicBezTo>
                  <a:cubicBezTo>
                    <a:pt x="76571" y="157593"/>
                    <a:pt x="85120" y="199593"/>
                    <a:pt x="85492" y="257575"/>
                  </a:cubicBezTo>
                  <a:cubicBezTo>
                    <a:pt x="71739" y="275788"/>
                    <a:pt x="48695" y="309611"/>
                    <a:pt x="34571" y="328195"/>
                  </a:cubicBezTo>
                  <a:cubicBezTo>
                    <a:pt x="27881" y="322248"/>
                    <a:pt x="16731" y="296602"/>
                    <a:pt x="14129" y="289168"/>
                  </a:cubicBezTo>
                  <a:cubicBezTo>
                    <a:pt x="12270" y="214460"/>
                    <a:pt x="17846" y="159080"/>
                    <a:pt x="15616" y="84000"/>
                  </a:cubicBezTo>
                  <a:cubicBezTo>
                    <a:pt x="15244" y="73221"/>
                    <a:pt x="8554" y="65044"/>
                    <a:pt x="3350" y="56124"/>
                  </a:cubicBezTo>
                  <a:cubicBezTo>
                    <a:pt x="-1110" y="48319"/>
                    <a:pt x="-1482" y="42000"/>
                    <a:pt x="4465" y="34566"/>
                  </a:cubicBezTo>
                  <a:cubicBezTo>
                    <a:pt x="13014" y="23416"/>
                    <a:pt x="20447" y="11522"/>
                    <a:pt x="28624" y="0"/>
                  </a:cubicBezTo>
                  <a:cubicBezTo>
                    <a:pt x="39403" y="6319"/>
                    <a:pt x="51297" y="2602"/>
                    <a:pt x="62819" y="4089"/>
                  </a:cubicBezTo>
                  <a:cubicBezTo>
                    <a:pt x="69881" y="5575"/>
                    <a:pt x="76943" y="6690"/>
                    <a:pt x="83262" y="11150"/>
                  </a:cubicBezTo>
                  <a:close/>
                </a:path>
              </a:pathLst>
            </a:custGeom>
            <a:solidFill>
              <a:srgbClr val="EA7B85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32">
              <a:extLst>
                <a:ext uri="{FF2B5EF4-FFF2-40B4-BE49-F238E27FC236}">
                  <a16:creationId xmlns:a16="http://schemas.microsoft.com/office/drawing/2014/main" id="{D49A4C76-353D-4E34-92A4-EDBCB3CC85DD}"/>
                </a:ext>
              </a:extLst>
            </p:cNvPr>
            <p:cNvSpPr/>
            <p:nvPr/>
          </p:nvSpPr>
          <p:spPr>
            <a:xfrm>
              <a:off x="6195628" y="5372047"/>
              <a:ext cx="83768" cy="318566"/>
            </a:xfrm>
            <a:custGeom>
              <a:avLst/>
              <a:gdLst>
                <a:gd name="connsiteX0" fmla="*/ 36053 w 83768"/>
                <a:gd name="connsiteY0" fmla="*/ 8956 h 318566"/>
                <a:gd name="connsiteX1" fmla="*/ 23787 w 83768"/>
                <a:gd name="connsiteY1" fmla="*/ 1151 h 318566"/>
                <a:gd name="connsiteX2" fmla="*/ 0 w 83768"/>
                <a:gd name="connsiteY2" fmla="*/ 318567 h 318566"/>
                <a:gd name="connsiteX3" fmla="*/ 54265 w 83768"/>
                <a:gd name="connsiteY3" fmla="*/ 244602 h 318566"/>
                <a:gd name="connsiteX4" fmla="*/ 58726 w 83768"/>
                <a:gd name="connsiteY4" fmla="*/ 42408 h 318566"/>
                <a:gd name="connsiteX5" fmla="*/ 36053 w 83768"/>
                <a:gd name="connsiteY5" fmla="*/ 8956 h 31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768" h="318566">
                  <a:moveTo>
                    <a:pt x="36053" y="8956"/>
                  </a:moveTo>
                  <a:cubicBezTo>
                    <a:pt x="33079" y="4868"/>
                    <a:pt x="31964" y="-2938"/>
                    <a:pt x="23787" y="1151"/>
                  </a:cubicBezTo>
                  <a:cubicBezTo>
                    <a:pt x="23416" y="106337"/>
                    <a:pt x="11894" y="210779"/>
                    <a:pt x="0" y="318567"/>
                  </a:cubicBezTo>
                  <a:cubicBezTo>
                    <a:pt x="24159" y="294779"/>
                    <a:pt x="40142" y="270248"/>
                    <a:pt x="54265" y="244602"/>
                  </a:cubicBezTo>
                  <a:cubicBezTo>
                    <a:pt x="90690" y="178071"/>
                    <a:pt x="94779" y="110425"/>
                    <a:pt x="58726" y="42408"/>
                  </a:cubicBezTo>
                  <a:cubicBezTo>
                    <a:pt x="49805" y="32001"/>
                    <a:pt x="43487" y="20107"/>
                    <a:pt x="36053" y="8956"/>
                  </a:cubicBezTo>
                  <a:close/>
                </a:path>
              </a:pathLst>
            </a:custGeom>
            <a:noFill/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33">
              <a:extLst>
                <a:ext uri="{FF2B5EF4-FFF2-40B4-BE49-F238E27FC236}">
                  <a16:creationId xmlns:a16="http://schemas.microsoft.com/office/drawing/2014/main" id="{58461C41-900E-494D-A21F-1D1C09AAB565}"/>
                </a:ext>
              </a:extLst>
            </p:cNvPr>
            <p:cNvSpPr/>
            <p:nvPr/>
          </p:nvSpPr>
          <p:spPr>
            <a:xfrm>
              <a:off x="4842337" y="5035843"/>
              <a:ext cx="1574117" cy="1503351"/>
            </a:xfrm>
            <a:custGeom>
              <a:avLst/>
              <a:gdLst>
                <a:gd name="connsiteX0" fmla="*/ 1574070 w 1574117"/>
                <a:gd name="connsiteY0" fmla="*/ 463726 h 1503351"/>
                <a:gd name="connsiteX1" fmla="*/ 1574070 w 1574117"/>
                <a:gd name="connsiteY1" fmla="*/ 463726 h 1503351"/>
                <a:gd name="connsiteX2" fmla="*/ 1574070 w 1574117"/>
                <a:gd name="connsiteY2" fmla="*/ 463726 h 1503351"/>
                <a:gd name="connsiteX3" fmla="*/ 1564406 w 1574117"/>
                <a:gd name="connsiteY3" fmla="*/ 396824 h 1503351"/>
                <a:gd name="connsiteX4" fmla="*/ 1365185 w 1574117"/>
                <a:gd name="connsiteY4" fmla="*/ 113974 h 1503351"/>
                <a:gd name="connsiteX5" fmla="*/ 1349575 w 1574117"/>
                <a:gd name="connsiteY5" fmla="*/ 97249 h 1503351"/>
                <a:gd name="connsiteX6" fmla="*/ 1335451 w 1574117"/>
                <a:gd name="connsiteY6" fmla="*/ 63054 h 1503351"/>
                <a:gd name="connsiteX7" fmla="*/ 1274495 w 1574117"/>
                <a:gd name="connsiteY7" fmla="*/ 5072 h 1503351"/>
                <a:gd name="connsiteX8" fmla="*/ 1203504 w 1574117"/>
                <a:gd name="connsiteY8" fmla="*/ 1727 h 1503351"/>
                <a:gd name="connsiteX9" fmla="*/ 1117274 w 1574117"/>
                <a:gd name="connsiteY9" fmla="*/ 17709 h 1503351"/>
                <a:gd name="connsiteX10" fmla="*/ 1096831 w 1574117"/>
                <a:gd name="connsiteY10" fmla="*/ 37780 h 1503351"/>
                <a:gd name="connsiteX11" fmla="*/ 840371 w 1574117"/>
                <a:gd name="connsiteY11" fmla="*/ 354824 h 1503351"/>
                <a:gd name="connsiteX12" fmla="*/ 819557 w 1574117"/>
                <a:gd name="connsiteY12" fmla="*/ 352594 h 1503351"/>
                <a:gd name="connsiteX13" fmla="*/ 621451 w 1574117"/>
                <a:gd name="connsiteY13" fmla="*/ 29603 h 1503351"/>
                <a:gd name="connsiteX14" fmla="*/ 606584 w 1574117"/>
                <a:gd name="connsiteY14" fmla="*/ 13620 h 1503351"/>
                <a:gd name="connsiteX15" fmla="*/ 535221 w 1574117"/>
                <a:gd name="connsiteY15" fmla="*/ 34806 h 1503351"/>
                <a:gd name="connsiteX16" fmla="*/ 423345 w 1574117"/>
                <a:gd name="connsiteY16" fmla="*/ 92789 h 1503351"/>
                <a:gd name="connsiteX17" fmla="*/ 260177 w 1574117"/>
                <a:gd name="connsiteY17" fmla="*/ 248523 h 1503351"/>
                <a:gd name="connsiteX18" fmla="*/ 83628 w 1574117"/>
                <a:gd name="connsiteY18" fmla="*/ 465585 h 1503351"/>
                <a:gd name="connsiteX19" fmla="*/ 0 w 1574117"/>
                <a:gd name="connsiteY19" fmla="*/ 578576 h 1503351"/>
                <a:gd name="connsiteX20" fmla="*/ 84743 w 1574117"/>
                <a:gd name="connsiteY20" fmla="*/ 712381 h 1503351"/>
                <a:gd name="connsiteX21" fmla="*/ 107788 w 1574117"/>
                <a:gd name="connsiteY21" fmla="*/ 697514 h 1503351"/>
                <a:gd name="connsiteX22" fmla="*/ 460141 w 1574117"/>
                <a:gd name="connsiteY22" fmla="*/ 337726 h 1503351"/>
                <a:gd name="connsiteX23" fmla="*/ 458283 w 1574117"/>
                <a:gd name="connsiteY23" fmla="*/ 417638 h 1503351"/>
                <a:gd name="connsiteX24" fmla="*/ 464973 w 1574117"/>
                <a:gd name="connsiteY24" fmla="*/ 628009 h 1503351"/>
                <a:gd name="connsiteX25" fmla="*/ 478725 w 1574117"/>
                <a:gd name="connsiteY25" fmla="*/ 776682 h 1503351"/>
                <a:gd name="connsiteX26" fmla="*/ 483929 w 1574117"/>
                <a:gd name="connsiteY26" fmla="*/ 790806 h 1503351"/>
                <a:gd name="connsiteX27" fmla="*/ 489504 w 1574117"/>
                <a:gd name="connsiteY27" fmla="*/ 811248 h 1503351"/>
                <a:gd name="connsiteX28" fmla="*/ 489876 w 1574117"/>
                <a:gd name="connsiteY28" fmla="*/ 824257 h 1503351"/>
                <a:gd name="connsiteX29" fmla="*/ 485044 w 1574117"/>
                <a:gd name="connsiteY29" fmla="*/ 847301 h 1503351"/>
                <a:gd name="connsiteX30" fmla="*/ 509575 w 1574117"/>
                <a:gd name="connsiteY30" fmla="*/ 951001 h 1503351"/>
                <a:gd name="connsiteX31" fmla="*/ 512920 w 1574117"/>
                <a:gd name="connsiteY31" fmla="*/ 966239 h 1503351"/>
                <a:gd name="connsiteX32" fmla="*/ 467575 w 1574117"/>
                <a:gd name="connsiteY32" fmla="*/ 1235337 h 1503351"/>
                <a:gd name="connsiteX33" fmla="*/ 464230 w 1574117"/>
                <a:gd name="connsiteY33" fmla="*/ 1281797 h 1503351"/>
                <a:gd name="connsiteX34" fmla="*/ 525929 w 1574117"/>
                <a:gd name="connsiteY34" fmla="*/ 1464664 h 1503351"/>
                <a:gd name="connsiteX35" fmla="*/ 546743 w 1574117"/>
                <a:gd name="connsiteY35" fmla="*/ 1462806 h 1503351"/>
                <a:gd name="connsiteX36" fmla="*/ 668655 w 1574117"/>
                <a:gd name="connsiteY36" fmla="*/ 1439018 h 1503351"/>
                <a:gd name="connsiteX37" fmla="*/ 682035 w 1574117"/>
                <a:gd name="connsiteY37" fmla="*/ 1433815 h 1503351"/>
                <a:gd name="connsiteX38" fmla="*/ 628885 w 1574117"/>
                <a:gd name="connsiteY38" fmla="*/ 1271761 h 1503351"/>
                <a:gd name="connsiteX39" fmla="*/ 626283 w 1574117"/>
                <a:gd name="connsiteY39" fmla="*/ 1252062 h 1503351"/>
                <a:gd name="connsiteX40" fmla="*/ 661593 w 1574117"/>
                <a:gd name="connsiteY40" fmla="*/ 1039461 h 1503351"/>
                <a:gd name="connsiteX41" fmla="*/ 674230 w 1574117"/>
                <a:gd name="connsiteY41" fmla="*/ 1032399 h 1503351"/>
                <a:gd name="connsiteX42" fmla="*/ 1016548 w 1574117"/>
                <a:gd name="connsiteY42" fmla="*/ 1049496 h 1503351"/>
                <a:gd name="connsiteX43" fmla="*/ 1031787 w 1574117"/>
                <a:gd name="connsiteY43" fmla="*/ 1062877 h 1503351"/>
                <a:gd name="connsiteX44" fmla="*/ 1032902 w 1574117"/>
                <a:gd name="connsiteY44" fmla="*/ 1302983 h 1503351"/>
                <a:gd name="connsiteX45" fmla="*/ 1035504 w 1574117"/>
                <a:gd name="connsiteY45" fmla="*/ 1319337 h 1503351"/>
                <a:gd name="connsiteX46" fmla="*/ 1115044 w 1574117"/>
                <a:gd name="connsiteY46" fmla="*/ 1465036 h 1503351"/>
                <a:gd name="connsiteX47" fmla="*/ 1137345 w 1574117"/>
                <a:gd name="connsiteY47" fmla="*/ 1471726 h 1503351"/>
                <a:gd name="connsiteX48" fmla="*/ 1289734 w 1574117"/>
                <a:gd name="connsiteY48" fmla="*/ 1499602 h 1503351"/>
                <a:gd name="connsiteX49" fmla="*/ 1306088 w 1574117"/>
                <a:gd name="connsiteY49" fmla="*/ 1499602 h 1503351"/>
                <a:gd name="connsiteX50" fmla="*/ 1306088 w 1574117"/>
                <a:gd name="connsiteY50" fmla="*/ 1486222 h 1503351"/>
                <a:gd name="connsiteX51" fmla="*/ 1198672 w 1574117"/>
                <a:gd name="connsiteY51" fmla="*/ 1286629 h 1503351"/>
                <a:gd name="connsiteX52" fmla="*/ 1191982 w 1574117"/>
                <a:gd name="connsiteY52" fmla="*/ 1262469 h 1503351"/>
                <a:gd name="connsiteX53" fmla="*/ 1189380 w 1574117"/>
                <a:gd name="connsiteY53" fmla="*/ 1036116 h 1503351"/>
                <a:gd name="connsiteX54" fmla="*/ 1216513 w 1574117"/>
                <a:gd name="connsiteY54" fmla="*/ 991885 h 1503351"/>
                <a:gd name="connsiteX55" fmla="*/ 1259256 w 1574117"/>
                <a:gd name="connsiteY55" fmla="*/ 964381 h 1503351"/>
                <a:gd name="connsiteX56" fmla="*/ 1282672 w 1574117"/>
                <a:gd name="connsiteY56" fmla="*/ 930186 h 1503351"/>
                <a:gd name="connsiteX57" fmla="*/ 1391575 w 1574117"/>
                <a:gd name="connsiteY57" fmla="*/ 810877 h 1503351"/>
                <a:gd name="connsiteX58" fmla="*/ 1523521 w 1574117"/>
                <a:gd name="connsiteY58" fmla="*/ 657372 h 1503351"/>
                <a:gd name="connsiteX59" fmla="*/ 1523521 w 1574117"/>
                <a:gd name="connsiteY59" fmla="*/ 657372 h 1503351"/>
                <a:gd name="connsiteX60" fmla="*/ 1574070 w 1574117"/>
                <a:gd name="connsiteY60" fmla="*/ 463726 h 1503351"/>
                <a:gd name="connsiteX61" fmla="*/ 1407557 w 1574117"/>
                <a:gd name="connsiteY61" fmla="*/ 580806 h 1503351"/>
                <a:gd name="connsiteX62" fmla="*/ 1353291 w 1574117"/>
                <a:gd name="connsiteY62" fmla="*/ 654771 h 1503351"/>
                <a:gd name="connsiteX63" fmla="*/ 1377079 w 1574117"/>
                <a:gd name="connsiteY63" fmla="*/ 337355 h 1503351"/>
                <a:gd name="connsiteX64" fmla="*/ 1389344 w 1574117"/>
                <a:gd name="connsiteY64" fmla="*/ 345160 h 1503351"/>
                <a:gd name="connsiteX65" fmla="*/ 1412017 w 1574117"/>
                <a:gd name="connsiteY65" fmla="*/ 378240 h 1503351"/>
                <a:gd name="connsiteX66" fmla="*/ 1407557 w 1574117"/>
                <a:gd name="connsiteY66" fmla="*/ 580806 h 150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574117" h="1503351">
                  <a:moveTo>
                    <a:pt x="1574070" y="463726"/>
                  </a:moveTo>
                  <a:cubicBezTo>
                    <a:pt x="1574070" y="463726"/>
                    <a:pt x="1574070" y="463726"/>
                    <a:pt x="1574070" y="463726"/>
                  </a:cubicBezTo>
                  <a:cubicBezTo>
                    <a:pt x="1574070" y="463726"/>
                    <a:pt x="1574070" y="463726"/>
                    <a:pt x="1574070" y="463726"/>
                  </a:cubicBezTo>
                  <a:cubicBezTo>
                    <a:pt x="1573327" y="441054"/>
                    <a:pt x="1569982" y="418753"/>
                    <a:pt x="1564406" y="396824"/>
                  </a:cubicBezTo>
                  <a:cubicBezTo>
                    <a:pt x="1533928" y="277142"/>
                    <a:pt x="1459221" y="188682"/>
                    <a:pt x="1365185" y="113974"/>
                  </a:cubicBezTo>
                  <a:cubicBezTo>
                    <a:pt x="1358867" y="109142"/>
                    <a:pt x="1351433" y="105426"/>
                    <a:pt x="1349575" y="97249"/>
                  </a:cubicBezTo>
                  <a:cubicBezTo>
                    <a:pt x="1346601" y="84983"/>
                    <a:pt x="1341026" y="73833"/>
                    <a:pt x="1335451" y="63054"/>
                  </a:cubicBezTo>
                  <a:cubicBezTo>
                    <a:pt x="1322070" y="36665"/>
                    <a:pt x="1304229" y="13620"/>
                    <a:pt x="1274495" y="5072"/>
                  </a:cubicBezTo>
                  <a:cubicBezTo>
                    <a:pt x="1251451" y="-1619"/>
                    <a:pt x="1227663" y="-504"/>
                    <a:pt x="1203504" y="1727"/>
                  </a:cubicBezTo>
                  <a:cubicBezTo>
                    <a:pt x="1174141" y="4700"/>
                    <a:pt x="1145893" y="12134"/>
                    <a:pt x="1117274" y="17709"/>
                  </a:cubicBezTo>
                  <a:cubicBezTo>
                    <a:pt x="1108725" y="22541"/>
                    <a:pt x="1102778" y="30346"/>
                    <a:pt x="1096831" y="37780"/>
                  </a:cubicBezTo>
                  <a:cubicBezTo>
                    <a:pt x="1021380" y="131443"/>
                    <a:pt x="850407" y="342930"/>
                    <a:pt x="840371" y="354824"/>
                  </a:cubicBezTo>
                  <a:cubicBezTo>
                    <a:pt x="828849" y="368576"/>
                    <a:pt x="828849" y="368576"/>
                    <a:pt x="819557" y="352594"/>
                  </a:cubicBezTo>
                  <a:cubicBezTo>
                    <a:pt x="753398" y="245178"/>
                    <a:pt x="687982" y="137019"/>
                    <a:pt x="621451" y="29603"/>
                  </a:cubicBezTo>
                  <a:cubicBezTo>
                    <a:pt x="617363" y="23284"/>
                    <a:pt x="613646" y="16966"/>
                    <a:pt x="606584" y="13620"/>
                  </a:cubicBezTo>
                  <a:cubicBezTo>
                    <a:pt x="585026" y="11762"/>
                    <a:pt x="539309" y="33691"/>
                    <a:pt x="535221" y="34806"/>
                  </a:cubicBezTo>
                  <a:cubicBezTo>
                    <a:pt x="493221" y="45213"/>
                    <a:pt x="457168" y="66771"/>
                    <a:pt x="423345" y="92789"/>
                  </a:cubicBezTo>
                  <a:cubicBezTo>
                    <a:pt x="363504" y="138877"/>
                    <a:pt x="310726" y="192771"/>
                    <a:pt x="260177" y="248523"/>
                  </a:cubicBezTo>
                  <a:cubicBezTo>
                    <a:pt x="197734" y="317656"/>
                    <a:pt x="139752" y="390877"/>
                    <a:pt x="83628" y="465585"/>
                  </a:cubicBezTo>
                  <a:cubicBezTo>
                    <a:pt x="55381" y="503125"/>
                    <a:pt x="27876" y="541036"/>
                    <a:pt x="0" y="578576"/>
                  </a:cubicBezTo>
                  <a:cubicBezTo>
                    <a:pt x="5575" y="585638"/>
                    <a:pt x="79911" y="706806"/>
                    <a:pt x="84743" y="712381"/>
                  </a:cubicBezTo>
                  <a:cubicBezTo>
                    <a:pt x="96266" y="713496"/>
                    <a:pt x="101469" y="704204"/>
                    <a:pt x="107788" y="697514"/>
                  </a:cubicBezTo>
                  <a:cubicBezTo>
                    <a:pt x="172832" y="629496"/>
                    <a:pt x="412566" y="388647"/>
                    <a:pt x="460141" y="337726"/>
                  </a:cubicBezTo>
                  <a:cubicBezTo>
                    <a:pt x="457168" y="365974"/>
                    <a:pt x="458655" y="391620"/>
                    <a:pt x="458283" y="417638"/>
                  </a:cubicBezTo>
                  <a:cubicBezTo>
                    <a:pt x="457168" y="487886"/>
                    <a:pt x="459398" y="558133"/>
                    <a:pt x="464973" y="628009"/>
                  </a:cubicBezTo>
                  <a:cubicBezTo>
                    <a:pt x="469062" y="677815"/>
                    <a:pt x="470548" y="727620"/>
                    <a:pt x="478725" y="776682"/>
                  </a:cubicBezTo>
                  <a:cubicBezTo>
                    <a:pt x="479469" y="781886"/>
                    <a:pt x="479469" y="787832"/>
                    <a:pt x="483929" y="790806"/>
                  </a:cubicBezTo>
                  <a:cubicBezTo>
                    <a:pt x="492106" y="796381"/>
                    <a:pt x="492478" y="803071"/>
                    <a:pt x="489504" y="811248"/>
                  </a:cubicBezTo>
                  <a:cubicBezTo>
                    <a:pt x="488017" y="815337"/>
                    <a:pt x="487274" y="820169"/>
                    <a:pt x="489876" y="824257"/>
                  </a:cubicBezTo>
                  <a:cubicBezTo>
                    <a:pt x="488389" y="832063"/>
                    <a:pt x="486902" y="839496"/>
                    <a:pt x="485044" y="847301"/>
                  </a:cubicBezTo>
                  <a:cubicBezTo>
                    <a:pt x="475752" y="885956"/>
                    <a:pt x="475009" y="922753"/>
                    <a:pt x="509575" y="951001"/>
                  </a:cubicBezTo>
                  <a:cubicBezTo>
                    <a:pt x="515150" y="955461"/>
                    <a:pt x="513663" y="960293"/>
                    <a:pt x="512920" y="966239"/>
                  </a:cubicBezTo>
                  <a:cubicBezTo>
                    <a:pt x="497681" y="1055815"/>
                    <a:pt x="482071" y="1145762"/>
                    <a:pt x="467575" y="1235337"/>
                  </a:cubicBezTo>
                  <a:cubicBezTo>
                    <a:pt x="464973" y="1250576"/>
                    <a:pt x="458655" y="1265815"/>
                    <a:pt x="464230" y="1281797"/>
                  </a:cubicBezTo>
                  <a:cubicBezTo>
                    <a:pt x="484672" y="1342753"/>
                    <a:pt x="505115" y="1403708"/>
                    <a:pt x="525929" y="1464664"/>
                  </a:cubicBezTo>
                  <a:cubicBezTo>
                    <a:pt x="533363" y="1469867"/>
                    <a:pt x="540053" y="1465407"/>
                    <a:pt x="546743" y="1462806"/>
                  </a:cubicBezTo>
                  <a:cubicBezTo>
                    <a:pt x="585770" y="1447195"/>
                    <a:pt x="625911" y="1436788"/>
                    <a:pt x="668655" y="1439018"/>
                  </a:cubicBezTo>
                  <a:cubicBezTo>
                    <a:pt x="673115" y="1439390"/>
                    <a:pt x="680548" y="1442735"/>
                    <a:pt x="682035" y="1433815"/>
                  </a:cubicBezTo>
                  <a:cubicBezTo>
                    <a:pt x="664194" y="1379921"/>
                    <a:pt x="646725" y="1325655"/>
                    <a:pt x="628885" y="1271761"/>
                  </a:cubicBezTo>
                  <a:cubicBezTo>
                    <a:pt x="626655" y="1265443"/>
                    <a:pt x="624796" y="1259496"/>
                    <a:pt x="626283" y="1252062"/>
                  </a:cubicBezTo>
                  <a:cubicBezTo>
                    <a:pt x="638548" y="1181443"/>
                    <a:pt x="650071" y="1110452"/>
                    <a:pt x="661593" y="1039461"/>
                  </a:cubicBezTo>
                  <a:cubicBezTo>
                    <a:pt x="663079" y="1029797"/>
                    <a:pt x="667540" y="1030540"/>
                    <a:pt x="674230" y="1032399"/>
                  </a:cubicBezTo>
                  <a:cubicBezTo>
                    <a:pt x="787221" y="1060647"/>
                    <a:pt x="901327" y="1064363"/>
                    <a:pt x="1016548" y="1049496"/>
                  </a:cubicBezTo>
                  <a:cubicBezTo>
                    <a:pt x="1028442" y="1048009"/>
                    <a:pt x="1031787" y="1050239"/>
                    <a:pt x="1031787" y="1062877"/>
                  </a:cubicBezTo>
                  <a:cubicBezTo>
                    <a:pt x="1031787" y="1142788"/>
                    <a:pt x="1032159" y="1222699"/>
                    <a:pt x="1032902" y="1302983"/>
                  </a:cubicBezTo>
                  <a:cubicBezTo>
                    <a:pt x="1032902" y="1308558"/>
                    <a:pt x="1032530" y="1313761"/>
                    <a:pt x="1035504" y="1319337"/>
                  </a:cubicBezTo>
                  <a:cubicBezTo>
                    <a:pt x="1062265" y="1367655"/>
                    <a:pt x="1088654" y="1416346"/>
                    <a:pt x="1115044" y="1465036"/>
                  </a:cubicBezTo>
                  <a:cubicBezTo>
                    <a:pt x="1119875" y="1475443"/>
                    <a:pt x="1129167" y="1472469"/>
                    <a:pt x="1137345" y="1471726"/>
                  </a:cubicBezTo>
                  <a:cubicBezTo>
                    <a:pt x="1190867" y="1466894"/>
                    <a:pt x="1242159" y="1473584"/>
                    <a:pt x="1289734" y="1499602"/>
                  </a:cubicBezTo>
                  <a:cubicBezTo>
                    <a:pt x="1295309" y="1502576"/>
                    <a:pt x="1300513" y="1506292"/>
                    <a:pt x="1306088" y="1499602"/>
                  </a:cubicBezTo>
                  <a:cubicBezTo>
                    <a:pt x="1310548" y="1497372"/>
                    <a:pt x="1307946" y="1489567"/>
                    <a:pt x="1306088" y="1486222"/>
                  </a:cubicBezTo>
                  <a:cubicBezTo>
                    <a:pt x="1270778" y="1419319"/>
                    <a:pt x="1234725" y="1352788"/>
                    <a:pt x="1198672" y="1286629"/>
                  </a:cubicBezTo>
                  <a:cubicBezTo>
                    <a:pt x="1194584" y="1278823"/>
                    <a:pt x="1191982" y="1271390"/>
                    <a:pt x="1191982" y="1262469"/>
                  </a:cubicBezTo>
                  <a:cubicBezTo>
                    <a:pt x="1191610" y="1187018"/>
                    <a:pt x="1191982" y="1111567"/>
                    <a:pt x="1189380" y="1036116"/>
                  </a:cubicBezTo>
                  <a:cubicBezTo>
                    <a:pt x="1188636" y="1013071"/>
                    <a:pt x="1194584" y="1000062"/>
                    <a:pt x="1216513" y="991885"/>
                  </a:cubicBezTo>
                  <a:cubicBezTo>
                    <a:pt x="1232495" y="986310"/>
                    <a:pt x="1245875" y="974788"/>
                    <a:pt x="1259256" y="964381"/>
                  </a:cubicBezTo>
                  <a:cubicBezTo>
                    <a:pt x="1270778" y="955461"/>
                    <a:pt x="1279698" y="944682"/>
                    <a:pt x="1282672" y="930186"/>
                  </a:cubicBezTo>
                  <a:cubicBezTo>
                    <a:pt x="1299769" y="888558"/>
                    <a:pt x="1354778" y="834664"/>
                    <a:pt x="1391575" y="810877"/>
                  </a:cubicBezTo>
                  <a:cubicBezTo>
                    <a:pt x="1443610" y="766647"/>
                    <a:pt x="1487840" y="715726"/>
                    <a:pt x="1523521" y="657372"/>
                  </a:cubicBezTo>
                  <a:lnTo>
                    <a:pt x="1523521" y="657372"/>
                  </a:lnTo>
                  <a:cubicBezTo>
                    <a:pt x="1556601" y="597532"/>
                    <a:pt x="1575185" y="533231"/>
                    <a:pt x="1574070" y="463726"/>
                  </a:cubicBezTo>
                  <a:close/>
                  <a:moveTo>
                    <a:pt x="1407557" y="580806"/>
                  </a:moveTo>
                  <a:cubicBezTo>
                    <a:pt x="1393433" y="606452"/>
                    <a:pt x="1377822" y="631355"/>
                    <a:pt x="1353291" y="654771"/>
                  </a:cubicBezTo>
                  <a:cubicBezTo>
                    <a:pt x="1365185" y="546983"/>
                    <a:pt x="1376707" y="442541"/>
                    <a:pt x="1377079" y="337355"/>
                  </a:cubicBezTo>
                  <a:cubicBezTo>
                    <a:pt x="1385256" y="333266"/>
                    <a:pt x="1386371" y="341072"/>
                    <a:pt x="1389344" y="345160"/>
                  </a:cubicBezTo>
                  <a:cubicBezTo>
                    <a:pt x="1397150" y="355939"/>
                    <a:pt x="1403097" y="368204"/>
                    <a:pt x="1412017" y="378240"/>
                  </a:cubicBezTo>
                  <a:cubicBezTo>
                    <a:pt x="1447698" y="446629"/>
                    <a:pt x="1443981" y="514275"/>
                    <a:pt x="1407557" y="580806"/>
                  </a:cubicBezTo>
                  <a:close/>
                </a:path>
              </a:pathLst>
            </a:custGeom>
            <a:solidFill>
              <a:srgbClr val="000000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34">
              <a:extLst>
                <a:ext uri="{FF2B5EF4-FFF2-40B4-BE49-F238E27FC236}">
                  <a16:creationId xmlns:a16="http://schemas.microsoft.com/office/drawing/2014/main" id="{78CAF6D5-AF20-4F30-AD6C-9B644E95DABA}"/>
                </a:ext>
              </a:extLst>
            </p:cNvPr>
            <p:cNvSpPr/>
            <p:nvPr/>
          </p:nvSpPr>
          <p:spPr>
            <a:xfrm>
              <a:off x="6059965" y="5218579"/>
              <a:ext cx="194017" cy="195876"/>
            </a:xfrm>
            <a:custGeom>
              <a:avLst/>
              <a:gdLst>
                <a:gd name="connsiteX0" fmla="*/ 194017 w 194017"/>
                <a:gd name="connsiteY0" fmla="*/ 195876 h 195876"/>
                <a:gd name="connsiteX1" fmla="*/ 79168 w 194017"/>
                <a:gd name="connsiteY1" fmla="*/ 74708 h 195876"/>
                <a:gd name="connsiteX2" fmla="*/ 18584 w 194017"/>
                <a:gd name="connsiteY2" fmla="*/ 30850 h 195876"/>
                <a:gd name="connsiteX3" fmla="*/ 0 w 194017"/>
                <a:gd name="connsiteY3" fmla="*/ 0 h 195876"/>
                <a:gd name="connsiteX4" fmla="*/ 183239 w 194017"/>
                <a:gd name="connsiteY4" fmla="*/ 174690 h 195876"/>
                <a:gd name="connsiteX5" fmla="*/ 194017 w 194017"/>
                <a:gd name="connsiteY5" fmla="*/ 195876 h 19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017" h="195876">
                  <a:moveTo>
                    <a:pt x="194017" y="195876"/>
                  </a:moveTo>
                  <a:cubicBezTo>
                    <a:pt x="142725" y="128230"/>
                    <a:pt x="108903" y="98496"/>
                    <a:pt x="79168" y="74708"/>
                  </a:cubicBezTo>
                  <a:cubicBezTo>
                    <a:pt x="59841" y="59097"/>
                    <a:pt x="39027" y="45345"/>
                    <a:pt x="18584" y="30850"/>
                  </a:cubicBezTo>
                  <a:cubicBezTo>
                    <a:pt x="4832" y="21186"/>
                    <a:pt x="4460" y="21186"/>
                    <a:pt x="0" y="0"/>
                  </a:cubicBezTo>
                  <a:cubicBezTo>
                    <a:pt x="72478" y="47204"/>
                    <a:pt x="138265" y="99982"/>
                    <a:pt x="183239" y="174690"/>
                  </a:cubicBezTo>
                  <a:cubicBezTo>
                    <a:pt x="187327" y="181381"/>
                    <a:pt x="190672" y="188814"/>
                    <a:pt x="194017" y="195876"/>
                  </a:cubicBezTo>
                  <a:close/>
                </a:path>
              </a:pathLst>
            </a:custGeom>
            <a:solidFill>
              <a:srgbClr val="565656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35">
              <a:extLst>
                <a:ext uri="{FF2B5EF4-FFF2-40B4-BE49-F238E27FC236}">
                  <a16:creationId xmlns:a16="http://schemas.microsoft.com/office/drawing/2014/main" id="{771B2CE6-9A9C-4D32-BA28-4A58D6E96CA5}"/>
                </a:ext>
              </a:extLst>
            </p:cNvPr>
            <p:cNvSpPr/>
            <p:nvPr/>
          </p:nvSpPr>
          <p:spPr>
            <a:xfrm>
              <a:off x="4303118" y="5100012"/>
              <a:ext cx="95511" cy="318159"/>
            </a:xfrm>
            <a:custGeom>
              <a:avLst/>
              <a:gdLst>
                <a:gd name="connsiteX0" fmla="*/ 20352 w 95511"/>
                <a:gd name="connsiteY0" fmla="*/ 265380 h 318159"/>
                <a:gd name="connsiteX1" fmla="*/ 21467 w 95511"/>
                <a:gd name="connsiteY1" fmla="*/ 102584 h 318159"/>
                <a:gd name="connsiteX2" fmla="*/ 8458 w 95511"/>
                <a:gd name="connsiteY2" fmla="*/ 56867 h 318159"/>
                <a:gd name="connsiteX3" fmla="*/ 7715 w 95511"/>
                <a:gd name="connsiteY3" fmla="*/ 19327 h 318159"/>
                <a:gd name="connsiteX4" fmla="*/ 14777 w 95511"/>
                <a:gd name="connsiteY4" fmla="*/ 4089 h 318159"/>
                <a:gd name="connsiteX5" fmla="*/ 69414 w 95511"/>
                <a:gd name="connsiteY5" fmla="*/ 0 h 318159"/>
                <a:gd name="connsiteX6" fmla="*/ 78706 w 95511"/>
                <a:gd name="connsiteY6" fmla="*/ 12266 h 318159"/>
                <a:gd name="connsiteX7" fmla="*/ 84653 w 95511"/>
                <a:gd name="connsiteY7" fmla="*/ 69876 h 318159"/>
                <a:gd name="connsiteX8" fmla="*/ 80193 w 95511"/>
                <a:gd name="connsiteY8" fmla="*/ 87717 h 318159"/>
                <a:gd name="connsiteX9" fmla="*/ 85396 w 95511"/>
                <a:gd name="connsiteY9" fmla="*/ 282478 h 318159"/>
                <a:gd name="connsiteX10" fmla="*/ 62352 w 95511"/>
                <a:gd name="connsiteY10" fmla="*/ 318159 h 318159"/>
                <a:gd name="connsiteX11" fmla="*/ 20352 w 95511"/>
                <a:gd name="connsiteY11" fmla="*/ 265380 h 31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511" h="318159">
                  <a:moveTo>
                    <a:pt x="20352" y="265380"/>
                  </a:moveTo>
                  <a:cubicBezTo>
                    <a:pt x="20724" y="209257"/>
                    <a:pt x="20352" y="158708"/>
                    <a:pt x="21467" y="102584"/>
                  </a:cubicBezTo>
                  <a:cubicBezTo>
                    <a:pt x="21839" y="85487"/>
                    <a:pt x="19609" y="69876"/>
                    <a:pt x="8458" y="56867"/>
                  </a:cubicBezTo>
                  <a:cubicBezTo>
                    <a:pt x="-2692" y="44230"/>
                    <a:pt x="-2692" y="32336"/>
                    <a:pt x="7715" y="19327"/>
                  </a:cubicBezTo>
                  <a:cubicBezTo>
                    <a:pt x="11060" y="14867"/>
                    <a:pt x="12547" y="9292"/>
                    <a:pt x="14777" y="4089"/>
                  </a:cubicBezTo>
                  <a:cubicBezTo>
                    <a:pt x="32989" y="2602"/>
                    <a:pt x="51201" y="1487"/>
                    <a:pt x="69414" y="0"/>
                  </a:cubicBezTo>
                  <a:cubicBezTo>
                    <a:pt x="72387" y="4089"/>
                    <a:pt x="74989" y="8549"/>
                    <a:pt x="78706" y="12266"/>
                  </a:cubicBezTo>
                  <a:cubicBezTo>
                    <a:pt x="94688" y="30106"/>
                    <a:pt x="103980" y="47947"/>
                    <a:pt x="84653" y="69876"/>
                  </a:cubicBezTo>
                  <a:cubicBezTo>
                    <a:pt x="80564" y="74336"/>
                    <a:pt x="80564" y="81398"/>
                    <a:pt x="80193" y="87717"/>
                  </a:cubicBezTo>
                  <a:cubicBezTo>
                    <a:pt x="79078" y="159823"/>
                    <a:pt x="86883" y="210000"/>
                    <a:pt x="85396" y="282478"/>
                  </a:cubicBezTo>
                  <a:cubicBezTo>
                    <a:pt x="82423" y="289540"/>
                    <a:pt x="68670" y="311469"/>
                    <a:pt x="62352" y="318159"/>
                  </a:cubicBezTo>
                  <a:cubicBezTo>
                    <a:pt x="47485" y="299575"/>
                    <a:pt x="32617" y="284708"/>
                    <a:pt x="20352" y="265380"/>
                  </a:cubicBezTo>
                  <a:close/>
                </a:path>
              </a:pathLst>
            </a:custGeom>
            <a:solidFill>
              <a:srgbClr val="EA7B85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36">
              <a:extLst>
                <a:ext uri="{FF2B5EF4-FFF2-40B4-BE49-F238E27FC236}">
                  <a16:creationId xmlns:a16="http://schemas.microsoft.com/office/drawing/2014/main" id="{F1B13562-778D-4B65-BDC9-4E617221B98A}"/>
                </a:ext>
              </a:extLst>
            </p:cNvPr>
            <p:cNvSpPr/>
            <p:nvPr/>
          </p:nvSpPr>
          <p:spPr>
            <a:xfrm>
              <a:off x="4089025" y="5186614"/>
              <a:ext cx="138085" cy="423716"/>
            </a:xfrm>
            <a:custGeom>
              <a:avLst/>
              <a:gdLst>
                <a:gd name="connsiteX0" fmla="*/ 137437 w 138085"/>
                <a:gd name="connsiteY0" fmla="*/ 423717 h 423716"/>
                <a:gd name="connsiteX1" fmla="*/ 73136 w 138085"/>
                <a:gd name="connsiteY1" fmla="*/ 343433 h 423716"/>
                <a:gd name="connsiteX2" fmla="*/ 9950 w 138085"/>
                <a:gd name="connsiteY2" fmla="*/ 144212 h 423716"/>
                <a:gd name="connsiteX3" fmla="*/ 286 w 138085"/>
                <a:gd name="connsiteY3" fmla="*/ 0 h 423716"/>
                <a:gd name="connsiteX4" fmla="*/ 20729 w 138085"/>
                <a:gd name="connsiteY4" fmla="*/ 40513 h 423716"/>
                <a:gd name="connsiteX5" fmla="*/ 57897 w 138085"/>
                <a:gd name="connsiteY5" fmla="*/ 287681 h 423716"/>
                <a:gd name="connsiteX6" fmla="*/ 133720 w 138085"/>
                <a:gd name="connsiteY6" fmla="*/ 415168 h 423716"/>
                <a:gd name="connsiteX7" fmla="*/ 137437 w 138085"/>
                <a:gd name="connsiteY7" fmla="*/ 423717 h 42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085" h="423716">
                  <a:moveTo>
                    <a:pt x="137437" y="423717"/>
                  </a:moveTo>
                  <a:cubicBezTo>
                    <a:pt x="110304" y="401044"/>
                    <a:pt x="90233" y="373168"/>
                    <a:pt x="73136" y="343433"/>
                  </a:cubicBezTo>
                  <a:cubicBezTo>
                    <a:pt x="38198" y="281363"/>
                    <a:pt x="19614" y="214088"/>
                    <a:pt x="9950" y="144212"/>
                  </a:cubicBezTo>
                  <a:cubicBezTo>
                    <a:pt x="3260" y="97380"/>
                    <a:pt x="-1200" y="50177"/>
                    <a:pt x="286" y="0"/>
                  </a:cubicBezTo>
                  <a:cubicBezTo>
                    <a:pt x="13667" y="11894"/>
                    <a:pt x="20357" y="23788"/>
                    <a:pt x="20729" y="40513"/>
                  </a:cubicBezTo>
                  <a:cubicBezTo>
                    <a:pt x="21472" y="124513"/>
                    <a:pt x="30393" y="207398"/>
                    <a:pt x="57897" y="287681"/>
                  </a:cubicBezTo>
                  <a:cubicBezTo>
                    <a:pt x="74251" y="335628"/>
                    <a:pt x="97667" y="379115"/>
                    <a:pt x="133720" y="415168"/>
                  </a:cubicBezTo>
                  <a:cubicBezTo>
                    <a:pt x="135578" y="416655"/>
                    <a:pt x="139667" y="418141"/>
                    <a:pt x="137437" y="423717"/>
                  </a:cubicBezTo>
                  <a:close/>
                </a:path>
              </a:pathLst>
            </a:custGeom>
            <a:solidFill>
              <a:srgbClr val="545454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37">
              <a:extLst>
                <a:ext uri="{FF2B5EF4-FFF2-40B4-BE49-F238E27FC236}">
                  <a16:creationId xmlns:a16="http://schemas.microsoft.com/office/drawing/2014/main" id="{3BA28004-B37C-461C-ACB3-DFCC4A26988C}"/>
                </a:ext>
              </a:extLst>
            </p:cNvPr>
            <p:cNvSpPr/>
            <p:nvPr/>
          </p:nvSpPr>
          <p:spPr>
            <a:xfrm>
              <a:off x="4156214" y="5784278"/>
              <a:ext cx="272814" cy="75836"/>
            </a:xfrm>
            <a:custGeom>
              <a:avLst/>
              <a:gdLst>
                <a:gd name="connsiteX0" fmla="*/ 0 w 272814"/>
                <a:gd name="connsiteY0" fmla="*/ 0 h 75836"/>
                <a:gd name="connsiteX1" fmla="*/ 132319 w 272814"/>
                <a:gd name="connsiteY1" fmla="*/ 55752 h 75836"/>
                <a:gd name="connsiteX2" fmla="*/ 272814 w 272814"/>
                <a:gd name="connsiteY2" fmla="*/ 74336 h 75836"/>
                <a:gd name="connsiteX3" fmla="*/ 0 w 272814"/>
                <a:gd name="connsiteY3" fmla="*/ 0 h 75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814" h="75836">
                  <a:moveTo>
                    <a:pt x="0" y="0"/>
                  </a:moveTo>
                  <a:cubicBezTo>
                    <a:pt x="41628" y="24903"/>
                    <a:pt x="85487" y="43858"/>
                    <a:pt x="132319" y="55752"/>
                  </a:cubicBezTo>
                  <a:cubicBezTo>
                    <a:pt x="178407" y="67646"/>
                    <a:pt x="225610" y="71734"/>
                    <a:pt x="272814" y="74336"/>
                  </a:cubicBezTo>
                  <a:cubicBezTo>
                    <a:pt x="173203" y="81026"/>
                    <a:pt x="79168" y="66903"/>
                    <a:pt x="0" y="0"/>
                  </a:cubicBezTo>
                  <a:close/>
                </a:path>
              </a:pathLst>
            </a:custGeom>
            <a:solidFill>
              <a:srgbClr val="555555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38">
              <a:extLst>
                <a:ext uri="{FF2B5EF4-FFF2-40B4-BE49-F238E27FC236}">
                  <a16:creationId xmlns:a16="http://schemas.microsoft.com/office/drawing/2014/main" id="{07839178-5110-4B29-8D6D-74F4C10395AD}"/>
                </a:ext>
              </a:extLst>
            </p:cNvPr>
            <p:cNvSpPr/>
            <p:nvPr/>
          </p:nvSpPr>
          <p:spPr>
            <a:xfrm>
              <a:off x="5435912" y="4792260"/>
              <a:ext cx="305150" cy="131420"/>
            </a:xfrm>
            <a:custGeom>
              <a:avLst/>
              <a:gdLst>
                <a:gd name="connsiteX0" fmla="*/ 0 w 305150"/>
                <a:gd name="connsiteY0" fmla="*/ 0 h 131420"/>
                <a:gd name="connsiteX1" fmla="*/ 305150 w 305150"/>
                <a:gd name="connsiteY1" fmla="*/ 0 h 131420"/>
                <a:gd name="connsiteX2" fmla="*/ 173203 w 305150"/>
                <a:gd name="connsiteY2" fmla="*/ 127115 h 131420"/>
                <a:gd name="connsiteX3" fmla="*/ 104071 w 305150"/>
                <a:gd name="connsiteY3" fmla="*/ 120053 h 131420"/>
                <a:gd name="connsiteX4" fmla="*/ 0 w 305150"/>
                <a:gd name="connsiteY4" fmla="*/ 0 h 131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150" h="131420">
                  <a:moveTo>
                    <a:pt x="0" y="0"/>
                  </a:moveTo>
                  <a:cubicBezTo>
                    <a:pt x="101841" y="7805"/>
                    <a:pt x="202195" y="21929"/>
                    <a:pt x="305150" y="0"/>
                  </a:cubicBezTo>
                  <a:cubicBezTo>
                    <a:pt x="271699" y="55380"/>
                    <a:pt x="236761" y="105557"/>
                    <a:pt x="173203" y="127115"/>
                  </a:cubicBezTo>
                  <a:cubicBezTo>
                    <a:pt x="149044" y="135292"/>
                    <a:pt x="125628" y="131203"/>
                    <a:pt x="104071" y="120053"/>
                  </a:cubicBezTo>
                  <a:cubicBezTo>
                    <a:pt x="53522" y="94779"/>
                    <a:pt x="26018" y="48690"/>
                    <a:pt x="0" y="0"/>
                  </a:cubicBezTo>
                  <a:close/>
                </a:path>
              </a:pathLst>
            </a:custGeom>
            <a:solidFill>
              <a:srgbClr val="EA7B85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39">
              <a:extLst>
                <a:ext uri="{FF2B5EF4-FFF2-40B4-BE49-F238E27FC236}">
                  <a16:creationId xmlns:a16="http://schemas.microsoft.com/office/drawing/2014/main" id="{649F86EF-FE1C-4EFA-A4AF-021E5B8C1DCD}"/>
                </a:ext>
              </a:extLst>
            </p:cNvPr>
            <p:cNvSpPr/>
            <p:nvPr/>
          </p:nvSpPr>
          <p:spPr>
            <a:xfrm>
              <a:off x="4362868" y="4707889"/>
              <a:ext cx="184353" cy="89357"/>
            </a:xfrm>
            <a:custGeom>
              <a:avLst/>
              <a:gdLst>
                <a:gd name="connsiteX0" fmla="*/ 0 w 184353"/>
                <a:gd name="connsiteY0" fmla="*/ 0 h 89357"/>
                <a:gd name="connsiteX1" fmla="*/ 184354 w 184353"/>
                <a:gd name="connsiteY1" fmla="*/ 24903 h 89357"/>
                <a:gd name="connsiteX2" fmla="*/ 144956 w 184353"/>
                <a:gd name="connsiteY2" fmla="*/ 79540 h 89357"/>
                <a:gd name="connsiteX3" fmla="*/ 85115 w 184353"/>
                <a:gd name="connsiteY3" fmla="*/ 82142 h 89357"/>
                <a:gd name="connsiteX4" fmla="*/ 0 w 184353"/>
                <a:gd name="connsiteY4" fmla="*/ 0 h 89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53" h="89357">
                  <a:moveTo>
                    <a:pt x="0" y="0"/>
                  </a:moveTo>
                  <a:cubicBezTo>
                    <a:pt x="60212" y="18212"/>
                    <a:pt x="121911" y="19699"/>
                    <a:pt x="184354" y="24903"/>
                  </a:cubicBezTo>
                  <a:cubicBezTo>
                    <a:pt x="176549" y="48319"/>
                    <a:pt x="163911" y="66531"/>
                    <a:pt x="144956" y="79540"/>
                  </a:cubicBezTo>
                  <a:cubicBezTo>
                    <a:pt x="126000" y="92549"/>
                    <a:pt x="105929" y="91805"/>
                    <a:pt x="85115" y="82142"/>
                  </a:cubicBezTo>
                  <a:cubicBezTo>
                    <a:pt x="47204" y="65044"/>
                    <a:pt x="22673" y="33451"/>
                    <a:pt x="0" y="0"/>
                  </a:cubicBezTo>
                  <a:close/>
                </a:path>
              </a:pathLst>
            </a:custGeom>
            <a:solidFill>
              <a:srgbClr val="EA7B85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40">
              <a:extLst>
                <a:ext uri="{FF2B5EF4-FFF2-40B4-BE49-F238E27FC236}">
                  <a16:creationId xmlns:a16="http://schemas.microsoft.com/office/drawing/2014/main" id="{632BD504-4DC3-40C9-B59E-2719E7969B3A}"/>
                </a:ext>
              </a:extLst>
            </p:cNvPr>
            <p:cNvSpPr/>
            <p:nvPr/>
          </p:nvSpPr>
          <p:spPr>
            <a:xfrm>
              <a:off x="4531983" y="4496774"/>
              <a:ext cx="67645" cy="40884"/>
            </a:xfrm>
            <a:custGeom>
              <a:avLst/>
              <a:gdLst>
                <a:gd name="connsiteX0" fmla="*/ 67646 w 67645"/>
                <a:gd name="connsiteY0" fmla="*/ 20442 h 40884"/>
                <a:gd name="connsiteX1" fmla="*/ 33823 w 67645"/>
                <a:gd name="connsiteY1" fmla="*/ 40885 h 40884"/>
                <a:gd name="connsiteX2" fmla="*/ 0 w 67645"/>
                <a:gd name="connsiteY2" fmla="*/ 20442 h 40884"/>
                <a:gd name="connsiteX3" fmla="*/ 33823 w 67645"/>
                <a:gd name="connsiteY3" fmla="*/ 0 h 40884"/>
                <a:gd name="connsiteX4" fmla="*/ 67646 w 67645"/>
                <a:gd name="connsiteY4" fmla="*/ 20442 h 4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45" h="40884">
                  <a:moveTo>
                    <a:pt x="67646" y="20442"/>
                  </a:moveTo>
                  <a:cubicBezTo>
                    <a:pt x="67646" y="31733"/>
                    <a:pt x="52503" y="40885"/>
                    <a:pt x="33823" y="40885"/>
                  </a:cubicBezTo>
                  <a:cubicBezTo>
                    <a:pt x="15143" y="40885"/>
                    <a:pt x="0" y="31733"/>
                    <a:pt x="0" y="20442"/>
                  </a:cubicBezTo>
                  <a:cubicBezTo>
                    <a:pt x="0" y="9152"/>
                    <a:pt x="15143" y="0"/>
                    <a:pt x="33823" y="0"/>
                  </a:cubicBezTo>
                  <a:cubicBezTo>
                    <a:pt x="52503" y="0"/>
                    <a:pt x="67646" y="9152"/>
                    <a:pt x="67646" y="20442"/>
                  </a:cubicBezTo>
                  <a:close/>
                </a:path>
              </a:pathLst>
            </a:custGeom>
            <a:solidFill>
              <a:srgbClr val="F2F2F2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41">
              <a:extLst>
                <a:ext uri="{FF2B5EF4-FFF2-40B4-BE49-F238E27FC236}">
                  <a16:creationId xmlns:a16="http://schemas.microsoft.com/office/drawing/2014/main" id="{4E8622B3-35F1-463D-AB78-A7486BEE455A}"/>
                </a:ext>
              </a:extLst>
            </p:cNvPr>
            <p:cNvSpPr/>
            <p:nvPr/>
          </p:nvSpPr>
          <p:spPr>
            <a:xfrm>
              <a:off x="4220886" y="4490827"/>
              <a:ext cx="67645" cy="40884"/>
            </a:xfrm>
            <a:custGeom>
              <a:avLst/>
              <a:gdLst>
                <a:gd name="connsiteX0" fmla="*/ 67646 w 67645"/>
                <a:gd name="connsiteY0" fmla="*/ 20442 h 40884"/>
                <a:gd name="connsiteX1" fmla="*/ 33823 w 67645"/>
                <a:gd name="connsiteY1" fmla="*/ 40885 h 40884"/>
                <a:gd name="connsiteX2" fmla="*/ 0 w 67645"/>
                <a:gd name="connsiteY2" fmla="*/ 20442 h 40884"/>
                <a:gd name="connsiteX3" fmla="*/ 33823 w 67645"/>
                <a:gd name="connsiteY3" fmla="*/ 0 h 40884"/>
                <a:gd name="connsiteX4" fmla="*/ 67646 w 67645"/>
                <a:gd name="connsiteY4" fmla="*/ 20442 h 4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45" h="40884">
                  <a:moveTo>
                    <a:pt x="67646" y="20442"/>
                  </a:moveTo>
                  <a:cubicBezTo>
                    <a:pt x="67646" y="31733"/>
                    <a:pt x="52503" y="40885"/>
                    <a:pt x="33823" y="40885"/>
                  </a:cubicBezTo>
                  <a:cubicBezTo>
                    <a:pt x="15143" y="40885"/>
                    <a:pt x="0" y="31733"/>
                    <a:pt x="0" y="20442"/>
                  </a:cubicBezTo>
                  <a:cubicBezTo>
                    <a:pt x="0" y="9152"/>
                    <a:pt x="15143" y="0"/>
                    <a:pt x="33823" y="0"/>
                  </a:cubicBezTo>
                  <a:cubicBezTo>
                    <a:pt x="52503" y="0"/>
                    <a:pt x="67646" y="9152"/>
                    <a:pt x="67646" y="20442"/>
                  </a:cubicBezTo>
                  <a:close/>
                </a:path>
              </a:pathLst>
            </a:custGeom>
            <a:solidFill>
              <a:srgbClr val="F2F2F2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342">
              <a:extLst>
                <a:ext uri="{FF2B5EF4-FFF2-40B4-BE49-F238E27FC236}">
                  <a16:creationId xmlns:a16="http://schemas.microsoft.com/office/drawing/2014/main" id="{27685648-2043-4D52-B29D-25B9AD4A2665}"/>
                </a:ext>
              </a:extLst>
            </p:cNvPr>
            <p:cNvSpPr/>
            <p:nvPr/>
          </p:nvSpPr>
          <p:spPr>
            <a:xfrm>
              <a:off x="4613131" y="5605499"/>
              <a:ext cx="318400" cy="251553"/>
            </a:xfrm>
            <a:custGeom>
              <a:avLst/>
              <a:gdLst>
                <a:gd name="connsiteX0" fmla="*/ 85737 w 318400"/>
                <a:gd name="connsiteY0" fmla="*/ 237876 h 251553"/>
                <a:gd name="connsiteX1" fmla="*/ 12516 w 318400"/>
                <a:gd name="connsiteY1" fmla="*/ 163540 h 251553"/>
                <a:gd name="connsiteX2" fmla="*/ 98002 w 318400"/>
                <a:gd name="connsiteY2" fmla="*/ 2602 h 251553"/>
                <a:gd name="connsiteX3" fmla="*/ 116586 w 318400"/>
                <a:gd name="connsiteY3" fmla="*/ 0 h 251553"/>
                <a:gd name="connsiteX4" fmla="*/ 181631 w 318400"/>
                <a:gd name="connsiteY4" fmla="*/ 16726 h 251553"/>
                <a:gd name="connsiteX5" fmla="*/ 197613 w 318400"/>
                <a:gd name="connsiteY5" fmla="*/ 16726 h 251553"/>
                <a:gd name="connsiteX6" fmla="*/ 228834 w 318400"/>
                <a:gd name="connsiteY6" fmla="*/ 9664 h 251553"/>
                <a:gd name="connsiteX7" fmla="*/ 314693 w 318400"/>
                <a:gd name="connsiteY7" fmla="*/ 136407 h 251553"/>
                <a:gd name="connsiteX8" fmla="*/ 313949 w 318400"/>
                <a:gd name="connsiteY8" fmla="*/ 143097 h 251553"/>
                <a:gd name="connsiteX9" fmla="*/ 271206 w 318400"/>
                <a:gd name="connsiteY9" fmla="*/ 204053 h 251553"/>
                <a:gd name="connsiteX10" fmla="*/ 173825 w 318400"/>
                <a:gd name="connsiteY10" fmla="*/ 246425 h 251553"/>
                <a:gd name="connsiteX11" fmla="*/ 106551 w 318400"/>
                <a:gd name="connsiteY11" fmla="*/ 248283 h 251553"/>
                <a:gd name="connsiteX12" fmla="*/ 85737 w 318400"/>
                <a:gd name="connsiteY12" fmla="*/ 237876 h 25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400" h="251553">
                  <a:moveTo>
                    <a:pt x="85737" y="237876"/>
                  </a:moveTo>
                  <a:cubicBezTo>
                    <a:pt x="53029" y="221150"/>
                    <a:pt x="28498" y="197734"/>
                    <a:pt x="12516" y="163540"/>
                  </a:cubicBezTo>
                  <a:cubicBezTo>
                    <a:pt x="-21679" y="88832"/>
                    <a:pt x="16604" y="15610"/>
                    <a:pt x="98002" y="2602"/>
                  </a:cubicBezTo>
                  <a:cubicBezTo>
                    <a:pt x="103949" y="1487"/>
                    <a:pt x="110268" y="743"/>
                    <a:pt x="116586" y="0"/>
                  </a:cubicBezTo>
                  <a:cubicBezTo>
                    <a:pt x="139259" y="2230"/>
                    <a:pt x="161560" y="5203"/>
                    <a:pt x="181631" y="16726"/>
                  </a:cubicBezTo>
                  <a:cubicBezTo>
                    <a:pt x="187578" y="20071"/>
                    <a:pt x="192038" y="18212"/>
                    <a:pt x="197613" y="16726"/>
                  </a:cubicBezTo>
                  <a:cubicBezTo>
                    <a:pt x="208020" y="13752"/>
                    <a:pt x="218427" y="11894"/>
                    <a:pt x="228834" y="9664"/>
                  </a:cubicBezTo>
                  <a:cubicBezTo>
                    <a:pt x="301312" y="14867"/>
                    <a:pt x="329188" y="81026"/>
                    <a:pt x="314693" y="136407"/>
                  </a:cubicBezTo>
                  <a:cubicBezTo>
                    <a:pt x="313949" y="138637"/>
                    <a:pt x="314321" y="140867"/>
                    <a:pt x="313949" y="143097"/>
                  </a:cubicBezTo>
                  <a:cubicBezTo>
                    <a:pt x="312091" y="172088"/>
                    <a:pt x="293878" y="192159"/>
                    <a:pt x="271206" y="204053"/>
                  </a:cubicBezTo>
                  <a:cubicBezTo>
                    <a:pt x="240356" y="220779"/>
                    <a:pt x="206905" y="233416"/>
                    <a:pt x="173825" y="246425"/>
                  </a:cubicBezTo>
                  <a:cubicBezTo>
                    <a:pt x="152640" y="254602"/>
                    <a:pt x="129224" y="251256"/>
                    <a:pt x="106551" y="248283"/>
                  </a:cubicBezTo>
                  <a:cubicBezTo>
                    <a:pt x="99117" y="246796"/>
                    <a:pt x="91312" y="244194"/>
                    <a:pt x="85737" y="237876"/>
                  </a:cubicBezTo>
                  <a:close/>
                </a:path>
              </a:pathLst>
            </a:custGeom>
            <a:solidFill>
              <a:srgbClr val="F7DABA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343">
              <a:extLst>
                <a:ext uri="{FF2B5EF4-FFF2-40B4-BE49-F238E27FC236}">
                  <a16:creationId xmlns:a16="http://schemas.microsoft.com/office/drawing/2014/main" id="{9A3C680F-FFF5-410D-A73C-3AAC5E76A99E}"/>
                </a:ext>
              </a:extLst>
            </p:cNvPr>
            <p:cNvSpPr/>
            <p:nvPr/>
          </p:nvSpPr>
          <p:spPr>
            <a:xfrm>
              <a:off x="6049929" y="5768295"/>
              <a:ext cx="191044" cy="191044"/>
            </a:xfrm>
            <a:custGeom>
              <a:avLst/>
              <a:gdLst>
                <a:gd name="connsiteX0" fmla="*/ 191044 w 191044"/>
                <a:gd name="connsiteY0" fmla="*/ 95522 h 191044"/>
                <a:gd name="connsiteX1" fmla="*/ 95522 w 191044"/>
                <a:gd name="connsiteY1" fmla="*/ 191044 h 191044"/>
                <a:gd name="connsiteX2" fmla="*/ 0 w 191044"/>
                <a:gd name="connsiteY2" fmla="*/ 95522 h 191044"/>
                <a:gd name="connsiteX3" fmla="*/ 95522 w 191044"/>
                <a:gd name="connsiteY3" fmla="*/ 0 h 191044"/>
                <a:gd name="connsiteX4" fmla="*/ 191044 w 191044"/>
                <a:gd name="connsiteY4" fmla="*/ 95522 h 19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044" h="191044">
                  <a:moveTo>
                    <a:pt x="191044" y="95522"/>
                  </a:moveTo>
                  <a:cubicBezTo>
                    <a:pt x="191044" y="148278"/>
                    <a:pt x="148277" y="191044"/>
                    <a:pt x="95522" y="191044"/>
                  </a:cubicBezTo>
                  <a:cubicBezTo>
                    <a:pt x="42767" y="191044"/>
                    <a:pt x="0" y="148278"/>
                    <a:pt x="0" y="95522"/>
                  </a:cubicBezTo>
                  <a:cubicBezTo>
                    <a:pt x="0" y="42767"/>
                    <a:pt x="42767" y="0"/>
                    <a:pt x="95522" y="0"/>
                  </a:cubicBezTo>
                  <a:cubicBezTo>
                    <a:pt x="148277" y="0"/>
                    <a:pt x="191044" y="42767"/>
                    <a:pt x="191044" y="95522"/>
                  </a:cubicBezTo>
                  <a:close/>
                </a:path>
              </a:pathLst>
            </a:custGeom>
            <a:solidFill>
              <a:srgbClr val="F7DABA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8" name="Graphic 24">
            <a:extLst>
              <a:ext uri="{FF2B5EF4-FFF2-40B4-BE49-F238E27FC236}">
                <a16:creationId xmlns:a16="http://schemas.microsoft.com/office/drawing/2014/main" id="{B73F68BE-1312-465C-8838-D28086F14C5A}"/>
              </a:ext>
            </a:extLst>
          </p:cNvPr>
          <p:cNvGrpSpPr/>
          <p:nvPr/>
        </p:nvGrpSpPr>
        <p:grpSpPr>
          <a:xfrm>
            <a:off x="27513" y="2672315"/>
            <a:ext cx="3439587" cy="4193949"/>
            <a:chOff x="3282132" y="608"/>
            <a:chExt cx="5624458" cy="6858000"/>
          </a:xfrm>
        </p:grpSpPr>
        <p:grpSp>
          <p:nvGrpSpPr>
            <p:cNvPr id="59" name="Graphic 24">
              <a:extLst>
                <a:ext uri="{FF2B5EF4-FFF2-40B4-BE49-F238E27FC236}">
                  <a16:creationId xmlns:a16="http://schemas.microsoft.com/office/drawing/2014/main" id="{D90EDB5D-C805-4976-9920-448B2A4768EB}"/>
                </a:ext>
              </a:extLst>
            </p:cNvPr>
            <p:cNvGrpSpPr/>
            <p:nvPr/>
          </p:nvGrpSpPr>
          <p:grpSpPr>
            <a:xfrm>
              <a:off x="3286299" y="608"/>
              <a:ext cx="5620291" cy="6858000"/>
              <a:chOff x="3286299" y="608"/>
              <a:chExt cx="5620291" cy="6858000"/>
            </a:xfrm>
            <a:solidFill>
              <a:schemeClr val="accent1"/>
            </a:solidFill>
          </p:grpSpPr>
          <p:sp>
            <p:nvSpPr>
              <p:cNvPr id="80" name="Freeform: Shape 36">
                <a:extLst>
                  <a:ext uri="{FF2B5EF4-FFF2-40B4-BE49-F238E27FC236}">
                    <a16:creationId xmlns:a16="http://schemas.microsoft.com/office/drawing/2014/main" id="{4B17358D-664F-4BAD-96EA-EA770DDD17CB}"/>
                  </a:ext>
                </a:extLst>
              </p:cNvPr>
              <p:cNvSpPr/>
              <p:nvPr/>
            </p:nvSpPr>
            <p:spPr>
              <a:xfrm>
                <a:off x="6980300" y="5304247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778"/>
                      <a:pt x="0" y="778"/>
                      <a:pt x="0" y="0"/>
                    </a:cubicBezTo>
                    <a:cubicBezTo>
                      <a:pt x="0" y="778"/>
                      <a:pt x="0" y="778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37">
                <a:extLst>
                  <a:ext uri="{FF2B5EF4-FFF2-40B4-BE49-F238E27FC236}">
                    <a16:creationId xmlns:a16="http://schemas.microsoft.com/office/drawing/2014/main" id="{9B3DC42D-D83E-4F09-8A73-2DCDDC525356}"/>
                  </a:ext>
                </a:extLst>
              </p:cNvPr>
              <p:cNvSpPr/>
              <p:nvPr/>
            </p:nvSpPr>
            <p:spPr>
              <a:xfrm>
                <a:off x="6925031" y="5090177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778"/>
                      <a:pt x="0" y="0"/>
                    </a:cubicBezTo>
                    <a:cubicBezTo>
                      <a:pt x="0" y="778"/>
                      <a:pt x="0" y="778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38">
                <a:extLst>
                  <a:ext uri="{FF2B5EF4-FFF2-40B4-BE49-F238E27FC236}">
                    <a16:creationId xmlns:a16="http://schemas.microsoft.com/office/drawing/2014/main" id="{F09C6293-1062-4257-9328-F2E778BDB581}"/>
                  </a:ext>
                </a:extLst>
              </p:cNvPr>
              <p:cNvSpPr/>
              <p:nvPr/>
            </p:nvSpPr>
            <p:spPr>
              <a:xfrm>
                <a:off x="8639920" y="790110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39">
                <a:extLst>
                  <a:ext uri="{FF2B5EF4-FFF2-40B4-BE49-F238E27FC236}">
                    <a16:creationId xmlns:a16="http://schemas.microsoft.com/office/drawing/2014/main" id="{F65BBDE9-1106-4942-AD8C-9492FB073074}"/>
                  </a:ext>
                </a:extLst>
              </p:cNvPr>
              <p:cNvSpPr/>
              <p:nvPr/>
            </p:nvSpPr>
            <p:spPr>
              <a:xfrm>
                <a:off x="3286299" y="608"/>
                <a:ext cx="5620291" cy="6858000"/>
              </a:xfrm>
              <a:custGeom>
                <a:avLst/>
                <a:gdLst>
                  <a:gd name="connsiteX0" fmla="*/ 5622960 w 5620290"/>
                  <a:gd name="connsiteY0" fmla="*/ 1118001 h 6858000"/>
                  <a:gd name="connsiteX1" fmla="*/ 5610504 w 5620290"/>
                  <a:gd name="connsiteY1" fmla="*/ 1073630 h 6858000"/>
                  <a:gd name="connsiteX2" fmla="*/ 5466494 w 5620290"/>
                  <a:gd name="connsiteY2" fmla="*/ 916387 h 6858000"/>
                  <a:gd name="connsiteX3" fmla="*/ 5423680 w 5620290"/>
                  <a:gd name="connsiteY3" fmla="*/ 783275 h 6858000"/>
                  <a:gd name="connsiteX4" fmla="*/ 5324819 w 5620290"/>
                  <a:gd name="connsiteY4" fmla="*/ 840879 h 6858000"/>
                  <a:gd name="connsiteX5" fmla="*/ 5250868 w 5620290"/>
                  <a:gd name="connsiteY5" fmla="*/ 868902 h 6858000"/>
                  <a:gd name="connsiteX6" fmla="*/ 5121648 w 5620290"/>
                  <a:gd name="connsiteY6" fmla="*/ 943632 h 6858000"/>
                  <a:gd name="connsiteX7" fmla="*/ 4992428 w 5620290"/>
                  <a:gd name="connsiteY7" fmla="*/ 1118779 h 6858000"/>
                  <a:gd name="connsiteX8" fmla="*/ 5121648 w 5620290"/>
                  <a:gd name="connsiteY8" fmla="*/ 1484643 h 6858000"/>
                  <a:gd name="connsiteX9" fmla="*/ 5112307 w 5620290"/>
                  <a:gd name="connsiteY9" fmla="*/ 1689371 h 6858000"/>
                  <a:gd name="connsiteX10" fmla="*/ 5030571 w 5620290"/>
                  <a:gd name="connsiteY10" fmla="*/ 1882423 h 6858000"/>
                  <a:gd name="connsiteX11" fmla="*/ 4964404 w 5620290"/>
                  <a:gd name="connsiteY11" fmla="*/ 1907333 h 6858000"/>
                  <a:gd name="connsiteX12" fmla="*/ 4885004 w 5620290"/>
                  <a:gd name="connsiteY12" fmla="*/ 2028768 h 6858000"/>
                  <a:gd name="connsiteX13" fmla="*/ 4588421 w 5620290"/>
                  <a:gd name="connsiteY13" fmla="*/ 2488823 h 6858000"/>
                  <a:gd name="connsiteX14" fmla="*/ 4435070 w 5620290"/>
                  <a:gd name="connsiteY14" fmla="*/ 2723131 h 6858000"/>
                  <a:gd name="connsiteX15" fmla="*/ 4297287 w 5620290"/>
                  <a:gd name="connsiteY15" fmla="*/ 2909955 h 6858000"/>
                  <a:gd name="connsiteX16" fmla="*/ 4108906 w 5620290"/>
                  <a:gd name="connsiteY16" fmla="*/ 2942649 h 6858000"/>
                  <a:gd name="connsiteX17" fmla="*/ 3887831 w 5620290"/>
                  <a:gd name="connsiteY17" fmla="*/ 2969895 h 6858000"/>
                  <a:gd name="connsiteX18" fmla="*/ 2873532 w 5620290"/>
                  <a:gd name="connsiteY18" fmla="*/ 2864028 h 6858000"/>
                  <a:gd name="connsiteX19" fmla="*/ 2650121 w 5620290"/>
                  <a:gd name="connsiteY19" fmla="*/ 2882710 h 6858000"/>
                  <a:gd name="connsiteX20" fmla="*/ 2527129 w 5620290"/>
                  <a:gd name="connsiteY20" fmla="*/ 2937200 h 6858000"/>
                  <a:gd name="connsiteX21" fmla="*/ 2455513 w 5620290"/>
                  <a:gd name="connsiteY21" fmla="*/ 2920075 h 6858000"/>
                  <a:gd name="connsiteX22" fmla="*/ 2536470 w 5620290"/>
                  <a:gd name="connsiteY22" fmla="*/ 2705227 h 6858000"/>
                  <a:gd name="connsiteX23" fmla="*/ 2684372 w 5620290"/>
                  <a:gd name="connsiteY23" fmla="*/ 2368165 h 6858000"/>
                  <a:gd name="connsiteX24" fmla="*/ 2683594 w 5620290"/>
                  <a:gd name="connsiteY24" fmla="*/ 2255292 h 6858000"/>
                  <a:gd name="connsiteX25" fmla="*/ 2657906 w 5620290"/>
                  <a:gd name="connsiteY25" fmla="*/ 2052121 h 6858000"/>
                  <a:gd name="connsiteX26" fmla="*/ 2672696 w 5620290"/>
                  <a:gd name="connsiteY26" fmla="*/ 1753203 h 6858000"/>
                  <a:gd name="connsiteX27" fmla="*/ 2618984 w 5620290"/>
                  <a:gd name="connsiteY27" fmla="*/ 1554702 h 6858000"/>
                  <a:gd name="connsiteX28" fmla="*/ 2566829 w 5620290"/>
                  <a:gd name="connsiteY28" fmla="*/ 1455063 h 6858000"/>
                  <a:gd name="connsiteX29" fmla="*/ 2562937 w 5620290"/>
                  <a:gd name="connsiteY29" fmla="*/ 1375663 h 6858000"/>
                  <a:gd name="connsiteX30" fmla="*/ 2326293 w 5620290"/>
                  <a:gd name="connsiteY30" fmla="*/ 1143689 h 6858000"/>
                  <a:gd name="connsiteX31" fmla="*/ 1781389 w 5620290"/>
                  <a:gd name="connsiteY31" fmla="*/ 1128121 h 6858000"/>
                  <a:gd name="connsiteX32" fmla="*/ 1572769 w 5620290"/>
                  <a:gd name="connsiteY32" fmla="*/ 1281472 h 6858000"/>
                  <a:gd name="connsiteX33" fmla="*/ 1441214 w 5620290"/>
                  <a:gd name="connsiteY33" fmla="*/ 1490871 h 6858000"/>
                  <a:gd name="connsiteX34" fmla="*/ 1438100 w 5620290"/>
                  <a:gd name="connsiteY34" fmla="*/ 1497098 h 6858000"/>
                  <a:gd name="connsiteX35" fmla="*/ 1337682 w 5620290"/>
                  <a:gd name="connsiteY35" fmla="*/ 1996074 h 6858000"/>
                  <a:gd name="connsiteX36" fmla="*/ 1547859 w 5620290"/>
                  <a:gd name="connsiteY36" fmla="*/ 2529301 h 6858000"/>
                  <a:gd name="connsiteX37" fmla="*/ 1569655 w 5620290"/>
                  <a:gd name="connsiteY37" fmla="*/ 2550319 h 6858000"/>
                  <a:gd name="connsiteX38" fmla="*/ 1569655 w 5620290"/>
                  <a:gd name="connsiteY38" fmla="*/ 2550319 h 6858000"/>
                  <a:gd name="connsiteX39" fmla="*/ 1540075 w 5620290"/>
                  <a:gd name="connsiteY39" fmla="*/ 2727023 h 6858000"/>
                  <a:gd name="connsiteX40" fmla="*/ 1522949 w 5620290"/>
                  <a:gd name="connsiteY40" fmla="*/ 2895943 h 6858000"/>
                  <a:gd name="connsiteX41" fmla="*/ 1073015 w 5620290"/>
                  <a:gd name="connsiteY41" fmla="*/ 3086660 h 6858000"/>
                  <a:gd name="connsiteX42" fmla="*/ 728169 w 5620290"/>
                  <a:gd name="connsiteY42" fmla="*/ 2980014 h 6858000"/>
                  <a:gd name="connsiteX43" fmla="*/ 723498 w 5620290"/>
                  <a:gd name="connsiteY43" fmla="*/ 2944985 h 6858000"/>
                  <a:gd name="connsiteX44" fmla="*/ 733618 w 5620290"/>
                  <a:gd name="connsiteY44" fmla="*/ 1404465 h 6858000"/>
                  <a:gd name="connsiteX45" fmla="*/ 718049 w 5620290"/>
                  <a:gd name="connsiteY45" fmla="*/ 1376441 h 6858000"/>
                  <a:gd name="connsiteX46" fmla="*/ 700923 w 5620290"/>
                  <a:gd name="connsiteY46" fmla="*/ 1374884 h 6858000"/>
                  <a:gd name="connsiteX47" fmla="*/ 718827 w 5620290"/>
                  <a:gd name="connsiteY47" fmla="*/ 1348417 h 6858000"/>
                  <a:gd name="connsiteX48" fmla="*/ 883077 w 5620290"/>
                  <a:gd name="connsiteY48" fmla="*/ 918722 h 6858000"/>
                  <a:gd name="connsiteX49" fmla="*/ 898646 w 5620290"/>
                  <a:gd name="connsiteY49" fmla="*/ 903932 h 6858000"/>
                  <a:gd name="connsiteX50" fmla="*/ 1093254 w 5620290"/>
                  <a:gd name="connsiteY50" fmla="*/ 710880 h 6858000"/>
                  <a:gd name="connsiteX51" fmla="*/ 1272294 w 5620290"/>
                  <a:gd name="connsiteY51" fmla="*/ 215796 h 6858000"/>
                  <a:gd name="connsiteX52" fmla="*/ 1299539 w 5620290"/>
                  <a:gd name="connsiteY52" fmla="*/ 54661 h 6858000"/>
                  <a:gd name="connsiteX53" fmla="*/ 1232594 w 5620290"/>
                  <a:gd name="connsiteY53" fmla="*/ 1727 h 6858000"/>
                  <a:gd name="connsiteX54" fmla="*/ 1118942 w 5620290"/>
                  <a:gd name="connsiteY54" fmla="*/ 79571 h 6858000"/>
                  <a:gd name="connsiteX55" fmla="*/ 1079242 w 5620290"/>
                  <a:gd name="connsiteY55" fmla="*/ 98253 h 6858000"/>
                  <a:gd name="connsiteX56" fmla="*/ 607511 w 5620290"/>
                  <a:gd name="connsiteY56" fmla="*/ 109151 h 6858000"/>
                  <a:gd name="connsiteX57" fmla="*/ 590386 w 5620290"/>
                  <a:gd name="connsiteY57" fmla="*/ 120049 h 6858000"/>
                  <a:gd name="connsiteX58" fmla="*/ 430807 w 5620290"/>
                  <a:gd name="connsiteY58" fmla="*/ 728006 h 6858000"/>
                  <a:gd name="connsiteX59" fmla="*/ 359191 w 5620290"/>
                  <a:gd name="connsiteY59" fmla="*/ 1103989 h 6858000"/>
                  <a:gd name="connsiteX60" fmla="*/ 288354 w 5620290"/>
                  <a:gd name="connsiteY60" fmla="*/ 1289256 h 6858000"/>
                  <a:gd name="connsiteX61" fmla="*/ 207397 w 5620290"/>
                  <a:gd name="connsiteY61" fmla="*/ 1321951 h 6858000"/>
                  <a:gd name="connsiteX62" fmla="*/ 156798 w 5620290"/>
                  <a:gd name="connsiteY62" fmla="*/ 1335962 h 6858000"/>
                  <a:gd name="connsiteX63" fmla="*/ 151349 w 5620290"/>
                  <a:gd name="connsiteY63" fmla="*/ 1344525 h 6858000"/>
                  <a:gd name="connsiteX64" fmla="*/ 108535 w 5620290"/>
                  <a:gd name="connsiteY64" fmla="*/ 1578834 h 6858000"/>
                  <a:gd name="connsiteX65" fmla="*/ 4225 w 5620290"/>
                  <a:gd name="connsiteY65" fmla="*/ 2533193 h 6858000"/>
                  <a:gd name="connsiteX66" fmla="*/ 120990 w 5620290"/>
                  <a:gd name="connsiteY66" fmla="*/ 3475876 h 6858000"/>
                  <a:gd name="connsiteX67" fmla="*/ 416017 w 5620290"/>
                  <a:gd name="connsiteY67" fmla="*/ 3993535 h 6858000"/>
                  <a:gd name="connsiteX68" fmla="*/ 695474 w 5620290"/>
                  <a:gd name="connsiteY68" fmla="*/ 4238741 h 6858000"/>
                  <a:gd name="connsiteX69" fmla="*/ 862059 w 5620290"/>
                  <a:gd name="connsiteY69" fmla="*/ 4336824 h 6858000"/>
                  <a:gd name="connsiteX70" fmla="*/ 991279 w 5620290"/>
                  <a:gd name="connsiteY70" fmla="*/ 4479277 h 6858000"/>
                  <a:gd name="connsiteX71" fmla="*/ 1363370 w 5620290"/>
                  <a:gd name="connsiteY71" fmla="*/ 4968134 h 6858000"/>
                  <a:gd name="connsiteX72" fmla="*/ 1671630 w 5620290"/>
                  <a:gd name="connsiteY72" fmla="*/ 5476451 h 6858000"/>
                  <a:gd name="connsiteX73" fmla="*/ 1808634 w 5620290"/>
                  <a:gd name="connsiteY73" fmla="*/ 6085965 h 6858000"/>
                  <a:gd name="connsiteX74" fmla="*/ 1821868 w 5620290"/>
                  <a:gd name="connsiteY74" fmla="*/ 6108539 h 6858000"/>
                  <a:gd name="connsiteX75" fmla="*/ 1794623 w 5620290"/>
                  <a:gd name="connsiteY75" fmla="*/ 6142790 h 6858000"/>
                  <a:gd name="connsiteX76" fmla="*/ 1737019 w 5620290"/>
                  <a:gd name="connsiteY76" fmla="*/ 6553025 h 6858000"/>
                  <a:gd name="connsiteX77" fmla="*/ 1741689 w 5620290"/>
                  <a:gd name="connsiteY77" fmla="*/ 6823920 h 6858000"/>
                  <a:gd name="connsiteX78" fmla="*/ 1755701 w 5620290"/>
                  <a:gd name="connsiteY78" fmla="*/ 6852722 h 6858000"/>
                  <a:gd name="connsiteX79" fmla="*/ 1898154 w 5620290"/>
                  <a:gd name="connsiteY79" fmla="*/ 6852722 h 6858000"/>
                  <a:gd name="connsiteX80" fmla="*/ 2066296 w 5620290"/>
                  <a:gd name="connsiteY80" fmla="*/ 6852722 h 6858000"/>
                  <a:gd name="connsiteX81" fmla="*/ 2390125 w 5620290"/>
                  <a:gd name="connsiteY81" fmla="*/ 6852722 h 6858000"/>
                  <a:gd name="connsiteX82" fmla="*/ 3037003 w 5620290"/>
                  <a:gd name="connsiteY82" fmla="*/ 6852722 h 6858000"/>
                  <a:gd name="connsiteX83" fmla="*/ 3683881 w 5620290"/>
                  <a:gd name="connsiteY83" fmla="*/ 6852722 h 6858000"/>
                  <a:gd name="connsiteX84" fmla="*/ 4097230 w 5620290"/>
                  <a:gd name="connsiteY84" fmla="*/ 6859727 h 6858000"/>
                  <a:gd name="connsiteX85" fmla="*/ 3904956 w 5620290"/>
                  <a:gd name="connsiteY85" fmla="*/ 6193388 h 6858000"/>
                  <a:gd name="connsiteX86" fmla="*/ 3760168 w 5620290"/>
                  <a:gd name="connsiteY86" fmla="*/ 5566749 h 6858000"/>
                  <a:gd name="connsiteX87" fmla="*/ 3616157 w 5620290"/>
                  <a:gd name="connsiteY87" fmla="*/ 5004720 h 6858000"/>
                  <a:gd name="connsiteX88" fmla="*/ 3304784 w 5620290"/>
                  <a:gd name="connsiteY88" fmla="*/ 3805154 h 6858000"/>
                  <a:gd name="connsiteX89" fmla="*/ 3319574 w 5620290"/>
                  <a:gd name="connsiteY89" fmla="*/ 3777909 h 6858000"/>
                  <a:gd name="connsiteX90" fmla="*/ 3616157 w 5620290"/>
                  <a:gd name="connsiteY90" fmla="*/ 3771681 h 6858000"/>
                  <a:gd name="connsiteX91" fmla="*/ 3949327 w 5620290"/>
                  <a:gd name="connsiteY91" fmla="*/ 3693059 h 6858000"/>
                  <a:gd name="connsiteX92" fmla="*/ 4364232 w 5620290"/>
                  <a:gd name="connsiteY92" fmla="*/ 3593420 h 6858000"/>
                  <a:gd name="connsiteX93" fmla="*/ 4565846 w 5620290"/>
                  <a:gd name="connsiteY93" fmla="*/ 3545157 h 6858000"/>
                  <a:gd name="connsiteX94" fmla="*/ 4718420 w 5620290"/>
                  <a:gd name="connsiteY94" fmla="*/ 3489110 h 6858000"/>
                  <a:gd name="connsiteX95" fmla="*/ 4823508 w 5620290"/>
                  <a:gd name="connsiteY95" fmla="*/ 3407374 h 6858000"/>
                  <a:gd name="connsiteX96" fmla="*/ 5000213 w 5620290"/>
                  <a:gd name="connsiteY96" fmla="*/ 3107677 h 6858000"/>
                  <a:gd name="connsiteX97" fmla="*/ 5173025 w 5620290"/>
                  <a:gd name="connsiteY97" fmla="*/ 2784627 h 6858000"/>
                  <a:gd name="connsiteX98" fmla="*/ 5401884 w 5620290"/>
                  <a:gd name="connsiteY98" fmla="*/ 2112839 h 6858000"/>
                  <a:gd name="connsiteX99" fmla="*/ 5390208 w 5620290"/>
                  <a:gd name="connsiteY99" fmla="*/ 2064576 h 6858000"/>
                  <a:gd name="connsiteX100" fmla="*/ 5362963 w 5620290"/>
                  <a:gd name="connsiteY100" fmla="*/ 2043559 h 6858000"/>
                  <a:gd name="connsiteX101" fmla="*/ 5357513 w 5620290"/>
                  <a:gd name="connsiteY101" fmla="*/ 2039666 h 6858000"/>
                  <a:gd name="connsiteX102" fmla="*/ 5367633 w 5620290"/>
                  <a:gd name="connsiteY102" fmla="*/ 2030325 h 6858000"/>
                  <a:gd name="connsiteX103" fmla="*/ 5513200 w 5620290"/>
                  <a:gd name="connsiteY103" fmla="*/ 1653563 h 6858000"/>
                  <a:gd name="connsiteX104" fmla="*/ 5605055 w 5620290"/>
                  <a:gd name="connsiteY104" fmla="*/ 1431710 h 6858000"/>
                  <a:gd name="connsiteX105" fmla="*/ 5626852 w 5620290"/>
                  <a:gd name="connsiteY105" fmla="*/ 1182611 h 6858000"/>
                  <a:gd name="connsiteX106" fmla="*/ 5622960 w 5620290"/>
                  <a:gd name="connsiteY106" fmla="*/ 1118001 h 6858000"/>
                  <a:gd name="connsiteX107" fmla="*/ 2438387 w 5620290"/>
                  <a:gd name="connsiteY107" fmla="*/ 2923189 h 6858000"/>
                  <a:gd name="connsiteX108" fmla="*/ 2436052 w 5620290"/>
                  <a:gd name="connsiteY108" fmla="*/ 2930194 h 6858000"/>
                  <a:gd name="connsiteX109" fmla="*/ 2446950 w 5620290"/>
                  <a:gd name="connsiteY109" fmla="*/ 2962889 h 6858000"/>
                  <a:gd name="connsiteX110" fmla="*/ 2457070 w 5620290"/>
                  <a:gd name="connsiteY110" fmla="*/ 2981571 h 6858000"/>
                  <a:gd name="connsiteX111" fmla="*/ 2446172 w 5620290"/>
                  <a:gd name="connsiteY111" fmla="*/ 2981571 h 6858000"/>
                  <a:gd name="connsiteX112" fmla="*/ 2433717 w 5620290"/>
                  <a:gd name="connsiteY112" fmla="*/ 2928638 h 6858000"/>
                  <a:gd name="connsiteX113" fmla="*/ 2428268 w 5620290"/>
                  <a:gd name="connsiteY113" fmla="*/ 2927081 h 6858000"/>
                  <a:gd name="connsiteX114" fmla="*/ 2438387 w 5620290"/>
                  <a:gd name="connsiteY114" fmla="*/ 2923189 h 6858000"/>
                  <a:gd name="connsiteX115" fmla="*/ 2405693 w 5620290"/>
                  <a:gd name="connsiteY115" fmla="*/ 2936422 h 6858000"/>
                  <a:gd name="connsiteX116" fmla="*/ 2415813 w 5620290"/>
                  <a:gd name="connsiteY116" fmla="*/ 2930973 h 6858000"/>
                  <a:gd name="connsiteX117" fmla="*/ 2398687 w 5620290"/>
                  <a:gd name="connsiteY117" fmla="*/ 2937200 h 6858000"/>
                  <a:gd name="connsiteX118" fmla="*/ 2405693 w 5620290"/>
                  <a:gd name="connsiteY118" fmla="*/ 2936422 h 6858000"/>
                  <a:gd name="connsiteX119" fmla="*/ 5099073 w 5620290"/>
                  <a:gd name="connsiteY119" fmla="*/ 1926015 h 6858000"/>
                  <a:gd name="connsiteX120" fmla="*/ 5113086 w 5620290"/>
                  <a:gd name="connsiteY120" fmla="*/ 1934578 h 6858000"/>
                  <a:gd name="connsiteX121" fmla="*/ 5099073 w 5620290"/>
                  <a:gd name="connsiteY121" fmla="*/ 1926015 h 6858000"/>
                  <a:gd name="connsiteX122" fmla="*/ 5222845 w 5620290"/>
                  <a:gd name="connsiteY122" fmla="*/ 1983619 h 6858000"/>
                  <a:gd name="connsiteX123" fmla="*/ 5219731 w 5620290"/>
                  <a:gd name="connsiteY123" fmla="*/ 1980505 h 6858000"/>
                  <a:gd name="connsiteX124" fmla="*/ 5229851 w 5620290"/>
                  <a:gd name="connsiteY124" fmla="*/ 1987511 h 6858000"/>
                  <a:gd name="connsiteX125" fmla="*/ 5236078 w 5620290"/>
                  <a:gd name="connsiteY125" fmla="*/ 1991403 h 6858000"/>
                  <a:gd name="connsiteX126" fmla="*/ 5222845 w 5620290"/>
                  <a:gd name="connsiteY126" fmla="*/ 1983619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5620290" h="6858000">
                    <a:moveTo>
                      <a:pt x="5622960" y="1118001"/>
                    </a:moveTo>
                    <a:cubicBezTo>
                      <a:pt x="5620624" y="1102432"/>
                      <a:pt x="5617510" y="1087642"/>
                      <a:pt x="5610504" y="1073630"/>
                    </a:cubicBezTo>
                    <a:cubicBezTo>
                      <a:pt x="5566912" y="975548"/>
                      <a:pt x="5450147" y="1051834"/>
                      <a:pt x="5466494" y="916387"/>
                    </a:cubicBezTo>
                    <a:cubicBezTo>
                      <a:pt x="5475057" y="846328"/>
                      <a:pt x="5483620" y="823753"/>
                      <a:pt x="5423680" y="783275"/>
                    </a:cubicBezTo>
                    <a:cubicBezTo>
                      <a:pt x="5368412" y="745910"/>
                      <a:pt x="5347394" y="808184"/>
                      <a:pt x="5324819" y="840879"/>
                    </a:cubicBezTo>
                    <a:cubicBezTo>
                      <a:pt x="5293682" y="884471"/>
                      <a:pt x="5299131" y="871238"/>
                      <a:pt x="5250868" y="868902"/>
                    </a:cubicBezTo>
                    <a:cubicBezTo>
                      <a:pt x="5180031" y="865010"/>
                      <a:pt x="5172246" y="921836"/>
                      <a:pt x="5121648" y="943632"/>
                    </a:cubicBezTo>
                    <a:cubicBezTo>
                      <a:pt x="5065601" y="986446"/>
                      <a:pt x="5025901" y="1058062"/>
                      <a:pt x="4992428" y="1118779"/>
                    </a:cubicBezTo>
                    <a:cubicBezTo>
                      <a:pt x="4934046" y="1223090"/>
                      <a:pt x="5102187" y="1379555"/>
                      <a:pt x="5121648" y="1484643"/>
                    </a:cubicBezTo>
                    <a:cubicBezTo>
                      <a:pt x="5134103" y="1552367"/>
                      <a:pt x="5128654" y="1622426"/>
                      <a:pt x="5112307" y="1689371"/>
                    </a:cubicBezTo>
                    <a:cubicBezTo>
                      <a:pt x="5108415" y="1706497"/>
                      <a:pt x="5040691" y="1887872"/>
                      <a:pt x="5030571" y="1882423"/>
                    </a:cubicBezTo>
                    <a:cubicBezTo>
                      <a:pt x="4997877" y="1862962"/>
                      <a:pt x="4981530" y="1879309"/>
                      <a:pt x="4964404" y="1907333"/>
                    </a:cubicBezTo>
                    <a:cubicBezTo>
                      <a:pt x="4939494" y="1948590"/>
                      <a:pt x="4910693" y="1988290"/>
                      <a:pt x="4885004" y="2028768"/>
                    </a:cubicBezTo>
                    <a:cubicBezTo>
                      <a:pt x="4787700" y="2182898"/>
                      <a:pt x="4688061" y="2336250"/>
                      <a:pt x="4588421" y="2488823"/>
                    </a:cubicBezTo>
                    <a:cubicBezTo>
                      <a:pt x="4537045" y="2566666"/>
                      <a:pt x="4485668" y="2645288"/>
                      <a:pt x="4435070" y="2723131"/>
                    </a:cubicBezTo>
                    <a:cubicBezTo>
                      <a:pt x="4398483" y="2779178"/>
                      <a:pt x="4357226" y="2875704"/>
                      <a:pt x="4297287" y="2909955"/>
                    </a:cubicBezTo>
                    <a:cubicBezTo>
                      <a:pt x="4249024" y="2937979"/>
                      <a:pt x="4163396" y="2935644"/>
                      <a:pt x="4108906" y="2942649"/>
                    </a:cubicBezTo>
                    <a:cubicBezTo>
                      <a:pt x="4035733" y="2951991"/>
                      <a:pt x="3961782" y="2966002"/>
                      <a:pt x="3887831" y="2969895"/>
                    </a:cubicBezTo>
                    <a:cubicBezTo>
                      <a:pt x="3541428" y="2987799"/>
                      <a:pt x="3212929" y="2924745"/>
                      <a:pt x="2873532" y="2864028"/>
                    </a:cubicBezTo>
                    <a:cubicBezTo>
                      <a:pt x="2796467" y="2850016"/>
                      <a:pt x="2722516" y="2854686"/>
                      <a:pt x="2650121" y="2882710"/>
                    </a:cubicBezTo>
                    <a:cubicBezTo>
                      <a:pt x="2608086" y="2899057"/>
                      <a:pt x="2567607" y="2917740"/>
                      <a:pt x="2527129" y="2937200"/>
                    </a:cubicBezTo>
                    <a:cubicBezTo>
                      <a:pt x="2478866" y="2961332"/>
                      <a:pt x="2483537" y="2964446"/>
                      <a:pt x="2455513" y="2920075"/>
                    </a:cubicBezTo>
                    <a:cubicBezTo>
                      <a:pt x="2450064" y="2913069"/>
                      <a:pt x="2531021" y="2732472"/>
                      <a:pt x="2536470" y="2705227"/>
                    </a:cubicBezTo>
                    <a:cubicBezTo>
                      <a:pt x="2560601" y="2583013"/>
                      <a:pt x="2651678" y="2487266"/>
                      <a:pt x="2684372" y="2368165"/>
                    </a:cubicBezTo>
                    <a:cubicBezTo>
                      <a:pt x="2693714" y="2333914"/>
                      <a:pt x="2685929" y="2291100"/>
                      <a:pt x="2683594" y="2255292"/>
                    </a:cubicBezTo>
                    <a:cubicBezTo>
                      <a:pt x="2679702" y="2187569"/>
                      <a:pt x="2661798" y="2119067"/>
                      <a:pt x="2657906" y="2052121"/>
                    </a:cubicBezTo>
                    <a:cubicBezTo>
                      <a:pt x="2652457" y="1951703"/>
                      <a:pt x="2685151" y="1855956"/>
                      <a:pt x="2672696" y="1753203"/>
                    </a:cubicBezTo>
                    <a:cubicBezTo>
                      <a:pt x="2664133" y="1684701"/>
                      <a:pt x="2646229" y="1617755"/>
                      <a:pt x="2618984" y="1554702"/>
                    </a:cubicBezTo>
                    <a:cubicBezTo>
                      <a:pt x="2604972" y="1522008"/>
                      <a:pt x="2576170" y="1487757"/>
                      <a:pt x="2566829" y="1455063"/>
                    </a:cubicBezTo>
                    <a:cubicBezTo>
                      <a:pt x="2559823" y="1429374"/>
                      <a:pt x="2567607" y="1402129"/>
                      <a:pt x="2562937" y="1375663"/>
                    </a:cubicBezTo>
                    <a:cubicBezTo>
                      <a:pt x="2541919" y="1258898"/>
                      <a:pt x="2421262" y="1193509"/>
                      <a:pt x="2326293" y="1143689"/>
                    </a:cubicBezTo>
                    <a:cubicBezTo>
                      <a:pt x="2154259" y="1053391"/>
                      <a:pt x="1960429" y="1045607"/>
                      <a:pt x="1781389" y="1128121"/>
                    </a:cubicBezTo>
                    <a:cubicBezTo>
                      <a:pt x="1701989" y="1164707"/>
                      <a:pt x="1631152" y="1216862"/>
                      <a:pt x="1572769" y="1281472"/>
                    </a:cubicBezTo>
                    <a:cubicBezTo>
                      <a:pt x="1515944" y="1343747"/>
                      <a:pt x="1493369" y="1430931"/>
                      <a:pt x="1441214" y="1490871"/>
                    </a:cubicBezTo>
                    <a:cubicBezTo>
                      <a:pt x="1439657" y="1493206"/>
                      <a:pt x="1438879" y="1494763"/>
                      <a:pt x="1438100" y="1497098"/>
                    </a:cubicBezTo>
                    <a:cubicBezTo>
                      <a:pt x="1402292" y="1669132"/>
                      <a:pt x="1329119" y="1812364"/>
                      <a:pt x="1337682" y="1996074"/>
                    </a:cubicBezTo>
                    <a:cubicBezTo>
                      <a:pt x="1347023" y="2196132"/>
                      <a:pt x="1417861" y="2379064"/>
                      <a:pt x="1547859" y="2529301"/>
                    </a:cubicBezTo>
                    <a:cubicBezTo>
                      <a:pt x="1558757" y="2532415"/>
                      <a:pt x="1566542" y="2539421"/>
                      <a:pt x="1569655" y="2550319"/>
                    </a:cubicBezTo>
                    <a:cubicBezTo>
                      <a:pt x="1569655" y="2550319"/>
                      <a:pt x="1569655" y="2550319"/>
                      <a:pt x="1569655" y="2550319"/>
                    </a:cubicBezTo>
                    <a:cubicBezTo>
                      <a:pt x="1564985" y="2612594"/>
                      <a:pt x="1547081" y="2674868"/>
                      <a:pt x="1540075" y="2727023"/>
                    </a:cubicBezTo>
                    <a:cubicBezTo>
                      <a:pt x="1532291" y="2783071"/>
                      <a:pt x="1522949" y="2839118"/>
                      <a:pt x="1522949" y="2895943"/>
                    </a:cubicBezTo>
                    <a:cubicBezTo>
                      <a:pt x="1522171" y="3001810"/>
                      <a:pt x="1143852" y="3075762"/>
                      <a:pt x="1073015" y="3086660"/>
                    </a:cubicBezTo>
                    <a:cubicBezTo>
                      <a:pt x="936010" y="3107677"/>
                      <a:pt x="840263" y="3049295"/>
                      <a:pt x="728169" y="2980014"/>
                    </a:cubicBezTo>
                    <a:cubicBezTo>
                      <a:pt x="721163" y="2969116"/>
                      <a:pt x="723498" y="2956661"/>
                      <a:pt x="723498" y="2944985"/>
                    </a:cubicBezTo>
                    <a:cubicBezTo>
                      <a:pt x="722720" y="2431219"/>
                      <a:pt x="725833" y="1917452"/>
                      <a:pt x="733618" y="1404465"/>
                    </a:cubicBezTo>
                    <a:cubicBezTo>
                      <a:pt x="733618" y="1392788"/>
                      <a:pt x="739067" y="1376441"/>
                      <a:pt x="718049" y="1376441"/>
                    </a:cubicBezTo>
                    <a:cubicBezTo>
                      <a:pt x="712600" y="1375663"/>
                      <a:pt x="706373" y="1375663"/>
                      <a:pt x="700923" y="1374884"/>
                    </a:cubicBezTo>
                    <a:cubicBezTo>
                      <a:pt x="707151" y="1372549"/>
                      <a:pt x="711043" y="1364764"/>
                      <a:pt x="718827" y="1348417"/>
                    </a:cubicBezTo>
                    <a:cubicBezTo>
                      <a:pt x="778767" y="1217641"/>
                      <a:pt x="774875" y="1019918"/>
                      <a:pt x="883077" y="918722"/>
                    </a:cubicBezTo>
                    <a:cubicBezTo>
                      <a:pt x="888526" y="914051"/>
                      <a:pt x="893197" y="908602"/>
                      <a:pt x="898646" y="903932"/>
                    </a:cubicBezTo>
                    <a:cubicBezTo>
                      <a:pt x="971040" y="847106"/>
                      <a:pt x="1041877" y="788724"/>
                      <a:pt x="1093254" y="710880"/>
                    </a:cubicBezTo>
                    <a:cubicBezTo>
                      <a:pt x="1187445" y="568427"/>
                      <a:pt x="1225588" y="380046"/>
                      <a:pt x="1272294" y="215796"/>
                    </a:cubicBezTo>
                    <a:cubicBezTo>
                      <a:pt x="1287084" y="162863"/>
                      <a:pt x="1301096" y="109929"/>
                      <a:pt x="1299539" y="54661"/>
                    </a:cubicBezTo>
                    <a:cubicBezTo>
                      <a:pt x="1297982" y="12625"/>
                      <a:pt x="1273851" y="-6057"/>
                      <a:pt x="1232594" y="1727"/>
                    </a:cubicBezTo>
                    <a:cubicBezTo>
                      <a:pt x="1182774" y="11068"/>
                      <a:pt x="1145409" y="38314"/>
                      <a:pt x="1118942" y="79571"/>
                    </a:cubicBezTo>
                    <a:cubicBezTo>
                      <a:pt x="1108044" y="96696"/>
                      <a:pt x="1097146" y="100588"/>
                      <a:pt x="1079242" y="98253"/>
                    </a:cubicBezTo>
                    <a:cubicBezTo>
                      <a:pt x="936789" y="78014"/>
                      <a:pt x="745294" y="40649"/>
                      <a:pt x="607511" y="109151"/>
                    </a:cubicBezTo>
                    <a:cubicBezTo>
                      <a:pt x="602841" y="114600"/>
                      <a:pt x="595835" y="116157"/>
                      <a:pt x="590386" y="120049"/>
                    </a:cubicBezTo>
                    <a:cubicBezTo>
                      <a:pt x="395777" y="217353"/>
                      <a:pt x="451825" y="554415"/>
                      <a:pt x="430807" y="728006"/>
                    </a:cubicBezTo>
                    <a:cubicBezTo>
                      <a:pt x="415238" y="854890"/>
                      <a:pt x="395777" y="981775"/>
                      <a:pt x="359191" y="1103989"/>
                    </a:cubicBezTo>
                    <a:cubicBezTo>
                      <a:pt x="342066" y="1162372"/>
                      <a:pt x="324162" y="1239437"/>
                      <a:pt x="288354" y="1289256"/>
                    </a:cubicBezTo>
                    <a:cubicBezTo>
                      <a:pt x="259552" y="1330513"/>
                      <a:pt x="257216" y="1318058"/>
                      <a:pt x="207397" y="1321951"/>
                    </a:cubicBezTo>
                    <a:cubicBezTo>
                      <a:pt x="176259" y="1324286"/>
                      <a:pt x="180930" y="1319615"/>
                      <a:pt x="156798" y="1335962"/>
                    </a:cubicBezTo>
                    <a:cubicBezTo>
                      <a:pt x="153685" y="1338298"/>
                      <a:pt x="152128" y="1341411"/>
                      <a:pt x="151349" y="1344525"/>
                    </a:cubicBezTo>
                    <a:cubicBezTo>
                      <a:pt x="136559" y="1422369"/>
                      <a:pt x="122547" y="1500990"/>
                      <a:pt x="108535" y="1578834"/>
                    </a:cubicBezTo>
                    <a:cubicBezTo>
                      <a:pt x="56380" y="1890207"/>
                      <a:pt x="16680" y="2213257"/>
                      <a:pt x="4225" y="2533193"/>
                    </a:cubicBezTo>
                    <a:cubicBezTo>
                      <a:pt x="-8230" y="2857800"/>
                      <a:pt x="333" y="3170730"/>
                      <a:pt x="120990" y="3475876"/>
                    </a:cubicBezTo>
                    <a:cubicBezTo>
                      <a:pt x="194163" y="3661144"/>
                      <a:pt x="290689" y="3837848"/>
                      <a:pt x="416017" y="3993535"/>
                    </a:cubicBezTo>
                    <a:cubicBezTo>
                      <a:pt x="494639" y="4090839"/>
                      <a:pt x="591164" y="4170239"/>
                      <a:pt x="695474" y="4238741"/>
                    </a:cubicBezTo>
                    <a:cubicBezTo>
                      <a:pt x="748408" y="4272993"/>
                      <a:pt x="811461" y="4298681"/>
                      <a:pt x="862059" y="4336824"/>
                    </a:cubicBezTo>
                    <a:cubicBezTo>
                      <a:pt x="911101" y="4373411"/>
                      <a:pt x="951579" y="4432571"/>
                      <a:pt x="991279" y="4479277"/>
                    </a:cubicBezTo>
                    <a:cubicBezTo>
                      <a:pt x="1123613" y="4635742"/>
                      <a:pt x="1247384" y="4799213"/>
                      <a:pt x="1363370" y="4968134"/>
                    </a:cubicBezTo>
                    <a:cubicBezTo>
                      <a:pt x="1475465" y="5131605"/>
                      <a:pt x="1587559" y="5296633"/>
                      <a:pt x="1671630" y="5476451"/>
                    </a:cubicBezTo>
                    <a:cubicBezTo>
                      <a:pt x="1764264" y="5674951"/>
                      <a:pt x="1789952" y="5869560"/>
                      <a:pt x="1808634" y="6085965"/>
                    </a:cubicBezTo>
                    <a:cubicBezTo>
                      <a:pt x="1810191" y="6100755"/>
                      <a:pt x="1814084" y="6106982"/>
                      <a:pt x="1821868" y="6108539"/>
                    </a:cubicBezTo>
                    <a:cubicBezTo>
                      <a:pt x="1804742" y="6113210"/>
                      <a:pt x="1797736" y="6123329"/>
                      <a:pt x="1794623" y="6142790"/>
                    </a:cubicBezTo>
                    <a:cubicBezTo>
                      <a:pt x="1772048" y="6279016"/>
                      <a:pt x="1749474" y="6415242"/>
                      <a:pt x="1737019" y="6553025"/>
                    </a:cubicBezTo>
                    <a:cubicBezTo>
                      <a:pt x="1728456" y="6643323"/>
                      <a:pt x="1724564" y="6733621"/>
                      <a:pt x="1741689" y="6823920"/>
                    </a:cubicBezTo>
                    <a:cubicBezTo>
                      <a:pt x="1744025" y="6834817"/>
                      <a:pt x="1746360" y="6845716"/>
                      <a:pt x="1755701" y="6852722"/>
                    </a:cubicBezTo>
                    <a:cubicBezTo>
                      <a:pt x="1774383" y="6868290"/>
                      <a:pt x="1871688" y="6852722"/>
                      <a:pt x="1898154" y="6852722"/>
                    </a:cubicBezTo>
                    <a:cubicBezTo>
                      <a:pt x="1954202" y="6852722"/>
                      <a:pt x="2010249" y="6852722"/>
                      <a:pt x="2066296" y="6852722"/>
                    </a:cubicBezTo>
                    <a:cubicBezTo>
                      <a:pt x="2174498" y="6852722"/>
                      <a:pt x="2281922" y="6852722"/>
                      <a:pt x="2390125" y="6852722"/>
                    </a:cubicBezTo>
                    <a:cubicBezTo>
                      <a:pt x="2605750" y="6852722"/>
                      <a:pt x="2821377" y="6852722"/>
                      <a:pt x="3037003" y="6852722"/>
                    </a:cubicBezTo>
                    <a:cubicBezTo>
                      <a:pt x="3252629" y="6852722"/>
                      <a:pt x="3468255" y="6852722"/>
                      <a:pt x="3683881" y="6852722"/>
                    </a:cubicBezTo>
                    <a:cubicBezTo>
                      <a:pt x="3792084" y="6852722"/>
                      <a:pt x="3989027" y="6859727"/>
                      <a:pt x="4097230" y="6859727"/>
                    </a:cubicBezTo>
                    <a:cubicBezTo>
                      <a:pt x="4078547" y="6593503"/>
                      <a:pt x="3925195" y="6247879"/>
                      <a:pt x="3904956" y="6193388"/>
                    </a:cubicBezTo>
                    <a:cubicBezTo>
                      <a:pt x="3884717" y="6138898"/>
                      <a:pt x="3783521" y="5658604"/>
                      <a:pt x="3760168" y="5566749"/>
                    </a:cubicBezTo>
                    <a:cubicBezTo>
                      <a:pt x="3711905" y="5379147"/>
                      <a:pt x="3664420" y="5191544"/>
                      <a:pt x="3616157" y="5004720"/>
                    </a:cubicBezTo>
                    <a:cubicBezTo>
                      <a:pt x="3513404" y="4604605"/>
                      <a:pt x="3408316" y="4204491"/>
                      <a:pt x="3304784" y="3805154"/>
                    </a:cubicBezTo>
                    <a:cubicBezTo>
                      <a:pt x="3301670" y="3791921"/>
                      <a:pt x="3295443" y="3777909"/>
                      <a:pt x="3319574" y="3777909"/>
                    </a:cubicBezTo>
                    <a:cubicBezTo>
                      <a:pt x="3416878" y="3778687"/>
                      <a:pt x="3519632" y="3778687"/>
                      <a:pt x="3616157" y="3771681"/>
                    </a:cubicBezTo>
                    <a:cubicBezTo>
                      <a:pt x="3725138" y="3763897"/>
                      <a:pt x="3842682" y="3718748"/>
                      <a:pt x="3949327" y="3693059"/>
                    </a:cubicBezTo>
                    <a:cubicBezTo>
                      <a:pt x="4087888" y="3659587"/>
                      <a:pt x="4226449" y="3626893"/>
                      <a:pt x="4364232" y="3593420"/>
                    </a:cubicBezTo>
                    <a:cubicBezTo>
                      <a:pt x="4431177" y="3577073"/>
                      <a:pt x="4498901" y="3563839"/>
                      <a:pt x="4565846" y="3545157"/>
                    </a:cubicBezTo>
                    <a:cubicBezTo>
                      <a:pt x="4618780" y="3530367"/>
                      <a:pt x="4664708" y="3500008"/>
                      <a:pt x="4718420" y="3489110"/>
                    </a:cubicBezTo>
                    <a:cubicBezTo>
                      <a:pt x="4766683" y="3478990"/>
                      <a:pt x="4804826" y="3455637"/>
                      <a:pt x="4823508" y="3407374"/>
                    </a:cubicBezTo>
                    <a:cubicBezTo>
                      <a:pt x="4861651" y="3307735"/>
                      <a:pt x="4944944" y="3203425"/>
                      <a:pt x="5000213" y="3107677"/>
                    </a:cubicBezTo>
                    <a:cubicBezTo>
                      <a:pt x="5060930" y="3001810"/>
                      <a:pt x="5119313" y="2894386"/>
                      <a:pt x="5173025" y="2784627"/>
                    </a:cubicBezTo>
                    <a:cubicBezTo>
                      <a:pt x="5268772" y="2590019"/>
                      <a:pt x="5404998" y="2335471"/>
                      <a:pt x="5401884" y="2112839"/>
                    </a:cubicBezTo>
                    <a:cubicBezTo>
                      <a:pt x="5401106" y="2095714"/>
                      <a:pt x="5408890" y="2077031"/>
                      <a:pt x="5390208" y="2064576"/>
                    </a:cubicBezTo>
                    <a:cubicBezTo>
                      <a:pt x="5383202" y="2055235"/>
                      <a:pt x="5369190" y="2053678"/>
                      <a:pt x="5362963" y="2043559"/>
                    </a:cubicBezTo>
                    <a:cubicBezTo>
                      <a:pt x="5361406" y="2042002"/>
                      <a:pt x="5359070" y="2040445"/>
                      <a:pt x="5357513" y="2039666"/>
                    </a:cubicBezTo>
                    <a:cubicBezTo>
                      <a:pt x="5361406" y="2037331"/>
                      <a:pt x="5365298" y="2034996"/>
                      <a:pt x="5367633" y="2030325"/>
                    </a:cubicBezTo>
                    <a:cubicBezTo>
                      <a:pt x="5428351" y="1909668"/>
                      <a:pt x="5468829" y="1781226"/>
                      <a:pt x="5513200" y="1653563"/>
                    </a:cubicBezTo>
                    <a:cubicBezTo>
                      <a:pt x="5539667" y="1578055"/>
                      <a:pt x="5580146" y="1507996"/>
                      <a:pt x="5605055" y="1431710"/>
                    </a:cubicBezTo>
                    <a:cubicBezTo>
                      <a:pt x="5631522" y="1349196"/>
                      <a:pt x="5626852" y="1269017"/>
                      <a:pt x="5626852" y="1182611"/>
                    </a:cubicBezTo>
                    <a:cubicBezTo>
                      <a:pt x="5626073" y="1160815"/>
                      <a:pt x="5626073" y="1139019"/>
                      <a:pt x="5622960" y="1118001"/>
                    </a:cubicBezTo>
                    <a:close/>
                    <a:moveTo>
                      <a:pt x="2438387" y="2923189"/>
                    </a:moveTo>
                    <a:cubicBezTo>
                      <a:pt x="2437609" y="2925524"/>
                      <a:pt x="2436831" y="2927859"/>
                      <a:pt x="2436052" y="2930194"/>
                    </a:cubicBezTo>
                    <a:cubicBezTo>
                      <a:pt x="2434495" y="2942649"/>
                      <a:pt x="2441501" y="2952769"/>
                      <a:pt x="2446950" y="2962889"/>
                    </a:cubicBezTo>
                    <a:cubicBezTo>
                      <a:pt x="2450064" y="2969116"/>
                      <a:pt x="2453178" y="2975344"/>
                      <a:pt x="2457070" y="2981571"/>
                    </a:cubicBezTo>
                    <a:lnTo>
                      <a:pt x="2446172" y="2981571"/>
                    </a:lnTo>
                    <a:cubicBezTo>
                      <a:pt x="2441501" y="2963667"/>
                      <a:pt x="2436831" y="2946542"/>
                      <a:pt x="2433717" y="2928638"/>
                    </a:cubicBezTo>
                    <a:cubicBezTo>
                      <a:pt x="2432160" y="2927859"/>
                      <a:pt x="2430603" y="2927859"/>
                      <a:pt x="2428268" y="2927081"/>
                    </a:cubicBezTo>
                    <a:cubicBezTo>
                      <a:pt x="2432160" y="2925524"/>
                      <a:pt x="2435274" y="2924745"/>
                      <a:pt x="2438387" y="2923189"/>
                    </a:cubicBezTo>
                    <a:close/>
                    <a:moveTo>
                      <a:pt x="2405693" y="2936422"/>
                    </a:moveTo>
                    <a:cubicBezTo>
                      <a:pt x="2408807" y="2934087"/>
                      <a:pt x="2412699" y="2932530"/>
                      <a:pt x="2415813" y="2930973"/>
                    </a:cubicBezTo>
                    <a:cubicBezTo>
                      <a:pt x="2411142" y="2935644"/>
                      <a:pt x="2404915" y="2937200"/>
                      <a:pt x="2398687" y="2937200"/>
                    </a:cubicBezTo>
                    <a:cubicBezTo>
                      <a:pt x="2401023" y="2936422"/>
                      <a:pt x="2403358" y="2936422"/>
                      <a:pt x="2405693" y="2936422"/>
                    </a:cubicBezTo>
                    <a:close/>
                    <a:moveTo>
                      <a:pt x="5099073" y="1926015"/>
                    </a:moveTo>
                    <a:cubicBezTo>
                      <a:pt x="5103744" y="1929129"/>
                      <a:pt x="5108415" y="1932243"/>
                      <a:pt x="5113086" y="1934578"/>
                    </a:cubicBezTo>
                    <a:cubicBezTo>
                      <a:pt x="5107636" y="1933021"/>
                      <a:pt x="5102966" y="1929907"/>
                      <a:pt x="5099073" y="1926015"/>
                    </a:cubicBezTo>
                    <a:close/>
                    <a:moveTo>
                      <a:pt x="5222845" y="1983619"/>
                    </a:moveTo>
                    <a:cubicBezTo>
                      <a:pt x="5222066" y="1982841"/>
                      <a:pt x="5220509" y="1981284"/>
                      <a:pt x="5219731" y="1980505"/>
                    </a:cubicBezTo>
                    <a:cubicBezTo>
                      <a:pt x="5223623" y="1982062"/>
                      <a:pt x="5227515" y="1983619"/>
                      <a:pt x="5229851" y="1987511"/>
                    </a:cubicBezTo>
                    <a:cubicBezTo>
                      <a:pt x="5231407" y="1989068"/>
                      <a:pt x="5233743" y="1990625"/>
                      <a:pt x="5236078" y="1991403"/>
                    </a:cubicBezTo>
                    <a:cubicBezTo>
                      <a:pt x="5230629" y="1989847"/>
                      <a:pt x="5225958" y="1987511"/>
                      <a:pt x="5222845" y="1983619"/>
                    </a:cubicBezTo>
                    <a:close/>
                  </a:path>
                </a:pathLst>
              </a:custGeom>
              <a:solidFill>
                <a:srgbClr val="FDCC94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0" name="Graphic 24">
              <a:extLst>
                <a:ext uri="{FF2B5EF4-FFF2-40B4-BE49-F238E27FC236}">
                  <a16:creationId xmlns:a16="http://schemas.microsoft.com/office/drawing/2014/main" id="{490C15F9-D886-4870-888F-E7FA81103E6F}"/>
                </a:ext>
              </a:extLst>
            </p:cNvPr>
            <p:cNvGrpSpPr/>
            <p:nvPr/>
          </p:nvGrpSpPr>
          <p:grpSpPr>
            <a:xfrm>
              <a:off x="3282132" y="1314938"/>
              <a:ext cx="5410114" cy="4795151"/>
              <a:chOff x="3282132" y="1314938"/>
              <a:chExt cx="5410114" cy="4795151"/>
            </a:xfrm>
            <a:solidFill>
              <a:schemeClr val="accent1"/>
            </a:solidFill>
          </p:grpSpPr>
          <p:sp>
            <p:nvSpPr>
              <p:cNvPr id="77" name="Freeform: Shape 33">
                <a:extLst>
                  <a:ext uri="{FF2B5EF4-FFF2-40B4-BE49-F238E27FC236}">
                    <a16:creationId xmlns:a16="http://schemas.microsoft.com/office/drawing/2014/main" id="{9F8FB72A-6D0C-421C-8C06-95D427A67386}"/>
                  </a:ext>
                </a:extLst>
              </p:cNvPr>
              <p:cNvSpPr/>
              <p:nvPr/>
            </p:nvSpPr>
            <p:spPr>
              <a:xfrm>
                <a:off x="6926588" y="5089399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542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34">
                <a:extLst>
                  <a:ext uri="{FF2B5EF4-FFF2-40B4-BE49-F238E27FC236}">
                    <a16:creationId xmlns:a16="http://schemas.microsoft.com/office/drawing/2014/main" id="{48658BB1-5C86-42A4-834C-A99D843E263B}"/>
                  </a:ext>
                </a:extLst>
              </p:cNvPr>
              <p:cNvSpPr/>
              <p:nvPr/>
            </p:nvSpPr>
            <p:spPr>
              <a:xfrm>
                <a:off x="3282132" y="1314938"/>
                <a:ext cx="5410114" cy="4795151"/>
              </a:xfrm>
              <a:custGeom>
                <a:avLst/>
                <a:gdLst>
                  <a:gd name="connsiteX0" fmla="*/ 5395932 w 5410113"/>
                  <a:gd name="connsiteY0" fmla="*/ 747912 h 4795150"/>
                  <a:gd name="connsiteX1" fmla="*/ 5368687 w 5410113"/>
                  <a:gd name="connsiteY1" fmla="*/ 726894 h 4795150"/>
                  <a:gd name="connsiteX2" fmla="*/ 5359346 w 5410113"/>
                  <a:gd name="connsiteY2" fmla="*/ 720666 h 4795150"/>
                  <a:gd name="connsiteX3" fmla="*/ 5348448 w 5410113"/>
                  <a:gd name="connsiteY3" fmla="*/ 719109 h 4795150"/>
                  <a:gd name="connsiteX4" fmla="*/ 5176414 w 5410113"/>
                  <a:gd name="connsiteY4" fmla="*/ 649829 h 4795150"/>
                  <a:gd name="connsiteX5" fmla="*/ 5046416 w 5410113"/>
                  <a:gd name="connsiteY5" fmla="*/ 578213 h 4795150"/>
                  <a:gd name="connsiteX6" fmla="*/ 5040188 w 5410113"/>
                  <a:gd name="connsiteY6" fmla="*/ 568872 h 4795150"/>
                  <a:gd name="connsiteX7" fmla="*/ 4970907 w 5410113"/>
                  <a:gd name="connsiteY7" fmla="*/ 589890 h 4795150"/>
                  <a:gd name="connsiteX8" fmla="*/ 4891508 w 5410113"/>
                  <a:gd name="connsiteY8" fmla="*/ 711325 h 4795150"/>
                  <a:gd name="connsiteX9" fmla="*/ 4721809 w 5410113"/>
                  <a:gd name="connsiteY9" fmla="*/ 973657 h 4795150"/>
                  <a:gd name="connsiteX10" fmla="*/ 4501512 w 5410113"/>
                  <a:gd name="connsiteY10" fmla="*/ 1311497 h 4795150"/>
                  <a:gd name="connsiteX11" fmla="*/ 4321694 w 5410113"/>
                  <a:gd name="connsiteY11" fmla="*/ 1563710 h 4795150"/>
                  <a:gd name="connsiteX12" fmla="*/ 4264090 w 5410113"/>
                  <a:gd name="connsiteY12" fmla="*/ 1605746 h 4795150"/>
                  <a:gd name="connsiteX13" fmla="*/ 4025110 w 5410113"/>
                  <a:gd name="connsiteY13" fmla="*/ 1622871 h 4795150"/>
                  <a:gd name="connsiteX14" fmla="*/ 3702061 w 5410113"/>
                  <a:gd name="connsiteY14" fmla="*/ 1655565 h 4795150"/>
                  <a:gd name="connsiteX15" fmla="*/ 3266916 w 5410113"/>
                  <a:gd name="connsiteY15" fmla="*/ 1619757 h 4795150"/>
                  <a:gd name="connsiteX16" fmla="*/ 3148594 w 5410113"/>
                  <a:gd name="connsiteY16" fmla="*/ 1597183 h 4795150"/>
                  <a:gd name="connsiteX17" fmla="*/ 2879256 w 5410113"/>
                  <a:gd name="connsiteY17" fmla="*/ 1548920 h 4795150"/>
                  <a:gd name="connsiteX18" fmla="*/ 2655846 w 5410113"/>
                  <a:gd name="connsiteY18" fmla="*/ 1567602 h 4795150"/>
                  <a:gd name="connsiteX19" fmla="*/ 2532853 w 5410113"/>
                  <a:gd name="connsiteY19" fmla="*/ 1622092 h 4795150"/>
                  <a:gd name="connsiteX20" fmla="*/ 2461238 w 5410113"/>
                  <a:gd name="connsiteY20" fmla="*/ 1604189 h 4795150"/>
                  <a:gd name="connsiteX21" fmla="*/ 2448004 w 5410113"/>
                  <a:gd name="connsiteY21" fmla="*/ 1602632 h 4795150"/>
                  <a:gd name="connsiteX22" fmla="*/ 2441777 w 5410113"/>
                  <a:gd name="connsiteY22" fmla="*/ 1626763 h 4795150"/>
                  <a:gd name="connsiteX23" fmla="*/ 2314892 w 5410113"/>
                  <a:gd name="connsiteY23" fmla="*/ 1611973 h 4795150"/>
                  <a:gd name="connsiteX24" fmla="*/ 2081362 w 5410113"/>
                  <a:gd name="connsiteY24" fmla="*/ 1560596 h 4795150"/>
                  <a:gd name="connsiteX25" fmla="*/ 1569153 w 5410113"/>
                  <a:gd name="connsiteY25" fmla="*/ 1417364 h 4795150"/>
                  <a:gd name="connsiteX26" fmla="*/ 1568374 w 5410113"/>
                  <a:gd name="connsiteY26" fmla="*/ 1390119 h 4795150"/>
                  <a:gd name="connsiteX27" fmla="*/ 1545800 w 5410113"/>
                  <a:gd name="connsiteY27" fmla="*/ 1411915 h 4795150"/>
                  <a:gd name="connsiteX28" fmla="*/ 1528674 w 5410113"/>
                  <a:gd name="connsiteY28" fmla="*/ 1580836 h 4795150"/>
                  <a:gd name="connsiteX29" fmla="*/ 1484303 w 5410113"/>
                  <a:gd name="connsiteY29" fmla="*/ 1637661 h 4795150"/>
                  <a:gd name="connsiteX30" fmla="*/ 1352748 w 5410113"/>
                  <a:gd name="connsiteY30" fmla="*/ 1683589 h 4795150"/>
                  <a:gd name="connsiteX31" fmla="*/ 1333287 w 5410113"/>
                  <a:gd name="connsiteY31" fmla="*/ 1697601 h 4795150"/>
                  <a:gd name="connsiteX32" fmla="*/ 1034369 w 5410113"/>
                  <a:gd name="connsiteY32" fmla="*/ 1759875 h 4795150"/>
                  <a:gd name="connsiteX33" fmla="*/ 945627 w 5410113"/>
                  <a:gd name="connsiteY33" fmla="*/ 1762989 h 4795150"/>
                  <a:gd name="connsiteX34" fmla="*/ 733893 w 5410113"/>
                  <a:gd name="connsiteY34" fmla="*/ 1664906 h 4795150"/>
                  <a:gd name="connsiteX35" fmla="*/ 729223 w 5410113"/>
                  <a:gd name="connsiteY35" fmla="*/ 1629877 h 4795150"/>
                  <a:gd name="connsiteX36" fmla="*/ 731558 w 5410113"/>
                  <a:gd name="connsiteY36" fmla="*/ 1255450 h 4795150"/>
                  <a:gd name="connsiteX37" fmla="*/ 731558 w 5410113"/>
                  <a:gd name="connsiteY37" fmla="*/ 968208 h 4795150"/>
                  <a:gd name="connsiteX38" fmla="*/ 731558 w 5410113"/>
                  <a:gd name="connsiteY38" fmla="*/ 825755 h 4795150"/>
                  <a:gd name="connsiteX39" fmla="*/ 732336 w 5410113"/>
                  <a:gd name="connsiteY39" fmla="*/ 645158 h 4795150"/>
                  <a:gd name="connsiteX40" fmla="*/ 733893 w 5410113"/>
                  <a:gd name="connsiteY40" fmla="*/ 403844 h 4795150"/>
                  <a:gd name="connsiteX41" fmla="*/ 738564 w 5410113"/>
                  <a:gd name="connsiteY41" fmla="*/ 88578 h 4795150"/>
                  <a:gd name="connsiteX42" fmla="*/ 722995 w 5410113"/>
                  <a:gd name="connsiteY42" fmla="*/ 60555 h 4795150"/>
                  <a:gd name="connsiteX43" fmla="*/ 677068 w 5410113"/>
                  <a:gd name="connsiteY43" fmla="*/ 50435 h 4795150"/>
                  <a:gd name="connsiteX44" fmla="*/ 647487 w 5410113"/>
                  <a:gd name="connsiteY44" fmla="*/ 47321 h 4795150"/>
                  <a:gd name="connsiteX45" fmla="*/ 402280 w 5410113"/>
                  <a:gd name="connsiteY45" fmla="*/ 20855 h 4795150"/>
                  <a:gd name="connsiteX46" fmla="*/ 193660 w 5410113"/>
                  <a:gd name="connsiteY46" fmla="*/ 1394 h 4795150"/>
                  <a:gd name="connsiteX47" fmla="*/ 163301 w 5410113"/>
                  <a:gd name="connsiteY47" fmla="*/ 17741 h 4795150"/>
                  <a:gd name="connsiteX48" fmla="*/ 157852 w 5410113"/>
                  <a:gd name="connsiteY48" fmla="*/ 26304 h 4795150"/>
                  <a:gd name="connsiteX49" fmla="*/ 115038 w 5410113"/>
                  <a:gd name="connsiteY49" fmla="*/ 260612 h 4795150"/>
                  <a:gd name="connsiteX50" fmla="*/ 66776 w 5410113"/>
                  <a:gd name="connsiteY50" fmla="*/ 580548 h 4795150"/>
                  <a:gd name="connsiteX51" fmla="*/ 26297 w 5410113"/>
                  <a:gd name="connsiteY51" fmla="*/ 934736 h 4795150"/>
                  <a:gd name="connsiteX52" fmla="*/ 6836 w 5410113"/>
                  <a:gd name="connsiteY52" fmla="*/ 1232876 h 4795150"/>
                  <a:gd name="connsiteX53" fmla="*/ 6058 w 5410113"/>
                  <a:gd name="connsiteY53" fmla="*/ 1299042 h 4795150"/>
                  <a:gd name="connsiteX54" fmla="*/ 15399 w 5410113"/>
                  <a:gd name="connsiteY54" fmla="*/ 1709277 h 4795150"/>
                  <a:gd name="connsiteX55" fmla="*/ 127493 w 5410113"/>
                  <a:gd name="connsiteY55" fmla="*/ 2159990 h 4795150"/>
                  <a:gd name="connsiteX56" fmla="*/ 553297 w 5410113"/>
                  <a:gd name="connsiteY56" fmla="*/ 2821659 h 4795150"/>
                  <a:gd name="connsiteX57" fmla="*/ 710540 w 5410113"/>
                  <a:gd name="connsiteY57" fmla="*/ 2929861 h 4795150"/>
                  <a:gd name="connsiteX58" fmla="*/ 862335 w 5410113"/>
                  <a:gd name="connsiteY58" fmla="*/ 3017046 h 4795150"/>
                  <a:gd name="connsiteX59" fmla="*/ 998561 w 5410113"/>
                  <a:gd name="connsiteY59" fmla="*/ 3163391 h 4795150"/>
                  <a:gd name="connsiteX60" fmla="*/ 1355083 w 5410113"/>
                  <a:gd name="connsiteY60" fmla="*/ 3652247 h 4795150"/>
                  <a:gd name="connsiteX61" fmla="*/ 1411130 w 5410113"/>
                  <a:gd name="connsiteY61" fmla="*/ 3723863 h 4795150"/>
                  <a:gd name="connsiteX62" fmla="*/ 1542686 w 5410113"/>
                  <a:gd name="connsiteY62" fmla="*/ 3924699 h 4795150"/>
                  <a:gd name="connsiteX63" fmla="*/ 1749749 w 5410113"/>
                  <a:gd name="connsiteY63" fmla="*/ 4388646 h 4795150"/>
                  <a:gd name="connsiteX64" fmla="*/ 1799569 w 5410113"/>
                  <a:gd name="connsiteY64" fmla="*/ 4777863 h 4795150"/>
                  <a:gd name="connsiteX65" fmla="*/ 1828371 w 5410113"/>
                  <a:gd name="connsiteY65" fmla="*/ 4800437 h 4795150"/>
                  <a:gd name="connsiteX66" fmla="*/ 3843735 w 5410113"/>
                  <a:gd name="connsiteY66" fmla="*/ 4653313 h 4795150"/>
                  <a:gd name="connsiteX67" fmla="*/ 3858526 w 5410113"/>
                  <a:gd name="connsiteY67" fmla="*/ 4641637 h 4795150"/>
                  <a:gd name="connsiteX68" fmla="*/ 3837508 w 5410113"/>
                  <a:gd name="connsiteY68" fmla="*/ 4548225 h 4795150"/>
                  <a:gd name="connsiteX69" fmla="*/ 3607092 w 5410113"/>
                  <a:gd name="connsiteY69" fmla="*/ 3628894 h 4795150"/>
                  <a:gd name="connsiteX70" fmla="*/ 3375897 w 5410113"/>
                  <a:gd name="connsiteY70" fmla="*/ 2736031 h 4795150"/>
                  <a:gd name="connsiteX71" fmla="*/ 3361107 w 5410113"/>
                  <a:gd name="connsiteY71" fmla="*/ 2676870 h 4795150"/>
                  <a:gd name="connsiteX72" fmla="*/ 3310508 w 5410113"/>
                  <a:gd name="connsiteY72" fmla="*/ 2488489 h 4795150"/>
                  <a:gd name="connsiteX73" fmla="*/ 3325299 w 5410113"/>
                  <a:gd name="connsiteY73" fmla="*/ 2461244 h 4795150"/>
                  <a:gd name="connsiteX74" fmla="*/ 3642900 w 5410113"/>
                  <a:gd name="connsiteY74" fmla="*/ 2453460 h 4795150"/>
                  <a:gd name="connsiteX75" fmla="*/ 4049242 w 5410113"/>
                  <a:gd name="connsiteY75" fmla="*/ 2366275 h 4795150"/>
                  <a:gd name="connsiteX76" fmla="*/ 4527979 w 5410113"/>
                  <a:gd name="connsiteY76" fmla="*/ 2235498 h 4795150"/>
                  <a:gd name="connsiteX77" fmla="*/ 4682887 w 5410113"/>
                  <a:gd name="connsiteY77" fmla="*/ 2185679 h 4795150"/>
                  <a:gd name="connsiteX78" fmla="*/ 4724144 w 5410113"/>
                  <a:gd name="connsiteY78" fmla="*/ 2171667 h 4795150"/>
                  <a:gd name="connsiteX79" fmla="*/ 4837017 w 5410113"/>
                  <a:gd name="connsiteY79" fmla="*/ 2097715 h 4795150"/>
                  <a:gd name="connsiteX80" fmla="*/ 5115696 w 5410113"/>
                  <a:gd name="connsiteY80" fmla="*/ 1597961 h 4795150"/>
                  <a:gd name="connsiteX81" fmla="*/ 5276053 w 5410113"/>
                  <a:gd name="connsiteY81" fmla="*/ 1271797 h 4795150"/>
                  <a:gd name="connsiteX82" fmla="*/ 5355454 w 5410113"/>
                  <a:gd name="connsiteY82" fmla="*/ 1095871 h 4795150"/>
                  <a:gd name="connsiteX83" fmla="*/ 5408387 w 5410113"/>
                  <a:gd name="connsiteY83" fmla="*/ 926951 h 4795150"/>
                  <a:gd name="connsiteX84" fmla="*/ 5406830 w 5410113"/>
                  <a:gd name="connsiteY84" fmla="*/ 796175 h 4795150"/>
                  <a:gd name="connsiteX85" fmla="*/ 5395932 w 5410113"/>
                  <a:gd name="connsiteY85" fmla="*/ 747912 h 4795150"/>
                  <a:gd name="connsiteX86" fmla="*/ 2184894 w 5410113"/>
                  <a:gd name="connsiteY86" fmla="*/ 1682810 h 4795150"/>
                  <a:gd name="connsiteX87" fmla="*/ 2181780 w 5410113"/>
                  <a:gd name="connsiteY87" fmla="*/ 1682810 h 4795150"/>
                  <a:gd name="connsiteX88" fmla="*/ 2183337 w 5410113"/>
                  <a:gd name="connsiteY88" fmla="*/ 1678918 h 4795150"/>
                  <a:gd name="connsiteX89" fmla="*/ 2184894 w 5410113"/>
                  <a:gd name="connsiteY89" fmla="*/ 1682810 h 4795150"/>
                  <a:gd name="connsiteX90" fmla="*/ 3492662 w 5410113"/>
                  <a:gd name="connsiteY90" fmla="*/ 4619062 h 4795150"/>
                  <a:gd name="connsiteX91" fmla="*/ 3495776 w 5410113"/>
                  <a:gd name="connsiteY91" fmla="*/ 4615170 h 4795150"/>
                  <a:gd name="connsiteX92" fmla="*/ 3488770 w 5410113"/>
                  <a:gd name="connsiteY92" fmla="*/ 4633852 h 4795150"/>
                  <a:gd name="connsiteX93" fmla="*/ 3485656 w 5410113"/>
                  <a:gd name="connsiteY93" fmla="*/ 4636966 h 4795150"/>
                  <a:gd name="connsiteX94" fmla="*/ 3492662 w 5410113"/>
                  <a:gd name="connsiteY94" fmla="*/ 4619062 h 4795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5410113" h="4795150">
                    <a:moveTo>
                      <a:pt x="5395932" y="747912"/>
                    </a:moveTo>
                    <a:cubicBezTo>
                      <a:pt x="5388926" y="738570"/>
                      <a:pt x="5374915" y="737014"/>
                      <a:pt x="5368687" y="726894"/>
                    </a:cubicBezTo>
                    <a:cubicBezTo>
                      <a:pt x="5366352" y="724559"/>
                      <a:pt x="5363238" y="722223"/>
                      <a:pt x="5359346" y="720666"/>
                    </a:cubicBezTo>
                    <a:cubicBezTo>
                      <a:pt x="5356232" y="719888"/>
                      <a:pt x="5352340" y="719109"/>
                      <a:pt x="5348448" y="719109"/>
                    </a:cubicBezTo>
                    <a:cubicBezTo>
                      <a:pt x="5286952" y="716774"/>
                      <a:pt x="5228569" y="679409"/>
                      <a:pt x="5176414" y="649829"/>
                    </a:cubicBezTo>
                    <a:cubicBezTo>
                      <a:pt x="5153061" y="636596"/>
                      <a:pt x="5055757" y="600009"/>
                      <a:pt x="5046416" y="578213"/>
                    </a:cubicBezTo>
                    <a:cubicBezTo>
                      <a:pt x="5044859" y="575099"/>
                      <a:pt x="5043302" y="571207"/>
                      <a:pt x="5040188" y="568872"/>
                    </a:cubicBezTo>
                    <a:cubicBezTo>
                      <a:pt x="4996596" y="550189"/>
                      <a:pt x="4995039" y="549411"/>
                      <a:pt x="4970907" y="589890"/>
                    </a:cubicBezTo>
                    <a:cubicBezTo>
                      <a:pt x="4945998" y="631147"/>
                      <a:pt x="4917196" y="670847"/>
                      <a:pt x="4891508" y="711325"/>
                    </a:cubicBezTo>
                    <a:cubicBezTo>
                      <a:pt x="4836238" y="799288"/>
                      <a:pt x="4778635" y="886473"/>
                      <a:pt x="4721809" y="973657"/>
                    </a:cubicBezTo>
                    <a:cubicBezTo>
                      <a:pt x="4648636" y="1086530"/>
                      <a:pt x="4575463" y="1198625"/>
                      <a:pt x="4501512" y="1311497"/>
                    </a:cubicBezTo>
                    <a:cubicBezTo>
                      <a:pt x="4441573" y="1403353"/>
                      <a:pt x="4381633" y="1471855"/>
                      <a:pt x="4321694" y="1563710"/>
                    </a:cubicBezTo>
                    <a:cubicBezTo>
                      <a:pt x="4307682" y="1585506"/>
                      <a:pt x="4290557" y="1606524"/>
                      <a:pt x="4264090" y="1605746"/>
                    </a:cubicBezTo>
                    <a:cubicBezTo>
                      <a:pt x="4253970" y="1609638"/>
                      <a:pt x="4063254" y="1623649"/>
                      <a:pt x="4025110" y="1622871"/>
                    </a:cubicBezTo>
                    <a:cubicBezTo>
                      <a:pt x="3920801" y="1619757"/>
                      <a:pt x="3809484" y="1656344"/>
                      <a:pt x="3702061" y="1655565"/>
                    </a:cubicBezTo>
                    <a:cubicBezTo>
                      <a:pt x="3558050" y="1654008"/>
                      <a:pt x="3408591" y="1647781"/>
                      <a:pt x="3266916" y="1619757"/>
                    </a:cubicBezTo>
                    <a:cubicBezTo>
                      <a:pt x="3227216" y="1611973"/>
                      <a:pt x="3188295" y="1604967"/>
                      <a:pt x="3148594" y="1597183"/>
                    </a:cubicBezTo>
                    <a:cubicBezTo>
                      <a:pt x="3059074" y="1579279"/>
                      <a:pt x="2968776" y="1564488"/>
                      <a:pt x="2879256" y="1548920"/>
                    </a:cubicBezTo>
                    <a:cubicBezTo>
                      <a:pt x="2802191" y="1534908"/>
                      <a:pt x="2728240" y="1539579"/>
                      <a:pt x="2655846" y="1567602"/>
                    </a:cubicBezTo>
                    <a:cubicBezTo>
                      <a:pt x="2613810" y="1583949"/>
                      <a:pt x="2573332" y="1602632"/>
                      <a:pt x="2532853" y="1622092"/>
                    </a:cubicBezTo>
                    <a:cubicBezTo>
                      <a:pt x="2484591" y="1646224"/>
                      <a:pt x="2489261" y="1650116"/>
                      <a:pt x="2461238" y="1604189"/>
                    </a:cubicBezTo>
                    <a:cubicBezTo>
                      <a:pt x="2457345" y="1601075"/>
                      <a:pt x="2452675" y="1601075"/>
                      <a:pt x="2448004" y="1602632"/>
                    </a:cubicBezTo>
                    <a:cubicBezTo>
                      <a:pt x="2441777" y="1608081"/>
                      <a:pt x="2440220" y="1618979"/>
                      <a:pt x="2441777" y="1626763"/>
                    </a:cubicBezTo>
                    <a:cubicBezTo>
                      <a:pt x="2437106" y="1608081"/>
                      <a:pt x="2346029" y="1618979"/>
                      <a:pt x="2314892" y="1611973"/>
                    </a:cubicBezTo>
                    <a:cubicBezTo>
                      <a:pt x="2237049" y="1595626"/>
                      <a:pt x="2159205" y="1578500"/>
                      <a:pt x="2081362" y="1560596"/>
                    </a:cubicBezTo>
                    <a:cubicBezTo>
                      <a:pt x="2025315" y="1547363"/>
                      <a:pt x="1570709" y="1457843"/>
                      <a:pt x="1569153" y="1417364"/>
                    </a:cubicBezTo>
                    <a:cubicBezTo>
                      <a:pt x="1569153" y="1408023"/>
                      <a:pt x="1568374" y="1398682"/>
                      <a:pt x="1568374" y="1390119"/>
                    </a:cubicBezTo>
                    <a:cubicBezTo>
                      <a:pt x="1545021" y="1380778"/>
                      <a:pt x="1547356" y="1399461"/>
                      <a:pt x="1545800" y="1411915"/>
                    </a:cubicBezTo>
                    <a:cubicBezTo>
                      <a:pt x="1538015" y="1467963"/>
                      <a:pt x="1528674" y="1524010"/>
                      <a:pt x="1528674" y="1580836"/>
                    </a:cubicBezTo>
                    <a:cubicBezTo>
                      <a:pt x="1528674" y="1611194"/>
                      <a:pt x="1514662" y="1628320"/>
                      <a:pt x="1484303" y="1637661"/>
                    </a:cubicBezTo>
                    <a:cubicBezTo>
                      <a:pt x="1439933" y="1651673"/>
                      <a:pt x="1397119" y="1671134"/>
                      <a:pt x="1352748" y="1683589"/>
                    </a:cubicBezTo>
                    <a:cubicBezTo>
                      <a:pt x="1344964" y="1685924"/>
                      <a:pt x="1337179" y="1689038"/>
                      <a:pt x="1333287" y="1697601"/>
                    </a:cubicBezTo>
                    <a:cubicBezTo>
                      <a:pt x="1235983" y="1732630"/>
                      <a:pt x="1136343" y="1743528"/>
                      <a:pt x="1034369" y="1759875"/>
                    </a:cubicBezTo>
                    <a:cubicBezTo>
                      <a:pt x="1004788" y="1764546"/>
                      <a:pt x="972094" y="1776222"/>
                      <a:pt x="945627" y="1762989"/>
                    </a:cubicBezTo>
                    <a:cubicBezTo>
                      <a:pt x="873233" y="1727959"/>
                      <a:pt x="802395" y="1706942"/>
                      <a:pt x="733893" y="1664906"/>
                    </a:cubicBezTo>
                    <a:cubicBezTo>
                      <a:pt x="726887" y="1654008"/>
                      <a:pt x="729223" y="1641553"/>
                      <a:pt x="729223" y="1629877"/>
                    </a:cubicBezTo>
                    <a:cubicBezTo>
                      <a:pt x="729223" y="1505327"/>
                      <a:pt x="730779" y="1380000"/>
                      <a:pt x="731558" y="1255450"/>
                    </a:cubicBezTo>
                    <a:cubicBezTo>
                      <a:pt x="732336" y="1159703"/>
                      <a:pt x="731558" y="1063956"/>
                      <a:pt x="731558" y="968208"/>
                    </a:cubicBezTo>
                    <a:cubicBezTo>
                      <a:pt x="726887" y="920724"/>
                      <a:pt x="735450" y="872461"/>
                      <a:pt x="731558" y="825755"/>
                    </a:cubicBezTo>
                    <a:cubicBezTo>
                      <a:pt x="726887" y="765037"/>
                      <a:pt x="733893" y="705098"/>
                      <a:pt x="732336" y="645158"/>
                    </a:cubicBezTo>
                    <a:cubicBezTo>
                      <a:pt x="730779" y="564980"/>
                      <a:pt x="732336" y="484023"/>
                      <a:pt x="733893" y="403844"/>
                    </a:cubicBezTo>
                    <a:cubicBezTo>
                      <a:pt x="735450" y="298755"/>
                      <a:pt x="737007" y="193667"/>
                      <a:pt x="738564" y="88578"/>
                    </a:cubicBezTo>
                    <a:cubicBezTo>
                      <a:pt x="738564" y="76902"/>
                      <a:pt x="744013" y="60555"/>
                      <a:pt x="722995" y="60555"/>
                    </a:cubicBezTo>
                    <a:cubicBezTo>
                      <a:pt x="707426" y="58219"/>
                      <a:pt x="691079" y="59776"/>
                      <a:pt x="677068" y="50435"/>
                    </a:cubicBezTo>
                    <a:cubicBezTo>
                      <a:pt x="667726" y="47321"/>
                      <a:pt x="657607" y="47321"/>
                      <a:pt x="647487" y="47321"/>
                    </a:cubicBezTo>
                    <a:cubicBezTo>
                      <a:pt x="564973" y="42651"/>
                      <a:pt x="484016" y="31753"/>
                      <a:pt x="402280" y="20855"/>
                    </a:cubicBezTo>
                    <a:cubicBezTo>
                      <a:pt x="336114" y="11513"/>
                      <a:pt x="255935" y="17741"/>
                      <a:pt x="193660" y="1394"/>
                    </a:cubicBezTo>
                    <a:cubicBezTo>
                      <a:pt x="178870" y="-2498"/>
                      <a:pt x="167194" y="1394"/>
                      <a:pt x="163301" y="17741"/>
                    </a:cubicBezTo>
                    <a:cubicBezTo>
                      <a:pt x="160188" y="20076"/>
                      <a:pt x="158631" y="23190"/>
                      <a:pt x="157852" y="26304"/>
                    </a:cubicBezTo>
                    <a:cubicBezTo>
                      <a:pt x="143062" y="104147"/>
                      <a:pt x="129050" y="182769"/>
                      <a:pt x="115038" y="260612"/>
                    </a:cubicBezTo>
                    <a:cubicBezTo>
                      <a:pt x="97134" y="367258"/>
                      <a:pt x="80787" y="473903"/>
                      <a:pt x="66776" y="580548"/>
                    </a:cubicBezTo>
                    <a:cubicBezTo>
                      <a:pt x="51207" y="698092"/>
                      <a:pt x="37974" y="816414"/>
                      <a:pt x="26297" y="934736"/>
                    </a:cubicBezTo>
                    <a:cubicBezTo>
                      <a:pt x="16177" y="1033597"/>
                      <a:pt x="6836" y="1133236"/>
                      <a:pt x="6836" y="1232876"/>
                    </a:cubicBezTo>
                    <a:cubicBezTo>
                      <a:pt x="6836" y="1254672"/>
                      <a:pt x="8393" y="1276468"/>
                      <a:pt x="6058" y="1299042"/>
                    </a:cubicBezTo>
                    <a:cubicBezTo>
                      <a:pt x="-6397" y="1436047"/>
                      <a:pt x="2166" y="1573051"/>
                      <a:pt x="15399" y="1709277"/>
                    </a:cubicBezTo>
                    <a:cubicBezTo>
                      <a:pt x="30189" y="1864964"/>
                      <a:pt x="69889" y="2014423"/>
                      <a:pt x="127493" y="2159990"/>
                    </a:cubicBezTo>
                    <a:cubicBezTo>
                      <a:pt x="226354" y="2409089"/>
                      <a:pt x="361023" y="2633278"/>
                      <a:pt x="553297" y="2821659"/>
                    </a:cubicBezTo>
                    <a:cubicBezTo>
                      <a:pt x="600003" y="2867586"/>
                      <a:pt x="651379" y="2902616"/>
                      <a:pt x="710540" y="2929861"/>
                    </a:cubicBezTo>
                    <a:cubicBezTo>
                      <a:pt x="763474" y="2954771"/>
                      <a:pt x="817186" y="2976567"/>
                      <a:pt x="862335" y="3017046"/>
                    </a:cubicBezTo>
                    <a:cubicBezTo>
                      <a:pt x="912933" y="3061416"/>
                      <a:pt x="955747" y="3112793"/>
                      <a:pt x="998561" y="3163391"/>
                    </a:cubicBezTo>
                    <a:cubicBezTo>
                      <a:pt x="1130894" y="3319856"/>
                      <a:pt x="1239097" y="3483327"/>
                      <a:pt x="1355083" y="3652247"/>
                    </a:cubicBezTo>
                    <a:cubicBezTo>
                      <a:pt x="1376879" y="3674044"/>
                      <a:pt x="1385442" y="3705181"/>
                      <a:pt x="1411130" y="3723863"/>
                    </a:cubicBezTo>
                    <a:cubicBezTo>
                      <a:pt x="1459393" y="3788473"/>
                      <a:pt x="1500650" y="3856976"/>
                      <a:pt x="1542686" y="3924699"/>
                    </a:cubicBezTo>
                    <a:cubicBezTo>
                      <a:pt x="1631427" y="4070266"/>
                      <a:pt x="1705378" y="4222061"/>
                      <a:pt x="1749749" y="4388646"/>
                    </a:cubicBezTo>
                    <a:cubicBezTo>
                      <a:pt x="1782443" y="4513973"/>
                      <a:pt x="1789449" y="4650199"/>
                      <a:pt x="1799569" y="4777863"/>
                    </a:cubicBezTo>
                    <a:cubicBezTo>
                      <a:pt x="1801126" y="4800437"/>
                      <a:pt x="1809688" y="4803551"/>
                      <a:pt x="1828371" y="4800437"/>
                    </a:cubicBezTo>
                    <a:cubicBezTo>
                      <a:pt x="1850167" y="4796545"/>
                      <a:pt x="3723078" y="4661876"/>
                      <a:pt x="3843735" y="4653313"/>
                    </a:cubicBezTo>
                    <a:cubicBezTo>
                      <a:pt x="3852298" y="4654870"/>
                      <a:pt x="3864753" y="4661098"/>
                      <a:pt x="3858526" y="4641637"/>
                    </a:cubicBezTo>
                    <a:cubicBezTo>
                      <a:pt x="3847628" y="4611278"/>
                      <a:pt x="3845292" y="4579362"/>
                      <a:pt x="3837508" y="4548225"/>
                    </a:cubicBezTo>
                    <a:cubicBezTo>
                      <a:pt x="3762000" y="4241522"/>
                      <a:pt x="3684935" y="3935597"/>
                      <a:pt x="3607092" y="3628894"/>
                    </a:cubicBezTo>
                    <a:cubicBezTo>
                      <a:pt x="3531584" y="3332311"/>
                      <a:pt x="3467752" y="3027944"/>
                      <a:pt x="3375897" y="2736031"/>
                    </a:cubicBezTo>
                    <a:cubicBezTo>
                      <a:pt x="3369669" y="2716570"/>
                      <a:pt x="3364999" y="2697110"/>
                      <a:pt x="3361107" y="2676870"/>
                    </a:cubicBezTo>
                    <a:cubicBezTo>
                      <a:pt x="3344760" y="2613817"/>
                      <a:pt x="3326856" y="2551542"/>
                      <a:pt x="3310508" y="2488489"/>
                    </a:cubicBezTo>
                    <a:cubicBezTo>
                      <a:pt x="3307395" y="2475256"/>
                      <a:pt x="3301167" y="2461244"/>
                      <a:pt x="3325299" y="2461244"/>
                    </a:cubicBezTo>
                    <a:cubicBezTo>
                      <a:pt x="3419489" y="2462023"/>
                      <a:pt x="3549488" y="2464358"/>
                      <a:pt x="3642900" y="2453460"/>
                    </a:cubicBezTo>
                    <a:cubicBezTo>
                      <a:pt x="3792359" y="2436334"/>
                      <a:pt x="3902896" y="2402083"/>
                      <a:pt x="4049242" y="2366275"/>
                    </a:cubicBezTo>
                    <a:cubicBezTo>
                      <a:pt x="4210378" y="2327353"/>
                      <a:pt x="4369957" y="2282983"/>
                      <a:pt x="4527979" y="2235498"/>
                    </a:cubicBezTo>
                    <a:cubicBezTo>
                      <a:pt x="4579355" y="2219151"/>
                      <a:pt x="4629954" y="2198912"/>
                      <a:pt x="4682887" y="2185679"/>
                    </a:cubicBezTo>
                    <a:cubicBezTo>
                      <a:pt x="4696899" y="2180229"/>
                      <a:pt x="4710132" y="2174780"/>
                      <a:pt x="4724144" y="2171667"/>
                    </a:cubicBezTo>
                    <a:cubicBezTo>
                      <a:pt x="4772407" y="2161547"/>
                      <a:pt x="4800431" y="2134302"/>
                      <a:pt x="4837017" y="2097715"/>
                    </a:cubicBezTo>
                    <a:cubicBezTo>
                      <a:pt x="4991147" y="1943586"/>
                      <a:pt x="5025398" y="1759875"/>
                      <a:pt x="5115696" y="1597961"/>
                    </a:cubicBezTo>
                    <a:cubicBezTo>
                      <a:pt x="5173300" y="1495208"/>
                      <a:pt x="5230126" y="1383113"/>
                      <a:pt x="5276053" y="1271797"/>
                    </a:cubicBezTo>
                    <a:cubicBezTo>
                      <a:pt x="5300185" y="1214193"/>
                      <a:pt x="5336771" y="1155032"/>
                      <a:pt x="5355454" y="1095871"/>
                    </a:cubicBezTo>
                    <a:cubicBezTo>
                      <a:pt x="5371801" y="1043716"/>
                      <a:pt x="5384256" y="975992"/>
                      <a:pt x="5408387" y="926951"/>
                    </a:cubicBezTo>
                    <a:cubicBezTo>
                      <a:pt x="5423956" y="884916"/>
                      <a:pt x="5407609" y="841324"/>
                      <a:pt x="5406830" y="796175"/>
                    </a:cubicBezTo>
                    <a:cubicBezTo>
                      <a:pt x="5406052" y="779827"/>
                      <a:pt x="5413836" y="761145"/>
                      <a:pt x="5395932" y="747912"/>
                    </a:cubicBezTo>
                    <a:close/>
                    <a:moveTo>
                      <a:pt x="2184894" y="1682810"/>
                    </a:moveTo>
                    <a:lnTo>
                      <a:pt x="2181780" y="1682810"/>
                    </a:lnTo>
                    <a:cubicBezTo>
                      <a:pt x="2182558" y="1681253"/>
                      <a:pt x="2182558" y="1680475"/>
                      <a:pt x="2183337" y="1678918"/>
                    </a:cubicBezTo>
                    <a:cubicBezTo>
                      <a:pt x="2184115" y="1680475"/>
                      <a:pt x="2184115" y="1681253"/>
                      <a:pt x="2184894" y="1682810"/>
                    </a:cubicBezTo>
                    <a:close/>
                    <a:moveTo>
                      <a:pt x="3492662" y="4619062"/>
                    </a:moveTo>
                    <a:cubicBezTo>
                      <a:pt x="3493440" y="4617505"/>
                      <a:pt x="3494219" y="4616727"/>
                      <a:pt x="3495776" y="4615170"/>
                    </a:cubicBezTo>
                    <a:cubicBezTo>
                      <a:pt x="3495776" y="4622176"/>
                      <a:pt x="3494997" y="4628403"/>
                      <a:pt x="3488770" y="4633852"/>
                    </a:cubicBezTo>
                    <a:cubicBezTo>
                      <a:pt x="3487991" y="4634631"/>
                      <a:pt x="3486434" y="4636188"/>
                      <a:pt x="3485656" y="4636966"/>
                    </a:cubicBezTo>
                    <a:cubicBezTo>
                      <a:pt x="3486434" y="4629960"/>
                      <a:pt x="3488770" y="4623733"/>
                      <a:pt x="3492662" y="4619062"/>
                    </a:cubicBezTo>
                    <a:close/>
                  </a:path>
                </a:pathLst>
              </a:custGeom>
              <a:solidFill>
                <a:srgbClr val="B4D9FC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35">
                <a:extLst>
                  <a:ext uri="{FF2B5EF4-FFF2-40B4-BE49-F238E27FC236}">
                    <a16:creationId xmlns:a16="http://schemas.microsoft.com/office/drawing/2014/main" id="{2B076D53-7116-47D4-AF87-01D6930BD3A9}"/>
                  </a:ext>
                </a:extLst>
              </p:cNvPr>
              <p:cNvSpPr/>
              <p:nvPr/>
            </p:nvSpPr>
            <p:spPr>
              <a:xfrm>
                <a:off x="6981857" y="5303468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542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1" name="Freeform: Shape 17">
              <a:extLst>
                <a:ext uri="{FF2B5EF4-FFF2-40B4-BE49-F238E27FC236}">
                  <a16:creationId xmlns:a16="http://schemas.microsoft.com/office/drawing/2014/main" id="{E067F4C7-EC39-4C55-AEC9-E38A479C56BD}"/>
                </a:ext>
              </a:extLst>
            </p:cNvPr>
            <p:cNvSpPr/>
            <p:nvPr/>
          </p:nvSpPr>
          <p:spPr>
            <a:xfrm>
              <a:off x="5015534" y="5968961"/>
              <a:ext cx="2444282" cy="887414"/>
            </a:xfrm>
            <a:custGeom>
              <a:avLst/>
              <a:gdLst>
                <a:gd name="connsiteX0" fmla="*/ 2216201 w 2444281"/>
                <a:gd name="connsiteY0" fmla="*/ 281860 h 887414"/>
                <a:gd name="connsiteX1" fmla="*/ 2216979 w 2444281"/>
                <a:gd name="connsiteY1" fmla="*/ 285752 h 887414"/>
                <a:gd name="connsiteX2" fmla="*/ 2327517 w 2444281"/>
                <a:gd name="connsiteY2" fmla="*/ 457786 h 887414"/>
                <a:gd name="connsiteX3" fmla="*/ 2382007 w 2444281"/>
                <a:gd name="connsiteY3" fmla="*/ 560539 h 887414"/>
                <a:gd name="connsiteX4" fmla="*/ 2382007 w 2444281"/>
                <a:gd name="connsiteY4" fmla="*/ 560539 h 887414"/>
                <a:gd name="connsiteX5" fmla="*/ 2417037 w 2444281"/>
                <a:gd name="connsiteY5" fmla="*/ 633712 h 887414"/>
                <a:gd name="connsiteX6" fmla="*/ 2440390 w 2444281"/>
                <a:gd name="connsiteY6" fmla="*/ 783950 h 887414"/>
                <a:gd name="connsiteX7" fmla="*/ 2437276 w 2444281"/>
                <a:gd name="connsiteY7" fmla="*/ 790956 h 887414"/>
                <a:gd name="connsiteX8" fmla="*/ 2436497 w 2444281"/>
                <a:gd name="connsiteY8" fmla="*/ 804968 h 887414"/>
                <a:gd name="connsiteX9" fmla="*/ 2426378 w 2444281"/>
                <a:gd name="connsiteY9" fmla="*/ 889817 h 887414"/>
                <a:gd name="connsiteX10" fmla="*/ 25688 w 2444281"/>
                <a:gd name="connsiteY10" fmla="*/ 889817 h 887414"/>
                <a:gd name="connsiteX11" fmla="*/ 11676 w 2444281"/>
                <a:gd name="connsiteY11" fmla="*/ 861015 h 887414"/>
                <a:gd name="connsiteX12" fmla="*/ 7006 w 2444281"/>
                <a:gd name="connsiteY12" fmla="*/ 590120 h 887414"/>
                <a:gd name="connsiteX13" fmla="*/ 64610 w 2444281"/>
                <a:gd name="connsiteY13" fmla="*/ 179886 h 887414"/>
                <a:gd name="connsiteX14" fmla="*/ 100418 w 2444281"/>
                <a:gd name="connsiteY14" fmla="*/ 144077 h 887414"/>
                <a:gd name="connsiteX15" fmla="*/ 173591 w 2444281"/>
                <a:gd name="connsiteY15" fmla="*/ 136293 h 887414"/>
                <a:gd name="connsiteX16" fmla="*/ 433587 w 2444281"/>
                <a:gd name="connsiteY16" fmla="*/ 116832 h 887414"/>
                <a:gd name="connsiteX17" fmla="*/ 693584 w 2444281"/>
                <a:gd name="connsiteY17" fmla="*/ 98150 h 887414"/>
                <a:gd name="connsiteX18" fmla="*/ 890528 w 2444281"/>
                <a:gd name="connsiteY18" fmla="*/ 84138 h 887414"/>
                <a:gd name="connsiteX19" fmla="*/ 1139627 w 2444281"/>
                <a:gd name="connsiteY19" fmla="*/ 67013 h 887414"/>
                <a:gd name="connsiteX20" fmla="*/ 1435432 w 2444281"/>
                <a:gd name="connsiteY20" fmla="*/ 45995 h 887414"/>
                <a:gd name="connsiteX21" fmla="*/ 1561538 w 2444281"/>
                <a:gd name="connsiteY21" fmla="*/ 38211 h 887414"/>
                <a:gd name="connsiteX22" fmla="*/ 1602795 w 2444281"/>
                <a:gd name="connsiteY22" fmla="*/ 48330 h 887414"/>
                <a:gd name="connsiteX23" fmla="*/ 1679081 w 2444281"/>
                <a:gd name="connsiteY23" fmla="*/ 96593 h 887414"/>
                <a:gd name="connsiteX24" fmla="*/ 1718003 w 2444281"/>
                <a:gd name="connsiteY24" fmla="*/ 81803 h 887414"/>
                <a:gd name="connsiteX25" fmla="*/ 1731236 w 2444281"/>
                <a:gd name="connsiteY25" fmla="*/ 40546 h 887414"/>
                <a:gd name="connsiteX26" fmla="*/ 1748362 w 2444281"/>
                <a:gd name="connsiteY26" fmla="*/ 26534 h 887414"/>
                <a:gd name="connsiteX27" fmla="*/ 2004467 w 2444281"/>
                <a:gd name="connsiteY27" fmla="*/ 7073 h 887414"/>
                <a:gd name="connsiteX28" fmla="*/ 2102549 w 2444281"/>
                <a:gd name="connsiteY28" fmla="*/ 67 h 887414"/>
                <a:gd name="connsiteX29" fmla="*/ 2161710 w 2444281"/>
                <a:gd name="connsiteY29" fmla="*/ 55336 h 887414"/>
                <a:gd name="connsiteX30" fmla="*/ 2161710 w 2444281"/>
                <a:gd name="connsiteY30" fmla="*/ 55336 h 887414"/>
                <a:gd name="connsiteX31" fmla="*/ 2177279 w 2444281"/>
                <a:gd name="connsiteY31" fmla="*/ 126174 h 887414"/>
                <a:gd name="connsiteX32" fmla="*/ 2206081 w 2444281"/>
                <a:gd name="connsiteY32" fmla="*/ 253058 h 887414"/>
                <a:gd name="connsiteX33" fmla="*/ 2206081 w 2444281"/>
                <a:gd name="connsiteY33" fmla="*/ 253058 h 887414"/>
                <a:gd name="connsiteX34" fmla="*/ 2216201 w 2444281"/>
                <a:gd name="connsiteY34" fmla="*/ 281860 h 8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444281" h="887414">
                  <a:moveTo>
                    <a:pt x="2216201" y="281860"/>
                  </a:moveTo>
                  <a:cubicBezTo>
                    <a:pt x="2215422" y="283417"/>
                    <a:pt x="2215422" y="284974"/>
                    <a:pt x="2216979" y="285752"/>
                  </a:cubicBezTo>
                  <a:cubicBezTo>
                    <a:pt x="2257458" y="340243"/>
                    <a:pt x="2293265" y="398625"/>
                    <a:pt x="2327517" y="457786"/>
                  </a:cubicBezTo>
                  <a:cubicBezTo>
                    <a:pt x="2346978" y="491259"/>
                    <a:pt x="2369552" y="523175"/>
                    <a:pt x="2382007" y="560539"/>
                  </a:cubicBezTo>
                  <a:lnTo>
                    <a:pt x="2382007" y="560539"/>
                  </a:lnTo>
                  <a:cubicBezTo>
                    <a:pt x="2402246" y="580779"/>
                    <a:pt x="2406138" y="608802"/>
                    <a:pt x="2417037" y="633712"/>
                  </a:cubicBezTo>
                  <a:cubicBezTo>
                    <a:pt x="2438833" y="681197"/>
                    <a:pt x="2452066" y="731017"/>
                    <a:pt x="2440390" y="783950"/>
                  </a:cubicBezTo>
                  <a:cubicBezTo>
                    <a:pt x="2439611" y="787064"/>
                    <a:pt x="2438833" y="789399"/>
                    <a:pt x="2437276" y="790956"/>
                  </a:cubicBezTo>
                  <a:cubicBezTo>
                    <a:pt x="2437276" y="795627"/>
                    <a:pt x="2437276" y="800297"/>
                    <a:pt x="2436497" y="804968"/>
                  </a:cubicBezTo>
                  <a:cubicBezTo>
                    <a:pt x="2430270" y="832991"/>
                    <a:pt x="2437276" y="862572"/>
                    <a:pt x="2426378" y="889817"/>
                  </a:cubicBezTo>
                  <a:cubicBezTo>
                    <a:pt x="1626148" y="889817"/>
                    <a:pt x="825918" y="889817"/>
                    <a:pt x="25688" y="889817"/>
                  </a:cubicBezTo>
                  <a:cubicBezTo>
                    <a:pt x="16347" y="882032"/>
                    <a:pt x="14012" y="871913"/>
                    <a:pt x="11676" y="861015"/>
                  </a:cubicBezTo>
                  <a:cubicBezTo>
                    <a:pt x="-5449" y="770717"/>
                    <a:pt x="-778" y="680418"/>
                    <a:pt x="7006" y="590120"/>
                  </a:cubicBezTo>
                  <a:cubicBezTo>
                    <a:pt x="19461" y="452337"/>
                    <a:pt x="42035" y="316112"/>
                    <a:pt x="64610" y="179886"/>
                  </a:cubicBezTo>
                  <a:cubicBezTo>
                    <a:pt x="68502" y="157311"/>
                    <a:pt x="76286" y="147191"/>
                    <a:pt x="100418" y="144077"/>
                  </a:cubicBezTo>
                  <a:cubicBezTo>
                    <a:pt x="124549" y="140185"/>
                    <a:pt x="150238" y="143299"/>
                    <a:pt x="173591" y="136293"/>
                  </a:cubicBezTo>
                  <a:cubicBezTo>
                    <a:pt x="259997" y="128509"/>
                    <a:pt x="346403" y="123060"/>
                    <a:pt x="433587" y="116832"/>
                  </a:cubicBezTo>
                  <a:cubicBezTo>
                    <a:pt x="519994" y="110605"/>
                    <a:pt x="607178" y="105156"/>
                    <a:pt x="693584" y="98150"/>
                  </a:cubicBezTo>
                  <a:cubicBezTo>
                    <a:pt x="758973" y="93479"/>
                    <a:pt x="825140" y="88030"/>
                    <a:pt x="890528" y="84138"/>
                  </a:cubicBezTo>
                  <a:cubicBezTo>
                    <a:pt x="973820" y="79468"/>
                    <a:pt x="1056334" y="72461"/>
                    <a:pt x="1139627" y="67013"/>
                  </a:cubicBezTo>
                  <a:cubicBezTo>
                    <a:pt x="1238488" y="60007"/>
                    <a:pt x="1336571" y="52222"/>
                    <a:pt x="1435432" y="45995"/>
                  </a:cubicBezTo>
                  <a:cubicBezTo>
                    <a:pt x="1477467" y="43660"/>
                    <a:pt x="1518724" y="35875"/>
                    <a:pt x="1561538" y="38211"/>
                  </a:cubicBezTo>
                  <a:cubicBezTo>
                    <a:pt x="1577106" y="35097"/>
                    <a:pt x="1590340" y="40546"/>
                    <a:pt x="1602795" y="48330"/>
                  </a:cubicBezTo>
                  <a:cubicBezTo>
                    <a:pt x="1628483" y="63121"/>
                    <a:pt x="1653393" y="81025"/>
                    <a:pt x="1679081" y="96593"/>
                  </a:cubicBezTo>
                  <a:cubicBezTo>
                    <a:pt x="1705548" y="113719"/>
                    <a:pt x="1710219" y="111383"/>
                    <a:pt x="1718003" y="81803"/>
                  </a:cubicBezTo>
                  <a:cubicBezTo>
                    <a:pt x="1721895" y="67791"/>
                    <a:pt x="1725787" y="53779"/>
                    <a:pt x="1731236" y="40546"/>
                  </a:cubicBezTo>
                  <a:cubicBezTo>
                    <a:pt x="1735129" y="33540"/>
                    <a:pt x="1740577" y="28869"/>
                    <a:pt x="1748362" y="26534"/>
                  </a:cubicBezTo>
                  <a:cubicBezTo>
                    <a:pt x="1833211" y="17193"/>
                    <a:pt x="1918839" y="10187"/>
                    <a:pt x="2004467" y="7073"/>
                  </a:cubicBezTo>
                  <a:cubicBezTo>
                    <a:pt x="2037161" y="5516"/>
                    <a:pt x="2069855" y="846"/>
                    <a:pt x="2102549" y="67"/>
                  </a:cubicBezTo>
                  <a:cubicBezTo>
                    <a:pt x="2140693" y="-1490"/>
                    <a:pt x="2153926" y="24199"/>
                    <a:pt x="2161710" y="55336"/>
                  </a:cubicBezTo>
                  <a:lnTo>
                    <a:pt x="2161710" y="55336"/>
                  </a:lnTo>
                  <a:cubicBezTo>
                    <a:pt x="2171830" y="77911"/>
                    <a:pt x="2174944" y="102042"/>
                    <a:pt x="2177279" y="126174"/>
                  </a:cubicBezTo>
                  <a:cubicBezTo>
                    <a:pt x="2181171" y="169766"/>
                    <a:pt x="2196740" y="210244"/>
                    <a:pt x="2206081" y="253058"/>
                  </a:cubicBezTo>
                  <a:lnTo>
                    <a:pt x="2206081" y="253058"/>
                  </a:lnTo>
                  <a:cubicBezTo>
                    <a:pt x="2213865" y="260843"/>
                    <a:pt x="2212308" y="272519"/>
                    <a:pt x="2216201" y="281860"/>
                  </a:cubicBezTo>
                  <a:close/>
                </a:path>
              </a:pathLst>
            </a:custGeom>
            <a:solidFill>
              <a:srgbClr val="000000"/>
            </a:solidFill>
            <a:ln w="7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18">
              <a:extLst>
                <a:ext uri="{FF2B5EF4-FFF2-40B4-BE49-F238E27FC236}">
                  <a16:creationId xmlns:a16="http://schemas.microsoft.com/office/drawing/2014/main" id="{C1F169F8-7A9D-4DB0-86B6-E75A10B6F40A}"/>
                </a:ext>
              </a:extLst>
            </p:cNvPr>
            <p:cNvSpPr/>
            <p:nvPr/>
          </p:nvSpPr>
          <p:spPr>
            <a:xfrm>
              <a:off x="4568780" y="1022727"/>
              <a:ext cx="1299984" cy="1556867"/>
            </a:xfrm>
            <a:custGeom>
              <a:avLst/>
              <a:gdLst>
                <a:gd name="connsiteX0" fmla="*/ 1292132 w 1299984"/>
                <a:gd name="connsiteY0" fmla="*/ 412704 h 1556867"/>
                <a:gd name="connsiteX1" fmla="*/ 1081955 w 1299984"/>
                <a:gd name="connsiteY1" fmla="*/ 353543 h 1556867"/>
                <a:gd name="connsiteX2" fmla="*/ 898245 w 1299984"/>
                <a:gd name="connsiteY2" fmla="*/ 323184 h 1556867"/>
                <a:gd name="connsiteX3" fmla="*/ 718427 w 1299984"/>
                <a:gd name="connsiteY3" fmla="*/ 324741 h 1556867"/>
                <a:gd name="connsiteX4" fmla="*/ 569746 w 1299984"/>
                <a:gd name="connsiteY4" fmla="*/ 479650 h 1556867"/>
                <a:gd name="connsiteX5" fmla="*/ 542501 w 1299984"/>
                <a:gd name="connsiteY5" fmla="*/ 704617 h 1556867"/>
                <a:gd name="connsiteX6" fmla="*/ 480226 w 1299984"/>
                <a:gd name="connsiteY6" fmla="*/ 1003535 h 1556867"/>
                <a:gd name="connsiteX7" fmla="*/ 458430 w 1299984"/>
                <a:gd name="connsiteY7" fmla="*/ 1071259 h 1556867"/>
                <a:gd name="connsiteX8" fmla="*/ 431963 w 1299984"/>
                <a:gd name="connsiteY8" fmla="*/ 1089942 h 1556867"/>
                <a:gd name="connsiteX9" fmla="*/ 407054 w 1299984"/>
                <a:gd name="connsiteY9" fmla="*/ 1066589 h 1556867"/>
                <a:gd name="connsiteX10" fmla="*/ 399269 w 1299984"/>
                <a:gd name="connsiteY10" fmla="*/ 1015990 h 1556867"/>
                <a:gd name="connsiteX11" fmla="*/ 210888 w 1299984"/>
                <a:gd name="connsiteY11" fmla="*/ 861861 h 1556867"/>
                <a:gd name="connsiteX12" fmla="*/ 119811 w 1299984"/>
                <a:gd name="connsiteY12" fmla="*/ 924914 h 1556867"/>
                <a:gd name="connsiteX13" fmla="*/ 102686 w 1299984"/>
                <a:gd name="connsiteY13" fmla="*/ 1110959 h 1556867"/>
                <a:gd name="connsiteX14" fmla="*/ 159512 w 1299984"/>
                <a:gd name="connsiteY14" fmla="*/ 1204371 h 1556867"/>
                <a:gd name="connsiteX15" fmla="*/ 265379 w 1299984"/>
                <a:gd name="connsiteY15" fmla="*/ 1420776 h 1556867"/>
                <a:gd name="connsiteX16" fmla="*/ 260708 w 1299984"/>
                <a:gd name="connsiteY16" fmla="*/ 1560894 h 1556867"/>
                <a:gd name="connsiteX17" fmla="*/ 252924 w 1299984"/>
                <a:gd name="connsiteY17" fmla="*/ 1553110 h 1556867"/>
                <a:gd name="connsiteX18" fmla="*/ 230349 w 1299984"/>
                <a:gd name="connsiteY18" fmla="*/ 1531314 h 1556867"/>
                <a:gd name="connsiteX19" fmla="*/ 112027 w 1299984"/>
                <a:gd name="connsiteY19" fmla="*/ 1370178 h 1556867"/>
                <a:gd name="connsiteX20" fmla="*/ 40411 w 1299984"/>
                <a:gd name="connsiteY20" fmla="*/ 1192695 h 1556867"/>
                <a:gd name="connsiteX21" fmla="*/ 18615 w 1299984"/>
                <a:gd name="connsiteY21" fmla="*/ 1124971 h 1556867"/>
                <a:gd name="connsiteX22" fmla="*/ 11609 w 1299984"/>
                <a:gd name="connsiteY22" fmla="*/ 1061140 h 1556867"/>
                <a:gd name="connsiteX23" fmla="*/ 10831 w 1299984"/>
                <a:gd name="connsiteY23" fmla="*/ 872759 h 1556867"/>
                <a:gd name="connsiteX24" fmla="*/ 40411 w 1299984"/>
                <a:gd name="connsiteY24" fmla="*/ 703839 h 1556867"/>
                <a:gd name="connsiteX25" fmla="*/ 104243 w 1299984"/>
                <a:gd name="connsiteY25" fmla="*/ 485099 h 1556867"/>
                <a:gd name="connsiteX26" fmla="*/ 189870 w 1299984"/>
                <a:gd name="connsiteY26" fmla="*/ 306059 h 1556867"/>
                <a:gd name="connsiteX27" fmla="*/ 285618 w 1299984"/>
                <a:gd name="connsiteY27" fmla="*/ 190851 h 1556867"/>
                <a:gd name="connsiteX28" fmla="*/ 388371 w 1299984"/>
                <a:gd name="connsiteY28" fmla="*/ 109115 h 1556867"/>
                <a:gd name="connsiteX29" fmla="*/ 741002 w 1299984"/>
                <a:gd name="connsiteY29" fmla="*/ 135 h 1556867"/>
                <a:gd name="connsiteX30" fmla="*/ 1095967 w 1299984"/>
                <a:gd name="connsiteY30" fmla="*/ 96660 h 1556867"/>
                <a:gd name="connsiteX31" fmla="*/ 1294468 w 1299984"/>
                <a:gd name="connsiteY31" fmla="*/ 397136 h 1556867"/>
                <a:gd name="connsiteX32" fmla="*/ 1292132 w 1299984"/>
                <a:gd name="connsiteY32" fmla="*/ 412704 h 155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99984" h="1556867">
                  <a:moveTo>
                    <a:pt x="1292132" y="412704"/>
                  </a:moveTo>
                  <a:cubicBezTo>
                    <a:pt x="1232193" y="357436"/>
                    <a:pt x="1156685" y="355879"/>
                    <a:pt x="1081955" y="353543"/>
                  </a:cubicBezTo>
                  <a:cubicBezTo>
                    <a:pt x="1019681" y="351987"/>
                    <a:pt x="959741" y="332526"/>
                    <a:pt x="898245" y="323184"/>
                  </a:cubicBezTo>
                  <a:cubicBezTo>
                    <a:pt x="837527" y="313843"/>
                    <a:pt x="778366" y="313843"/>
                    <a:pt x="718427" y="324741"/>
                  </a:cubicBezTo>
                  <a:cubicBezTo>
                    <a:pt x="632799" y="341088"/>
                    <a:pt x="587650" y="397136"/>
                    <a:pt x="569746" y="479650"/>
                  </a:cubicBezTo>
                  <a:cubicBezTo>
                    <a:pt x="553399" y="553601"/>
                    <a:pt x="547950" y="629109"/>
                    <a:pt x="542501" y="704617"/>
                  </a:cubicBezTo>
                  <a:cubicBezTo>
                    <a:pt x="535495" y="807370"/>
                    <a:pt x="511364" y="906231"/>
                    <a:pt x="480226" y="1003535"/>
                  </a:cubicBezTo>
                  <a:cubicBezTo>
                    <a:pt x="473220" y="1026110"/>
                    <a:pt x="465436" y="1048685"/>
                    <a:pt x="458430" y="1071259"/>
                  </a:cubicBezTo>
                  <a:cubicBezTo>
                    <a:pt x="454538" y="1084493"/>
                    <a:pt x="448310" y="1093834"/>
                    <a:pt x="431963" y="1089942"/>
                  </a:cubicBezTo>
                  <a:cubicBezTo>
                    <a:pt x="418730" y="1086828"/>
                    <a:pt x="406275" y="1086828"/>
                    <a:pt x="407054" y="1066589"/>
                  </a:cubicBezTo>
                  <a:cubicBezTo>
                    <a:pt x="407054" y="1049463"/>
                    <a:pt x="401604" y="1033116"/>
                    <a:pt x="399269" y="1015990"/>
                  </a:cubicBezTo>
                  <a:cubicBezTo>
                    <a:pt x="383701" y="908567"/>
                    <a:pt x="284061" y="865753"/>
                    <a:pt x="210888" y="861861"/>
                  </a:cubicBezTo>
                  <a:cubicBezTo>
                    <a:pt x="163404" y="859525"/>
                    <a:pt x="135380" y="879765"/>
                    <a:pt x="119811" y="924914"/>
                  </a:cubicBezTo>
                  <a:cubicBezTo>
                    <a:pt x="99572" y="985632"/>
                    <a:pt x="87896" y="1047128"/>
                    <a:pt x="102686" y="1110959"/>
                  </a:cubicBezTo>
                  <a:cubicBezTo>
                    <a:pt x="111249" y="1148324"/>
                    <a:pt x="126039" y="1182575"/>
                    <a:pt x="159512" y="1204371"/>
                  </a:cubicBezTo>
                  <a:cubicBezTo>
                    <a:pt x="237355" y="1255748"/>
                    <a:pt x="266157" y="1331256"/>
                    <a:pt x="265379" y="1420776"/>
                  </a:cubicBezTo>
                  <a:cubicBezTo>
                    <a:pt x="264600" y="1467482"/>
                    <a:pt x="271606" y="1514188"/>
                    <a:pt x="260708" y="1560894"/>
                  </a:cubicBezTo>
                  <a:cubicBezTo>
                    <a:pt x="256037" y="1560115"/>
                    <a:pt x="254480" y="1556223"/>
                    <a:pt x="252924" y="1553110"/>
                  </a:cubicBezTo>
                  <a:cubicBezTo>
                    <a:pt x="249810" y="1541433"/>
                    <a:pt x="241247" y="1534427"/>
                    <a:pt x="230349" y="1531314"/>
                  </a:cubicBezTo>
                  <a:cubicBezTo>
                    <a:pt x="187535" y="1517302"/>
                    <a:pt x="129153" y="1410656"/>
                    <a:pt x="112027" y="1370178"/>
                  </a:cubicBezTo>
                  <a:cubicBezTo>
                    <a:pt x="87117" y="1311795"/>
                    <a:pt x="64543" y="1251856"/>
                    <a:pt x="40411" y="1192695"/>
                  </a:cubicBezTo>
                  <a:cubicBezTo>
                    <a:pt x="31848" y="1170120"/>
                    <a:pt x="21729" y="1149103"/>
                    <a:pt x="18615" y="1124971"/>
                  </a:cubicBezTo>
                  <a:cubicBezTo>
                    <a:pt x="16280" y="1102397"/>
                    <a:pt x="25621" y="1082936"/>
                    <a:pt x="11609" y="1061140"/>
                  </a:cubicBezTo>
                  <a:cubicBezTo>
                    <a:pt x="-10965" y="1026888"/>
                    <a:pt x="5382" y="911680"/>
                    <a:pt x="10831" y="872759"/>
                  </a:cubicBezTo>
                  <a:cubicBezTo>
                    <a:pt x="18615" y="816711"/>
                    <a:pt x="28735" y="759107"/>
                    <a:pt x="40411" y="703839"/>
                  </a:cubicBezTo>
                  <a:cubicBezTo>
                    <a:pt x="55980" y="629887"/>
                    <a:pt x="77776" y="556715"/>
                    <a:pt x="104243" y="485099"/>
                  </a:cubicBezTo>
                  <a:cubicBezTo>
                    <a:pt x="119811" y="444620"/>
                    <a:pt x="149392" y="328634"/>
                    <a:pt x="189870" y="306059"/>
                  </a:cubicBezTo>
                  <a:cubicBezTo>
                    <a:pt x="224122" y="287377"/>
                    <a:pt x="256816" y="220431"/>
                    <a:pt x="285618" y="190851"/>
                  </a:cubicBezTo>
                  <a:cubicBezTo>
                    <a:pt x="316755" y="158935"/>
                    <a:pt x="351006" y="132468"/>
                    <a:pt x="388371" y="109115"/>
                  </a:cubicBezTo>
                  <a:cubicBezTo>
                    <a:pt x="485675" y="48397"/>
                    <a:pt x="624236" y="-2979"/>
                    <a:pt x="741002" y="135"/>
                  </a:cubicBezTo>
                  <a:cubicBezTo>
                    <a:pt x="863994" y="4027"/>
                    <a:pt x="989322" y="32050"/>
                    <a:pt x="1095967" y="96660"/>
                  </a:cubicBezTo>
                  <a:cubicBezTo>
                    <a:pt x="1185487" y="151151"/>
                    <a:pt x="1331833" y="278814"/>
                    <a:pt x="1294468" y="397136"/>
                  </a:cubicBezTo>
                  <a:cubicBezTo>
                    <a:pt x="1293689" y="402585"/>
                    <a:pt x="1292911" y="407255"/>
                    <a:pt x="1292132" y="412704"/>
                  </a:cubicBezTo>
                  <a:close/>
                </a:path>
              </a:pathLst>
            </a:custGeom>
            <a:solidFill>
              <a:srgbClr val="89571E"/>
            </a:solidFill>
            <a:ln w="7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19">
              <a:extLst>
                <a:ext uri="{FF2B5EF4-FFF2-40B4-BE49-F238E27FC236}">
                  <a16:creationId xmlns:a16="http://schemas.microsoft.com/office/drawing/2014/main" id="{BF4C96E1-6012-4DB1-961B-A0F53586AAFC}"/>
                </a:ext>
              </a:extLst>
            </p:cNvPr>
            <p:cNvSpPr/>
            <p:nvPr/>
          </p:nvSpPr>
          <p:spPr>
            <a:xfrm>
              <a:off x="5098826" y="2631884"/>
              <a:ext cx="194608" cy="233530"/>
            </a:xfrm>
            <a:custGeom>
              <a:avLst/>
              <a:gdLst>
                <a:gd name="connsiteX0" fmla="*/ 98861 w 194608"/>
                <a:gd name="connsiteY0" fmla="*/ 212512 h 233530"/>
                <a:gd name="connsiteX1" fmla="*/ 88742 w 194608"/>
                <a:gd name="connsiteY1" fmla="*/ 211734 h 233530"/>
                <a:gd name="connsiteX2" fmla="*/ 66167 w 194608"/>
                <a:gd name="connsiteY2" fmla="*/ 205506 h 233530"/>
                <a:gd name="connsiteX3" fmla="*/ 60718 w 194608"/>
                <a:gd name="connsiteY3" fmla="*/ 200836 h 233530"/>
                <a:gd name="connsiteX4" fmla="*/ 9341 w 194608"/>
                <a:gd name="connsiteY4" fmla="*/ 28024 h 233530"/>
                <a:gd name="connsiteX5" fmla="*/ 0 w 194608"/>
                <a:gd name="connsiteY5" fmla="*/ 0 h 233530"/>
                <a:gd name="connsiteX6" fmla="*/ 31916 w 194608"/>
                <a:gd name="connsiteY6" fmla="*/ 49041 h 233530"/>
                <a:gd name="connsiteX7" fmla="*/ 198501 w 194608"/>
                <a:gd name="connsiteY7" fmla="*/ 233530 h 233530"/>
                <a:gd name="connsiteX8" fmla="*/ 195387 w 194608"/>
                <a:gd name="connsiteY8" fmla="*/ 236644 h 233530"/>
                <a:gd name="connsiteX9" fmla="*/ 175926 w 194608"/>
                <a:gd name="connsiteY9" fmla="*/ 234309 h 233530"/>
                <a:gd name="connsiteX10" fmla="*/ 175926 w 194608"/>
                <a:gd name="connsiteY10" fmla="*/ 233530 h 233530"/>
                <a:gd name="connsiteX11" fmla="*/ 150238 w 194608"/>
                <a:gd name="connsiteY11" fmla="*/ 228081 h 233530"/>
                <a:gd name="connsiteX12" fmla="*/ 131555 w 194608"/>
                <a:gd name="connsiteY12" fmla="*/ 223410 h 233530"/>
                <a:gd name="connsiteX13" fmla="*/ 131555 w 194608"/>
                <a:gd name="connsiteY13" fmla="*/ 222632 h 233530"/>
                <a:gd name="connsiteX14" fmla="*/ 98861 w 194608"/>
                <a:gd name="connsiteY14" fmla="*/ 212512 h 23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4608" h="233530">
                  <a:moveTo>
                    <a:pt x="98861" y="212512"/>
                  </a:moveTo>
                  <a:cubicBezTo>
                    <a:pt x="95747" y="212512"/>
                    <a:pt x="91855" y="211734"/>
                    <a:pt x="88742" y="211734"/>
                  </a:cubicBezTo>
                  <a:cubicBezTo>
                    <a:pt x="82514" y="204728"/>
                    <a:pt x="73173" y="207842"/>
                    <a:pt x="66167" y="205506"/>
                  </a:cubicBezTo>
                  <a:cubicBezTo>
                    <a:pt x="63832" y="204728"/>
                    <a:pt x="62275" y="203171"/>
                    <a:pt x="60718" y="200836"/>
                  </a:cubicBezTo>
                  <a:cubicBezTo>
                    <a:pt x="46706" y="142453"/>
                    <a:pt x="27245" y="85628"/>
                    <a:pt x="9341" y="28024"/>
                  </a:cubicBezTo>
                  <a:cubicBezTo>
                    <a:pt x="7006" y="19461"/>
                    <a:pt x="3892" y="10898"/>
                    <a:pt x="0" y="0"/>
                  </a:cubicBezTo>
                  <a:cubicBezTo>
                    <a:pt x="20239" y="13233"/>
                    <a:pt x="23353" y="33473"/>
                    <a:pt x="31916" y="49041"/>
                  </a:cubicBezTo>
                  <a:cubicBezTo>
                    <a:pt x="72394" y="124549"/>
                    <a:pt x="127663" y="185267"/>
                    <a:pt x="198501" y="233530"/>
                  </a:cubicBezTo>
                  <a:cubicBezTo>
                    <a:pt x="197722" y="234309"/>
                    <a:pt x="196944" y="235865"/>
                    <a:pt x="195387" y="236644"/>
                  </a:cubicBezTo>
                  <a:cubicBezTo>
                    <a:pt x="188381" y="240536"/>
                    <a:pt x="182153" y="238979"/>
                    <a:pt x="175926" y="234309"/>
                  </a:cubicBezTo>
                  <a:lnTo>
                    <a:pt x="175926" y="233530"/>
                  </a:lnTo>
                  <a:cubicBezTo>
                    <a:pt x="168142" y="226524"/>
                    <a:pt x="158801" y="228859"/>
                    <a:pt x="150238" y="228081"/>
                  </a:cubicBezTo>
                  <a:cubicBezTo>
                    <a:pt x="143232" y="228081"/>
                    <a:pt x="137004" y="228081"/>
                    <a:pt x="131555" y="223410"/>
                  </a:cubicBezTo>
                  <a:lnTo>
                    <a:pt x="131555" y="222632"/>
                  </a:lnTo>
                  <a:cubicBezTo>
                    <a:pt x="122214" y="216404"/>
                    <a:pt x="108981" y="221075"/>
                    <a:pt x="98861" y="212512"/>
                  </a:cubicBezTo>
                  <a:close/>
                </a:path>
              </a:pathLst>
            </a:custGeom>
            <a:solidFill>
              <a:srgbClr val="E3B786"/>
            </a:solidFill>
            <a:ln w="7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4" name="Graphic 24">
              <a:extLst>
                <a:ext uri="{FF2B5EF4-FFF2-40B4-BE49-F238E27FC236}">
                  <a16:creationId xmlns:a16="http://schemas.microsoft.com/office/drawing/2014/main" id="{F46D99B3-E6C2-4943-84B6-E7368D26A37D}"/>
                </a:ext>
              </a:extLst>
            </p:cNvPr>
            <p:cNvGrpSpPr/>
            <p:nvPr/>
          </p:nvGrpSpPr>
          <p:grpSpPr>
            <a:xfrm>
              <a:off x="3822070" y="2993077"/>
              <a:ext cx="4040070" cy="2506556"/>
              <a:chOff x="3822070" y="2993077"/>
              <a:chExt cx="4040070" cy="2506556"/>
            </a:xfrm>
            <a:solidFill>
              <a:srgbClr val="A1C1E2"/>
            </a:solidFill>
          </p:grpSpPr>
          <p:sp>
            <p:nvSpPr>
              <p:cNvPr id="66" name="Freeform: Shape 22">
                <a:extLst>
                  <a:ext uri="{FF2B5EF4-FFF2-40B4-BE49-F238E27FC236}">
                    <a16:creationId xmlns:a16="http://schemas.microsoft.com/office/drawing/2014/main" id="{B20E4D44-06B9-4FD8-9271-6858C8589640}"/>
                  </a:ext>
                </a:extLst>
              </p:cNvPr>
              <p:cNvSpPr/>
              <p:nvPr/>
            </p:nvSpPr>
            <p:spPr>
              <a:xfrm>
                <a:off x="5752399" y="3005226"/>
                <a:ext cx="155687" cy="303589"/>
              </a:xfrm>
              <a:custGeom>
                <a:avLst/>
                <a:gdLst>
                  <a:gd name="connsiteX0" fmla="*/ 56359 w 155686"/>
                  <a:gd name="connsiteY0" fmla="*/ 86713 h 303589"/>
                  <a:gd name="connsiteX1" fmla="*/ 11210 w 155686"/>
                  <a:gd name="connsiteY1" fmla="*/ 1085 h 303589"/>
                  <a:gd name="connsiteX2" fmla="*/ 5761 w 155686"/>
                  <a:gd name="connsiteY2" fmla="*/ 1863 h 303589"/>
                  <a:gd name="connsiteX3" fmla="*/ 16659 w 155686"/>
                  <a:gd name="connsiteY3" fmla="*/ 83599 h 303589"/>
                  <a:gd name="connsiteX4" fmla="*/ 312 w 155686"/>
                  <a:gd name="connsiteY4" fmla="*/ 100725 h 303589"/>
                  <a:gd name="connsiteX5" fmla="*/ 42347 w 155686"/>
                  <a:gd name="connsiteY5" fmla="*/ 163778 h 303589"/>
                  <a:gd name="connsiteX6" fmla="*/ 54802 w 155686"/>
                  <a:gd name="connsiteY6" fmla="*/ 290662 h 303589"/>
                  <a:gd name="connsiteX7" fmla="*/ 64143 w 155686"/>
                  <a:gd name="connsiteY7" fmla="*/ 309345 h 303589"/>
                  <a:gd name="connsiteX8" fmla="*/ 92167 w 155686"/>
                  <a:gd name="connsiteY8" fmla="*/ 262639 h 303589"/>
                  <a:gd name="connsiteX9" fmla="*/ 139651 w 155686"/>
                  <a:gd name="connsiteY9" fmla="*/ 249405 h 303589"/>
                  <a:gd name="connsiteX10" fmla="*/ 149771 w 155686"/>
                  <a:gd name="connsiteY10" fmla="*/ 224495 h 303589"/>
                  <a:gd name="connsiteX11" fmla="*/ 56359 w 155686"/>
                  <a:gd name="connsiteY11" fmla="*/ 86713 h 303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686" h="303589">
                    <a:moveTo>
                      <a:pt x="56359" y="86713"/>
                    </a:moveTo>
                    <a:cubicBezTo>
                      <a:pt x="39233" y="59468"/>
                      <a:pt x="18994" y="33001"/>
                      <a:pt x="11210" y="1085"/>
                    </a:cubicBezTo>
                    <a:cubicBezTo>
                      <a:pt x="9653" y="-472"/>
                      <a:pt x="7317" y="-472"/>
                      <a:pt x="5761" y="1863"/>
                    </a:cubicBezTo>
                    <a:cubicBezTo>
                      <a:pt x="-9808" y="31444"/>
                      <a:pt x="10431" y="57911"/>
                      <a:pt x="16659" y="83599"/>
                    </a:cubicBezTo>
                    <a:cubicBezTo>
                      <a:pt x="22886" y="108509"/>
                      <a:pt x="14323" y="102282"/>
                      <a:pt x="312" y="100725"/>
                    </a:cubicBezTo>
                    <a:cubicBezTo>
                      <a:pt x="21329" y="117072"/>
                      <a:pt x="43904" y="132640"/>
                      <a:pt x="42347" y="163778"/>
                    </a:cubicBezTo>
                    <a:cubicBezTo>
                      <a:pt x="40790" y="206592"/>
                      <a:pt x="54023" y="247848"/>
                      <a:pt x="54802" y="290662"/>
                    </a:cubicBezTo>
                    <a:cubicBezTo>
                      <a:pt x="54802" y="297668"/>
                      <a:pt x="50910" y="308566"/>
                      <a:pt x="64143" y="309345"/>
                    </a:cubicBezTo>
                    <a:cubicBezTo>
                      <a:pt x="53245" y="281321"/>
                      <a:pt x="63365" y="267309"/>
                      <a:pt x="92167" y="262639"/>
                    </a:cubicBezTo>
                    <a:cubicBezTo>
                      <a:pt x="108514" y="260303"/>
                      <a:pt x="123304" y="252519"/>
                      <a:pt x="139651" y="249405"/>
                    </a:cubicBezTo>
                    <a:cubicBezTo>
                      <a:pt x="158334" y="246292"/>
                      <a:pt x="160669" y="239286"/>
                      <a:pt x="149771" y="224495"/>
                    </a:cubicBezTo>
                    <a:cubicBezTo>
                      <a:pt x="118634" y="178568"/>
                      <a:pt x="85939" y="133419"/>
                      <a:pt x="56359" y="86713"/>
                    </a:cubicBez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23">
                <a:extLst>
                  <a:ext uri="{FF2B5EF4-FFF2-40B4-BE49-F238E27FC236}">
                    <a16:creationId xmlns:a16="http://schemas.microsoft.com/office/drawing/2014/main" id="{A096E42B-F17A-4720-9FC5-AE75C436A29B}"/>
                  </a:ext>
                </a:extLst>
              </p:cNvPr>
              <p:cNvSpPr/>
              <p:nvPr/>
            </p:nvSpPr>
            <p:spPr>
              <a:xfrm>
                <a:off x="6914912" y="3319241"/>
                <a:ext cx="350295" cy="412570"/>
              </a:xfrm>
              <a:custGeom>
                <a:avLst/>
                <a:gdLst>
                  <a:gd name="connsiteX0" fmla="*/ 0 w 350295"/>
                  <a:gd name="connsiteY0" fmla="*/ 411013 h 412569"/>
                  <a:gd name="connsiteX1" fmla="*/ 4670 w 350295"/>
                  <a:gd name="connsiteY1" fmla="*/ 416462 h 412569"/>
                  <a:gd name="connsiteX2" fmla="*/ 14790 w 350295"/>
                  <a:gd name="connsiteY2" fmla="*/ 414127 h 412569"/>
                  <a:gd name="connsiteX3" fmla="*/ 25688 w 350295"/>
                  <a:gd name="connsiteY3" fmla="*/ 411791 h 412569"/>
                  <a:gd name="connsiteX4" fmla="*/ 243650 w 350295"/>
                  <a:gd name="connsiteY4" fmla="*/ 267781 h 412569"/>
                  <a:gd name="connsiteX5" fmla="*/ 341732 w 350295"/>
                  <a:gd name="connsiteY5" fmla="*/ 51377 h 412569"/>
                  <a:gd name="connsiteX6" fmla="*/ 352630 w 350295"/>
                  <a:gd name="connsiteY6" fmla="*/ 0 h 412569"/>
                  <a:gd name="connsiteX7" fmla="*/ 0 w 350295"/>
                  <a:gd name="connsiteY7" fmla="*/ 411013 h 41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295" h="412569">
                    <a:moveTo>
                      <a:pt x="0" y="411013"/>
                    </a:moveTo>
                    <a:cubicBezTo>
                      <a:pt x="1557" y="412570"/>
                      <a:pt x="3114" y="414127"/>
                      <a:pt x="4670" y="416462"/>
                    </a:cubicBezTo>
                    <a:cubicBezTo>
                      <a:pt x="7784" y="415684"/>
                      <a:pt x="11677" y="414905"/>
                      <a:pt x="14790" y="414127"/>
                    </a:cubicBezTo>
                    <a:cubicBezTo>
                      <a:pt x="18682" y="413348"/>
                      <a:pt x="21796" y="411791"/>
                      <a:pt x="25688" y="411791"/>
                    </a:cubicBezTo>
                    <a:cubicBezTo>
                      <a:pt x="125328" y="404785"/>
                      <a:pt x="193830" y="350295"/>
                      <a:pt x="243650" y="267781"/>
                    </a:cubicBezTo>
                    <a:cubicBezTo>
                      <a:pt x="284907" y="199279"/>
                      <a:pt x="312152" y="125328"/>
                      <a:pt x="341732" y="51377"/>
                    </a:cubicBezTo>
                    <a:cubicBezTo>
                      <a:pt x="347181" y="37365"/>
                      <a:pt x="358858" y="21796"/>
                      <a:pt x="352630" y="0"/>
                    </a:cubicBezTo>
                    <a:cubicBezTo>
                      <a:pt x="233530" y="138561"/>
                      <a:pt x="116765" y="274787"/>
                      <a:pt x="0" y="411013"/>
                    </a:cubicBez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24">
                <a:extLst>
                  <a:ext uri="{FF2B5EF4-FFF2-40B4-BE49-F238E27FC236}">
                    <a16:creationId xmlns:a16="http://schemas.microsoft.com/office/drawing/2014/main" id="{C57B0ADE-E6EB-4434-A108-EB1F29F0F25F}"/>
                  </a:ext>
                </a:extLst>
              </p:cNvPr>
              <p:cNvSpPr/>
              <p:nvPr/>
            </p:nvSpPr>
            <p:spPr>
              <a:xfrm>
                <a:off x="6549479" y="3486024"/>
                <a:ext cx="179040" cy="256883"/>
              </a:xfrm>
              <a:custGeom>
                <a:avLst/>
                <a:gdLst>
                  <a:gd name="connsiteX0" fmla="*/ 169267 w 179039"/>
                  <a:gd name="connsiteY0" fmla="*/ 3694 h 256883"/>
                  <a:gd name="connsiteX1" fmla="*/ 26814 w 179039"/>
                  <a:gd name="connsiteY1" fmla="*/ 51178 h 256883"/>
                  <a:gd name="connsiteX2" fmla="*/ 1125 w 179039"/>
                  <a:gd name="connsiteY2" fmla="*/ 83873 h 256883"/>
                  <a:gd name="connsiteX3" fmla="*/ 7353 w 179039"/>
                  <a:gd name="connsiteY3" fmla="*/ 144590 h 256883"/>
                  <a:gd name="connsiteX4" fmla="*/ 22922 w 179039"/>
                  <a:gd name="connsiteY4" fmla="*/ 232553 h 256883"/>
                  <a:gd name="connsiteX5" fmla="*/ 71184 w 179039"/>
                  <a:gd name="connsiteY5" fmla="*/ 242673 h 256883"/>
                  <a:gd name="connsiteX6" fmla="*/ 92202 w 179039"/>
                  <a:gd name="connsiteY6" fmla="*/ 210757 h 256883"/>
                  <a:gd name="connsiteX7" fmla="*/ 181722 w 179039"/>
                  <a:gd name="connsiteY7" fmla="*/ 15370 h 256883"/>
                  <a:gd name="connsiteX8" fmla="*/ 184057 w 179039"/>
                  <a:gd name="connsiteY8" fmla="*/ 2915 h 256883"/>
                  <a:gd name="connsiteX9" fmla="*/ 169267 w 179039"/>
                  <a:gd name="connsiteY9" fmla="*/ 3694 h 256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039" h="256883">
                    <a:moveTo>
                      <a:pt x="169267" y="3694"/>
                    </a:moveTo>
                    <a:cubicBezTo>
                      <a:pt x="121783" y="20041"/>
                      <a:pt x="74298" y="36388"/>
                      <a:pt x="26814" y="51178"/>
                    </a:cubicBezTo>
                    <a:cubicBezTo>
                      <a:pt x="6574" y="57406"/>
                      <a:pt x="-3545" y="65968"/>
                      <a:pt x="1125" y="83873"/>
                    </a:cubicBezTo>
                    <a:cubicBezTo>
                      <a:pt x="3461" y="107226"/>
                      <a:pt x="4239" y="125908"/>
                      <a:pt x="7353" y="144590"/>
                    </a:cubicBezTo>
                    <a:cubicBezTo>
                      <a:pt x="12023" y="174171"/>
                      <a:pt x="12802" y="204530"/>
                      <a:pt x="22922" y="232553"/>
                    </a:cubicBezTo>
                    <a:cubicBezTo>
                      <a:pt x="33820" y="263691"/>
                      <a:pt x="50167" y="267583"/>
                      <a:pt x="71184" y="242673"/>
                    </a:cubicBezTo>
                    <a:cubicBezTo>
                      <a:pt x="78969" y="233332"/>
                      <a:pt x="85975" y="221655"/>
                      <a:pt x="92202" y="210757"/>
                    </a:cubicBezTo>
                    <a:cubicBezTo>
                      <a:pt x="127232" y="147704"/>
                      <a:pt x="152920" y="80759"/>
                      <a:pt x="181722" y="15370"/>
                    </a:cubicBezTo>
                    <a:cubicBezTo>
                      <a:pt x="183279" y="11478"/>
                      <a:pt x="187171" y="6808"/>
                      <a:pt x="184057" y="2915"/>
                    </a:cubicBezTo>
                    <a:cubicBezTo>
                      <a:pt x="179387" y="-3312"/>
                      <a:pt x="173938" y="2137"/>
                      <a:pt x="169267" y="3694"/>
                    </a:cubicBez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25">
                <a:extLst>
                  <a:ext uri="{FF2B5EF4-FFF2-40B4-BE49-F238E27FC236}">
                    <a16:creationId xmlns:a16="http://schemas.microsoft.com/office/drawing/2014/main" id="{84F87E7C-3D70-4C98-A232-941FBF1576AA}"/>
                  </a:ext>
                </a:extLst>
              </p:cNvPr>
              <p:cNvSpPr/>
              <p:nvPr/>
            </p:nvSpPr>
            <p:spPr>
              <a:xfrm>
                <a:off x="7708914" y="3041340"/>
                <a:ext cx="155687" cy="233530"/>
              </a:xfrm>
              <a:custGeom>
                <a:avLst/>
                <a:gdLst>
                  <a:gd name="connsiteX0" fmla="*/ 151795 w 155686"/>
                  <a:gd name="connsiteY0" fmla="*/ 205506 h 233530"/>
                  <a:gd name="connsiteX1" fmla="*/ 7006 w 155686"/>
                  <a:gd name="connsiteY1" fmla="*/ 0 h 233530"/>
                  <a:gd name="connsiteX2" fmla="*/ 0 w 155686"/>
                  <a:gd name="connsiteY2" fmla="*/ 3114 h 233530"/>
                  <a:gd name="connsiteX3" fmla="*/ 21796 w 155686"/>
                  <a:gd name="connsiteY3" fmla="*/ 180596 h 233530"/>
                  <a:gd name="connsiteX4" fmla="*/ 32694 w 155686"/>
                  <a:gd name="connsiteY4" fmla="*/ 209399 h 233530"/>
                  <a:gd name="connsiteX5" fmla="*/ 126106 w 155686"/>
                  <a:gd name="connsiteY5" fmla="*/ 238200 h 233530"/>
                  <a:gd name="connsiteX6" fmla="*/ 151795 w 155686"/>
                  <a:gd name="connsiteY6" fmla="*/ 205506 h 233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686" h="233530">
                    <a:moveTo>
                      <a:pt x="151795" y="205506"/>
                    </a:moveTo>
                    <a:cubicBezTo>
                      <a:pt x="115986" y="127663"/>
                      <a:pt x="58383" y="66167"/>
                      <a:pt x="7006" y="0"/>
                    </a:cubicBezTo>
                    <a:cubicBezTo>
                      <a:pt x="4670" y="778"/>
                      <a:pt x="2335" y="2335"/>
                      <a:pt x="0" y="3114"/>
                    </a:cubicBezTo>
                    <a:cubicBezTo>
                      <a:pt x="7006" y="62275"/>
                      <a:pt x="14012" y="121435"/>
                      <a:pt x="21796" y="180596"/>
                    </a:cubicBezTo>
                    <a:cubicBezTo>
                      <a:pt x="23353" y="190716"/>
                      <a:pt x="19461" y="203949"/>
                      <a:pt x="32694" y="209399"/>
                    </a:cubicBezTo>
                    <a:cubicBezTo>
                      <a:pt x="63053" y="221854"/>
                      <a:pt x="93412" y="235087"/>
                      <a:pt x="126106" y="238200"/>
                    </a:cubicBezTo>
                    <a:cubicBezTo>
                      <a:pt x="152573" y="240536"/>
                      <a:pt x="161914" y="228081"/>
                      <a:pt x="151795" y="205506"/>
                    </a:cubicBez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26">
                <a:extLst>
                  <a:ext uri="{FF2B5EF4-FFF2-40B4-BE49-F238E27FC236}">
                    <a16:creationId xmlns:a16="http://schemas.microsoft.com/office/drawing/2014/main" id="{51EB5A73-AA5D-4100-9575-BC157A9702C3}"/>
                  </a:ext>
                </a:extLst>
              </p:cNvPr>
              <p:cNvSpPr/>
              <p:nvPr/>
            </p:nvSpPr>
            <p:spPr>
              <a:xfrm>
                <a:off x="4875416" y="4489227"/>
                <a:ext cx="786218" cy="482629"/>
              </a:xfrm>
              <a:custGeom>
                <a:avLst/>
                <a:gdLst>
                  <a:gd name="connsiteX0" fmla="*/ 787775 w 786217"/>
                  <a:gd name="connsiteY0" fmla="*/ 487299 h 482628"/>
                  <a:gd name="connsiteX1" fmla="*/ 0 w 786217"/>
                  <a:gd name="connsiteY1" fmla="*/ 0 h 482628"/>
                  <a:gd name="connsiteX2" fmla="*/ 787775 w 786217"/>
                  <a:gd name="connsiteY2" fmla="*/ 487299 h 482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6217" h="482628">
                    <a:moveTo>
                      <a:pt x="787775" y="487299"/>
                    </a:moveTo>
                    <a:cubicBezTo>
                      <a:pt x="523886" y="323828"/>
                      <a:pt x="265446" y="164249"/>
                      <a:pt x="0" y="0"/>
                    </a:cubicBezTo>
                    <a:cubicBezTo>
                      <a:pt x="190716" y="284128"/>
                      <a:pt x="460054" y="426582"/>
                      <a:pt x="787775" y="487299"/>
                    </a:cubicBez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27">
                <a:extLst>
                  <a:ext uri="{FF2B5EF4-FFF2-40B4-BE49-F238E27FC236}">
                    <a16:creationId xmlns:a16="http://schemas.microsoft.com/office/drawing/2014/main" id="{25BD84E1-41C3-4DDF-88F8-CC8A77811699}"/>
                  </a:ext>
                </a:extLst>
              </p:cNvPr>
              <p:cNvSpPr/>
              <p:nvPr/>
            </p:nvSpPr>
            <p:spPr>
              <a:xfrm>
                <a:off x="5015976" y="5311836"/>
                <a:ext cx="358079" cy="186824"/>
              </a:xfrm>
              <a:custGeom>
                <a:avLst/>
                <a:gdLst>
                  <a:gd name="connsiteX0" fmla="*/ 344403 w 358079"/>
                  <a:gd name="connsiteY0" fmla="*/ 9536 h 186824"/>
                  <a:gd name="connsiteX1" fmla="*/ 325721 w 358079"/>
                  <a:gd name="connsiteY1" fmla="*/ 5643 h 186824"/>
                  <a:gd name="connsiteX2" fmla="*/ 175483 w 358079"/>
                  <a:gd name="connsiteY2" fmla="*/ 195 h 186824"/>
                  <a:gd name="connsiteX3" fmla="*/ 14348 w 358079"/>
                  <a:gd name="connsiteY3" fmla="*/ 5643 h 186824"/>
                  <a:gd name="connsiteX4" fmla="*/ 2671 w 358079"/>
                  <a:gd name="connsiteY4" fmla="*/ 21212 h 186824"/>
                  <a:gd name="connsiteX5" fmla="*/ 75065 w 358079"/>
                  <a:gd name="connsiteY5" fmla="*/ 177678 h 186824"/>
                  <a:gd name="connsiteX6" fmla="*/ 103089 w 358079"/>
                  <a:gd name="connsiteY6" fmla="*/ 186240 h 186824"/>
                  <a:gd name="connsiteX7" fmla="*/ 265782 w 358079"/>
                  <a:gd name="connsiteY7" fmla="*/ 106840 h 186824"/>
                  <a:gd name="connsiteX8" fmla="*/ 352966 w 358079"/>
                  <a:gd name="connsiteY8" fmla="*/ 50793 h 186824"/>
                  <a:gd name="connsiteX9" fmla="*/ 344403 w 358079"/>
                  <a:gd name="connsiteY9" fmla="*/ 9536 h 186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8079" h="186824">
                    <a:moveTo>
                      <a:pt x="344403" y="9536"/>
                    </a:moveTo>
                    <a:cubicBezTo>
                      <a:pt x="338954" y="7200"/>
                      <a:pt x="331948" y="7200"/>
                      <a:pt x="325721" y="5643"/>
                    </a:cubicBezTo>
                    <a:cubicBezTo>
                      <a:pt x="275123" y="-3697"/>
                      <a:pt x="223746" y="1751"/>
                      <a:pt x="175483" y="195"/>
                    </a:cubicBezTo>
                    <a:cubicBezTo>
                      <a:pt x="120215" y="973"/>
                      <a:pt x="67281" y="-2141"/>
                      <a:pt x="14348" y="5643"/>
                    </a:cubicBezTo>
                    <a:cubicBezTo>
                      <a:pt x="3449" y="7200"/>
                      <a:pt x="-4335" y="7200"/>
                      <a:pt x="2671" y="21212"/>
                    </a:cubicBezTo>
                    <a:cubicBezTo>
                      <a:pt x="26802" y="73367"/>
                      <a:pt x="51712" y="125522"/>
                      <a:pt x="75065" y="177678"/>
                    </a:cubicBezTo>
                    <a:cubicBezTo>
                      <a:pt x="81293" y="191689"/>
                      <a:pt x="89077" y="193246"/>
                      <a:pt x="103089" y="186240"/>
                    </a:cubicBezTo>
                    <a:cubicBezTo>
                      <a:pt x="156801" y="158995"/>
                      <a:pt x="212070" y="134864"/>
                      <a:pt x="265782" y="106840"/>
                    </a:cubicBezTo>
                    <a:cubicBezTo>
                      <a:pt x="296140" y="90493"/>
                      <a:pt x="327278" y="74146"/>
                      <a:pt x="352966" y="50793"/>
                    </a:cubicBezTo>
                    <a:cubicBezTo>
                      <a:pt x="372427" y="33667"/>
                      <a:pt x="369313" y="18877"/>
                      <a:pt x="344403" y="9536"/>
                    </a:cubicBez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28">
                <a:extLst>
                  <a:ext uri="{FF2B5EF4-FFF2-40B4-BE49-F238E27FC236}">
                    <a16:creationId xmlns:a16="http://schemas.microsoft.com/office/drawing/2014/main" id="{D1809A37-E885-4B20-A922-E82AEF9CA292}"/>
                  </a:ext>
                </a:extLst>
              </p:cNvPr>
              <p:cNvSpPr/>
              <p:nvPr/>
            </p:nvSpPr>
            <p:spPr>
              <a:xfrm>
                <a:off x="4701046" y="3246847"/>
                <a:ext cx="653884" cy="311373"/>
              </a:xfrm>
              <a:custGeom>
                <a:avLst/>
                <a:gdLst>
                  <a:gd name="connsiteX0" fmla="*/ 658555 w 653884"/>
                  <a:gd name="connsiteY0" fmla="*/ 314487 h 311373"/>
                  <a:gd name="connsiteX1" fmla="*/ 0 w 653884"/>
                  <a:gd name="connsiteY1" fmla="*/ 0 h 311373"/>
                  <a:gd name="connsiteX2" fmla="*/ 293469 w 653884"/>
                  <a:gd name="connsiteY2" fmla="*/ 234309 h 311373"/>
                  <a:gd name="connsiteX3" fmla="*/ 658555 w 653884"/>
                  <a:gd name="connsiteY3" fmla="*/ 314487 h 311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3884" h="311373">
                    <a:moveTo>
                      <a:pt x="658555" y="314487"/>
                    </a:moveTo>
                    <a:cubicBezTo>
                      <a:pt x="438258" y="209399"/>
                      <a:pt x="218740" y="105089"/>
                      <a:pt x="0" y="0"/>
                    </a:cubicBezTo>
                    <a:cubicBezTo>
                      <a:pt x="83292" y="97304"/>
                      <a:pt x="177483" y="179818"/>
                      <a:pt x="293469" y="234309"/>
                    </a:cubicBezTo>
                    <a:cubicBezTo>
                      <a:pt x="375205" y="273230"/>
                      <a:pt x="607178" y="325385"/>
                      <a:pt x="658555" y="314487"/>
                    </a:cubicBez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29">
                <a:extLst>
                  <a:ext uri="{FF2B5EF4-FFF2-40B4-BE49-F238E27FC236}">
                    <a16:creationId xmlns:a16="http://schemas.microsoft.com/office/drawing/2014/main" id="{A83A7D54-7E3C-4CDF-89B8-1F1F4D142235}"/>
                  </a:ext>
                </a:extLst>
              </p:cNvPr>
              <p:cNvSpPr/>
              <p:nvPr/>
            </p:nvSpPr>
            <p:spPr>
              <a:xfrm>
                <a:off x="4224645" y="3545765"/>
                <a:ext cx="210177" cy="731728"/>
              </a:xfrm>
              <a:custGeom>
                <a:avLst/>
                <a:gdLst>
                  <a:gd name="connsiteX0" fmla="*/ 211734 w 210177"/>
                  <a:gd name="connsiteY0" fmla="*/ 27245 h 731727"/>
                  <a:gd name="connsiteX1" fmla="*/ 200836 w 210177"/>
                  <a:gd name="connsiteY1" fmla="*/ 0 h 731727"/>
                  <a:gd name="connsiteX2" fmla="*/ 0 w 210177"/>
                  <a:gd name="connsiteY2" fmla="*/ 735620 h 731727"/>
                  <a:gd name="connsiteX3" fmla="*/ 18682 w 210177"/>
                  <a:gd name="connsiteY3" fmla="*/ 718494 h 731727"/>
                  <a:gd name="connsiteX4" fmla="*/ 68502 w 210177"/>
                  <a:gd name="connsiteY4" fmla="*/ 627417 h 731727"/>
                  <a:gd name="connsiteX5" fmla="*/ 189938 w 210177"/>
                  <a:gd name="connsiteY5" fmla="*/ 338619 h 731727"/>
                  <a:gd name="connsiteX6" fmla="*/ 214069 w 210177"/>
                  <a:gd name="connsiteY6" fmla="*/ 171255 h 731727"/>
                  <a:gd name="connsiteX7" fmla="*/ 211734 w 210177"/>
                  <a:gd name="connsiteY7" fmla="*/ 27245 h 731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177" h="731727">
                    <a:moveTo>
                      <a:pt x="211734" y="27245"/>
                    </a:moveTo>
                    <a:cubicBezTo>
                      <a:pt x="212512" y="17904"/>
                      <a:pt x="211734" y="9341"/>
                      <a:pt x="200836" y="0"/>
                    </a:cubicBezTo>
                    <a:cubicBezTo>
                      <a:pt x="133891" y="245207"/>
                      <a:pt x="67724" y="489635"/>
                      <a:pt x="0" y="735620"/>
                    </a:cubicBezTo>
                    <a:cubicBezTo>
                      <a:pt x="14790" y="733285"/>
                      <a:pt x="14790" y="724722"/>
                      <a:pt x="18682" y="718494"/>
                    </a:cubicBezTo>
                    <a:cubicBezTo>
                      <a:pt x="35808" y="688136"/>
                      <a:pt x="52155" y="657776"/>
                      <a:pt x="68502" y="627417"/>
                    </a:cubicBezTo>
                    <a:cubicBezTo>
                      <a:pt x="117543" y="534784"/>
                      <a:pt x="163471" y="440593"/>
                      <a:pt x="189938" y="338619"/>
                    </a:cubicBezTo>
                    <a:cubicBezTo>
                      <a:pt x="203950" y="284128"/>
                      <a:pt x="208620" y="228081"/>
                      <a:pt x="214069" y="171255"/>
                    </a:cubicBezTo>
                    <a:cubicBezTo>
                      <a:pt x="217961" y="122214"/>
                      <a:pt x="207842" y="75508"/>
                      <a:pt x="211734" y="27245"/>
                    </a:cubicBez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30">
                <a:extLst>
                  <a:ext uri="{FF2B5EF4-FFF2-40B4-BE49-F238E27FC236}">
                    <a16:creationId xmlns:a16="http://schemas.microsoft.com/office/drawing/2014/main" id="{406E5AF3-6644-4CA9-AE8A-F494BC5DDDF8}"/>
                  </a:ext>
                </a:extLst>
              </p:cNvPr>
              <p:cNvSpPr/>
              <p:nvPr/>
            </p:nvSpPr>
            <p:spPr>
              <a:xfrm>
                <a:off x="5327685" y="2993077"/>
                <a:ext cx="186824" cy="342511"/>
              </a:xfrm>
              <a:custGeom>
                <a:avLst/>
                <a:gdLst>
                  <a:gd name="connsiteX0" fmla="*/ 189160 w 186824"/>
                  <a:gd name="connsiteY0" fmla="*/ 249099 h 342510"/>
                  <a:gd name="connsiteX1" fmla="*/ 186046 w 186824"/>
                  <a:gd name="connsiteY1" fmla="*/ 197722 h 342510"/>
                  <a:gd name="connsiteX2" fmla="*/ 185267 w 186824"/>
                  <a:gd name="connsiteY2" fmla="*/ 188381 h 342510"/>
                  <a:gd name="connsiteX3" fmla="*/ 174369 w 186824"/>
                  <a:gd name="connsiteY3" fmla="*/ 126885 h 342510"/>
                  <a:gd name="connsiteX4" fmla="*/ 184489 w 186824"/>
                  <a:gd name="connsiteY4" fmla="*/ 110538 h 342510"/>
                  <a:gd name="connsiteX5" fmla="*/ 162693 w 186824"/>
                  <a:gd name="connsiteY5" fmla="*/ 97304 h 342510"/>
                  <a:gd name="connsiteX6" fmla="*/ 142454 w 186824"/>
                  <a:gd name="connsiteY6" fmla="*/ 0 h 342510"/>
                  <a:gd name="connsiteX7" fmla="*/ 0 w 186824"/>
                  <a:gd name="connsiteY7" fmla="*/ 343289 h 342510"/>
                  <a:gd name="connsiteX8" fmla="*/ 170477 w 186824"/>
                  <a:gd name="connsiteY8" fmla="*/ 285685 h 342510"/>
                  <a:gd name="connsiteX9" fmla="*/ 189160 w 186824"/>
                  <a:gd name="connsiteY9" fmla="*/ 249099 h 342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824" h="342510">
                    <a:moveTo>
                      <a:pt x="189160" y="249099"/>
                    </a:moveTo>
                    <a:cubicBezTo>
                      <a:pt x="186046" y="231973"/>
                      <a:pt x="172812" y="215626"/>
                      <a:pt x="186046" y="197722"/>
                    </a:cubicBezTo>
                    <a:cubicBezTo>
                      <a:pt x="186046" y="194608"/>
                      <a:pt x="185267" y="191495"/>
                      <a:pt x="185267" y="188381"/>
                    </a:cubicBezTo>
                    <a:cubicBezTo>
                      <a:pt x="151795" y="158800"/>
                      <a:pt x="151795" y="158800"/>
                      <a:pt x="174369" y="126885"/>
                    </a:cubicBezTo>
                    <a:cubicBezTo>
                      <a:pt x="177483" y="121436"/>
                      <a:pt x="181375" y="115987"/>
                      <a:pt x="184489" y="110538"/>
                    </a:cubicBezTo>
                    <a:cubicBezTo>
                      <a:pt x="171255" y="115208"/>
                      <a:pt x="165807" y="112094"/>
                      <a:pt x="162693" y="97304"/>
                    </a:cubicBezTo>
                    <a:cubicBezTo>
                      <a:pt x="156465" y="66945"/>
                      <a:pt x="156465" y="35030"/>
                      <a:pt x="142454" y="0"/>
                    </a:cubicBezTo>
                    <a:cubicBezTo>
                      <a:pt x="93412" y="117544"/>
                      <a:pt x="46706" y="230416"/>
                      <a:pt x="0" y="343289"/>
                    </a:cubicBezTo>
                    <a:cubicBezTo>
                      <a:pt x="61496" y="326942"/>
                      <a:pt x="115208" y="305146"/>
                      <a:pt x="170477" y="285685"/>
                    </a:cubicBezTo>
                    <a:cubicBezTo>
                      <a:pt x="189938" y="279458"/>
                      <a:pt x="192273" y="268560"/>
                      <a:pt x="189160" y="249099"/>
                    </a:cubicBez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31">
                <a:extLst>
                  <a:ext uri="{FF2B5EF4-FFF2-40B4-BE49-F238E27FC236}">
                    <a16:creationId xmlns:a16="http://schemas.microsoft.com/office/drawing/2014/main" id="{64399192-F3FD-47F9-81C6-96B31D0EBA92}"/>
                  </a:ext>
                </a:extLst>
              </p:cNvPr>
              <p:cNvSpPr/>
              <p:nvPr/>
            </p:nvSpPr>
            <p:spPr>
              <a:xfrm>
                <a:off x="4973498" y="4352222"/>
                <a:ext cx="576041" cy="233530"/>
              </a:xfrm>
              <a:custGeom>
                <a:avLst/>
                <a:gdLst>
                  <a:gd name="connsiteX0" fmla="*/ 581490 w 576040"/>
                  <a:gd name="connsiteY0" fmla="*/ 238201 h 233530"/>
                  <a:gd name="connsiteX1" fmla="*/ 0 w 576040"/>
                  <a:gd name="connsiteY1" fmla="*/ 0 h 233530"/>
                  <a:gd name="connsiteX2" fmla="*/ 581490 w 576040"/>
                  <a:gd name="connsiteY2" fmla="*/ 238201 h 233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6040" h="233530">
                    <a:moveTo>
                      <a:pt x="581490" y="238201"/>
                    </a:moveTo>
                    <a:cubicBezTo>
                      <a:pt x="387660" y="158801"/>
                      <a:pt x="193830" y="79400"/>
                      <a:pt x="0" y="0"/>
                    </a:cubicBezTo>
                    <a:cubicBezTo>
                      <a:pt x="165806" y="147124"/>
                      <a:pt x="359636" y="227303"/>
                      <a:pt x="581490" y="238201"/>
                    </a:cubicBez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32">
                <a:extLst>
                  <a:ext uri="{FF2B5EF4-FFF2-40B4-BE49-F238E27FC236}">
                    <a16:creationId xmlns:a16="http://schemas.microsoft.com/office/drawing/2014/main" id="{BEBB16B6-D142-4786-8198-E4AEEA707930}"/>
                  </a:ext>
                </a:extLst>
              </p:cNvPr>
              <p:cNvSpPr/>
              <p:nvPr/>
            </p:nvSpPr>
            <p:spPr>
              <a:xfrm>
                <a:off x="3822070" y="3051475"/>
                <a:ext cx="210177" cy="194608"/>
              </a:xfrm>
              <a:custGeom>
                <a:avLst/>
                <a:gdLst>
                  <a:gd name="connsiteX0" fmla="*/ 176051 w 210177"/>
                  <a:gd name="connsiteY0" fmla="*/ 10105 h 194608"/>
                  <a:gd name="connsiteX1" fmla="*/ 158926 w 210177"/>
                  <a:gd name="connsiteY1" fmla="*/ 5434 h 194608"/>
                  <a:gd name="connsiteX2" fmla="*/ 7910 w 210177"/>
                  <a:gd name="connsiteY2" fmla="*/ 167348 h 194608"/>
                  <a:gd name="connsiteX3" fmla="*/ 2460 w 210177"/>
                  <a:gd name="connsiteY3" fmla="*/ 189144 h 194608"/>
                  <a:gd name="connsiteX4" fmla="*/ 22700 w 210177"/>
                  <a:gd name="connsiteY4" fmla="*/ 194593 h 194608"/>
                  <a:gd name="connsiteX5" fmla="*/ 33598 w 210177"/>
                  <a:gd name="connsiteY5" fmla="*/ 194593 h 194608"/>
                  <a:gd name="connsiteX6" fmla="*/ 207189 w 210177"/>
                  <a:gd name="connsiteY6" fmla="*/ 129205 h 194608"/>
                  <a:gd name="connsiteX7" fmla="*/ 214973 w 210177"/>
                  <a:gd name="connsiteY7" fmla="*/ 112079 h 194608"/>
                  <a:gd name="connsiteX8" fmla="*/ 176051 w 210177"/>
                  <a:gd name="connsiteY8" fmla="*/ 10105 h 194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0177" h="194608">
                    <a:moveTo>
                      <a:pt x="176051" y="10105"/>
                    </a:moveTo>
                    <a:cubicBezTo>
                      <a:pt x="172159" y="-1572"/>
                      <a:pt x="167488" y="-3129"/>
                      <a:pt x="158926" y="5434"/>
                    </a:cubicBezTo>
                    <a:cubicBezTo>
                      <a:pt x="108327" y="59146"/>
                      <a:pt x="49166" y="105074"/>
                      <a:pt x="7910" y="167348"/>
                    </a:cubicBezTo>
                    <a:cubicBezTo>
                      <a:pt x="3239" y="173576"/>
                      <a:pt x="-3767" y="180582"/>
                      <a:pt x="2460" y="189144"/>
                    </a:cubicBezTo>
                    <a:cubicBezTo>
                      <a:pt x="7131" y="196150"/>
                      <a:pt x="14915" y="194593"/>
                      <a:pt x="22700" y="194593"/>
                    </a:cubicBezTo>
                    <a:cubicBezTo>
                      <a:pt x="26592" y="194593"/>
                      <a:pt x="30484" y="195372"/>
                      <a:pt x="33598" y="194593"/>
                    </a:cubicBezTo>
                    <a:cubicBezTo>
                      <a:pt x="93537" y="177468"/>
                      <a:pt x="151141" y="154115"/>
                      <a:pt x="207189" y="129205"/>
                    </a:cubicBezTo>
                    <a:cubicBezTo>
                      <a:pt x="214973" y="126091"/>
                      <a:pt x="218087" y="120642"/>
                      <a:pt x="214973" y="112079"/>
                    </a:cubicBezTo>
                    <a:cubicBezTo>
                      <a:pt x="201740" y="77828"/>
                      <a:pt x="188506" y="44356"/>
                      <a:pt x="176051" y="10105"/>
                    </a:cubicBez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5" name="Freeform: Shape 21">
              <a:extLst>
                <a:ext uri="{FF2B5EF4-FFF2-40B4-BE49-F238E27FC236}">
                  <a16:creationId xmlns:a16="http://schemas.microsoft.com/office/drawing/2014/main" id="{654B0A38-A277-4E42-BA19-9D719F44B491}"/>
                </a:ext>
              </a:extLst>
            </p:cNvPr>
            <p:cNvSpPr/>
            <p:nvPr/>
          </p:nvSpPr>
          <p:spPr>
            <a:xfrm>
              <a:off x="5487707" y="2989274"/>
              <a:ext cx="1354474" cy="3113734"/>
            </a:xfrm>
            <a:custGeom>
              <a:avLst/>
              <a:gdLst>
                <a:gd name="connsiteX0" fmla="*/ 365421 w 1354474"/>
                <a:gd name="connsiteY0" fmla="*/ 1422110 h 3113734"/>
                <a:gd name="connsiteX1" fmla="*/ 333505 w 1354474"/>
                <a:gd name="connsiteY1" fmla="*/ 1334147 h 3113734"/>
                <a:gd name="connsiteX2" fmla="*/ 327278 w 1354474"/>
                <a:gd name="connsiteY2" fmla="*/ 1316242 h 3113734"/>
                <a:gd name="connsiteX3" fmla="*/ 322607 w 1354474"/>
                <a:gd name="connsiteY3" fmla="*/ 1290554 h 3113734"/>
                <a:gd name="connsiteX4" fmla="*/ 300811 w 1354474"/>
                <a:gd name="connsiteY4" fmla="*/ 1224387 h 3113734"/>
                <a:gd name="connsiteX5" fmla="*/ 289913 w 1354474"/>
                <a:gd name="connsiteY5" fmla="*/ 1190136 h 3113734"/>
                <a:gd name="connsiteX6" fmla="*/ 289134 w 1354474"/>
                <a:gd name="connsiteY6" fmla="*/ 1180795 h 3113734"/>
                <a:gd name="connsiteX7" fmla="*/ 279015 w 1354474"/>
                <a:gd name="connsiteY7" fmla="*/ 1147323 h 3113734"/>
                <a:gd name="connsiteX8" fmla="*/ 277458 w 1354474"/>
                <a:gd name="connsiteY8" fmla="*/ 1137203 h 3113734"/>
                <a:gd name="connsiteX9" fmla="*/ 267338 w 1354474"/>
                <a:gd name="connsiteY9" fmla="*/ 1103730 h 3113734"/>
                <a:gd name="connsiteX10" fmla="*/ 255662 w 1354474"/>
                <a:gd name="connsiteY10" fmla="*/ 1060138 h 3113734"/>
                <a:gd name="connsiteX11" fmla="*/ 245542 w 1354474"/>
                <a:gd name="connsiteY11" fmla="*/ 1026665 h 3113734"/>
                <a:gd name="connsiteX12" fmla="*/ 244764 w 1354474"/>
                <a:gd name="connsiteY12" fmla="*/ 1017324 h 3113734"/>
                <a:gd name="connsiteX13" fmla="*/ 233866 w 1354474"/>
                <a:gd name="connsiteY13" fmla="*/ 983073 h 3113734"/>
                <a:gd name="connsiteX14" fmla="*/ 233866 w 1354474"/>
                <a:gd name="connsiteY14" fmla="*/ 983073 h 3113734"/>
                <a:gd name="connsiteX15" fmla="*/ 222189 w 1354474"/>
                <a:gd name="connsiteY15" fmla="*/ 939481 h 3113734"/>
                <a:gd name="connsiteX16" fmla="*/ 222189 w 1354474"/>
                <a:gd name="connsiteY16" fmla="*/ 939481 h 3113734"/>
                <a:gd name="connsiteX17" fmla="*/ 210513 w 1354474"/>
                <a:gd name="connsiteY17" fmla="*/ 895888 h 3113734"/>
                <a:gd name="connsiteX18" fmla="*/ 200393 w 1354474"/>
                <a:gd name="connsiteY18" fmla="*/ 873314 h 3113734"/>
                <a:gd name="connsiteX19" fmla="*/ 195722 w 1354474"/>
                <a:gd name="connsiteY19" fmla="*/ 858523 h 3113734"/>
                <a:gd name="connsiteX20" fmla="*/ 190273 w 1354474"/>
                <a:gd name="connsiteY20" fmla="*/ 828943 h 3113734"/>
                <a:gd name="connsiteX21" fmla="*/ 189495 w 1354474"/>
                <a:gd name="connsiteY21" fmla="*/ 829721 h 3113734"/>
                <a:gd name="connsiteX22" fmla="*/ 180154 w 1354474"/>
                <a:gd name="connsiteY22" fmla="*/ 795470 h 3113734"/>
                <a:gd name="connsiteX23" fmla="*/ 156801 w 1354474"/>
                <a:gd name="connsiteY23" fmla="*/ 698166 h 3113734"/>
                <a:gd name="connsiteX24" fmla="*/ 151352 w 1354474"/>
                <a:gd name="connsiteY24" fmla="*/ 677148 h 3113734"/>
                <a:gd name="connsiteX25" fmla="*/ 142789 w 1354474"/>
                <a:gd name="connsiteY25" fmla="*/ 632778 h 3113734"/>
                <a:gd name="connsiteX26" fmla="*/ 140454 w 1354474"/>
                <a:gd name="connsiteY26" fmla="*/ 620323 h 3113734"/>
                <a:gd name="connsiteX27" fmla="*/ 135005 w 1354474"/>
                <a:gd name="connsiteY27" fmla="*/ 565833 h 3113734"/>
                <a:gd name="connsiteX28" fmla="*/ 124106 w 1354474"/>
                <a:gd name="connsiteY28" fmla="*/ 392242 h 3113734"/>
                <a:gd name="connsiteX29" fmla="*/ 145903 w 1354474"/>
                <a:gd name="connsiteY29" fmla="*/ 346314 h 3113734"/>
                <a:gd name="connsiteX30" fmla="*/ 150573 w 1354474"/>
                <a:gd name="connsiteY30" fmla="*/ 345536 h 3113734"/>
                <a:gd name="connsiteX31" fmla="*/ 156022 w 1354474"/>
                <a:gd name="connsiteY31" fmla="*/ 318291 h 3113734"/>
                <a:gd name="connsiteX32" fmla="*/ 25245 w 1354474"/>
                <a:gd name="connsiteY32" fmla="*/ 201525 h 3113734"/>
                <a:gd name="connsiteX33" fmla="*/ 18240 w 1354474"/>
                <a:gd name="connsiteY33" fmla="*/ 192963 h 3113734"/>
                <a:gd name="connsiteX34" fmla="*/ 8120 w 1354474"/>
                <a:gd name="connsiteY34" fmla="*/ 131466 h 3113734"/>
                <a:gd name="connsiteX35" fmla="*/ 23688 w 1354474"/>
                <a:gd name="connsiteY35" fmla="*/ 115119 h 3113734"/>
                <a:gd name="connsiteX36" fmla="*/ 124106 w 1354474"/>
                <a:gd name="connsiteY36" fmla="*/ 11588 h 3113734"/>
                <a:gd name="connsiteX37" fmla="*/ 167699 w 1354474"/>
                <a:gd name="connsiteY37" fmla="*/ 17037 h 3113734"/>
                <a:gd name="connsiteX38" fmla="*/ 234644 w 1354474"/>
                <a:gd name="connsiteY38" fmla="*/ 60629 h 3113734"/>
                <a:gd name="connsiteX39" fmla="*/ 285242 w 1354474"/>
                <a:gd name="connsiteY39" fmla="*/ 140808 h 3113734"/>
                <a:gd name="connsiteX40" fmla="*/ 293805 w 1354474"/>
                <a:gd name="connsiteY40" fmla="*/ 205418 h 3113734"/>
                <a:gd name="connsiteX41" fmla="*/ 292248 w 1354474"/>
                <a:gd name="connsiteY41" fmla="*/ 234998 h 3113734"/>
                <a:gd name="connsiteX42" fmla="*/ 299254 w 1354474"/>
                <a:gd name="connsiteY42" fmla="*/ 269249 h 3113734"/>
                <a:gd name="connsiteX43" fmla="*/ 354523 w 1354474"/>
                <a:gd name="connsiteY43" fmla="*/ 294938 h 3113734"/>
                <a:gd name="connsiteX44" fmla="*/ 531227 w 1354474"/>
                <a:gd name="connsiteY44" fmla="*/ 458409 h 3113734"/>
                <a:gd name="connsiteX45" fmla="*/ 540568 w 1354474"/>
                <a:gd name="connsiteY45" fmla="*/ 466971 h 3113734"/>
                <a:gd name="connsiteX46" fmla="*/ 553023 w 1354474"/>
                <a:gd name="connsiteY46" fmla="*/ 487989 h 3113734"/>
                <a:gd name="connsiteX47" fmla="*/ 553023 w 1354474"/>
                <a:gd name="connsiteY47" fmla="*/ 488767 h 3113734"/>
                <a:gd name="connsiteX48" fmla="*/ 574820 w 1354474"/>
                <a:gd name="connsiteY48" fmla="*/ 522240 h 3113734"/>
                <a:gd name="connsiteX49" fmla="*/ 619969 w 1354474"/>
                <a:gd name="connsiteY49" fmla="*/ 608646 h 3113734"/>
                <a:gd name="connsiteX50" fmla="*/ 630867 w 1354474"/>
                <a:gd name="connsiteY50" fmla="*/ 631221 h 3113734"/>
                <a:gd name="connsiteX51" fmla="*/ 630867 w 1354474"/>
                <a:gd name="connsiteY51" fmla="*/ 631221 h 3113734"/>
                <a:gd name="connsiteX52" fmla="*/ 641765 w 1354474"/>
                <a:gd name="connsiteY52" fmla="*/ 652238 h 3113734"/>
                <a:gd name="connsiteX53" fmla="*/ 651106 w 1354474"/>
                <a:gd name="connsiteY53" fmla="*/ 666250 h 3113734"/>
                <a:gd name="connsiteX54" fmla="*/ 674459 w 1354474"/>
                <a:gd name="connsiteY54" fmla="*/ 729304 h 3113734"/>
                <a:gd name="connsiteX55" fmla="*/ 684579 w 1354474"/>
                <a:gd name="connsiteY55" fmla="*/ 747207 h 3113734"/>
                <a:gd name="connsiteX56" fmla="*/ 685357 w 1354474"/>
                <a:gd name="connsiteY56" fmla="*/ 751878 h 3113734"/>
                <a:gd name="connsiteX57" fmla="*/ 698591 w 1354474"/>
                <a:gd name="connsiteY57" fmla="*/ 773674 h 3113734"/>
                <a:gd name="connsiteX58" fmla="*/ 700926 w 1354474"/>
                <a:gd name="connsiteY58" fmla="*/ 780680 h 3113734"/>
                <a:gd name="connsiteX59" fmla="*/ 707932 w 1354474"/>
                <a:gd name="connsiteY59" fmla="*/ 807147 h 3113734"/>
                <a:gd name="connsiteX60" fmla="*/ 728949 w 1354474"/>
                <a:gd name="connsiteY60" fmla="*/ 851518 h 3113734"/>
                <a:gd name="connsiteX61" fmla="*/ 739069 w 1354474"/>
                <a:gd name="connsiteY61" fmla="*/ 874092 h 3113734"/>
                <a:gd name="connsiteX62" fmla="*/ 739847 w 1354474"/>
                <a:gd name="connsiteY62" fmla="*/ 874092 h 3113734"/>
                <a:gd name="connsiteX63" fmla="*/ 749967 w 1354474"/>
                <a:gd name="connsiteY63" fmla="*/ 897445 h 3113734"/>
                <a:gd name="connsiteX64" fmla="*/ 762422 w 1354474"/>
                <a:gd name="connsiteY64" fmla="*/ 939481 h 3113734"/>
                <a:gd name="connsiteX65" fmla="*/ 772542 w 1354474"/>
                <a:gd name="connsiteY65" fmla="*/ 962055 h 3113734"/>
                <a:gd name="connsiteX66" fmla="*/ 795895 w 1354474"/>
                <a:gd name="connsiteY66" fmla="*/ 1027444 h 3113734"/>
                <a:gd name="connsiteX67" fmla="*/ 805236 w 1354474"/>
                <a:gd name="connsiteY67" fmla="*/ 1050018 h 3113734"/>
                <a:gd name="connsiteX68" fmla="*/ 806014 w 1354474"/>
                <a:gd name="connsiteY68" fmla="*/ 1050018 h 3113734"/>
                <a:gd name="connsiteX69" fmla="*/ 811463 w 1354474"/>
                <a:gd name="connsiteY69" fmla="*/ 1068701 h 3113734"/>
                <a:gd name="connsiteX70" fmla="*/ 817691 w 1354474"/>
                <a:gd name="connsiteY70" fmla="*/ 1093610 h 3113734"/>
                <a:gd name="connsiteX71" fmla="*/ 828589 w 1354474"/>
                <a:gd name="connsiteY71" fmla="*/ 1125526 h 3113734"/>
                <a:gd name="connsiteX72" fmla="*/ 839487 w 1354474"/>
                <a:gd name="connsiteY72" fmla="*/ 1158999 h 3113734"/>
                <a:gd name="connsiteX73" fmla="*/ 848828 w 1354474"/>
                <a:gd name="connsiteY73" fmla="*/ 1170676 h 3113734"/>
                <a:gd name="connsiteX74" fmla="*/ 855056 w 1354474"/>
                <a:gd name="connsiteY74" fmla="*/ 1189358 h 3113734"/>
                <a:gd name="connsiteX75" fmla="*/ 864397 w 1354474"/>
                <a:gd name="connsiteY75" fmla="*/ 1213489 h 3113734"/>
                <a:gd name="connsiteX76" fmla="*/ 866732 w 1354474"/>
                <a:gd name="connsiteY76" fmla="*/ 1224387 h 3113734"/>
                <a:gd name="connsiteX77" fmla="*/ 874517 w 1354474"/>
                <a:gd name="connsiteY77" fmla="*/ 1246183 h 3113734"/>
                <a:gd name="connsiteX78" fmla="*/ 877630 w 1354474"/>
                <a:gd name="connsiteY78" fmla="*/ 1252411 h 3113734"/>
                <a:gd name="connsiteX79" fmla="*/ 885415 w 1354474"/>
                <a:gd name="connsiteY79" fmla="*/ 1278099 h 3113734"/>
                <a:gd name="connsiteX80" fmla="*/ 893977 w 1354474"/>
                <a:gd name="connsiteY80" fmla="*/ 1296781 h 3113734"/>
                <a:gd name="connsiteX81" fmla="*/ 939126 w 1354474"/>
                <a:gd name="connsiteY81" fmla="*/ 1433007 h 3113734"/>
                <a:gd name="connsiteX82" fmla="*/ 950024 w 1354474"/>
                <a:gd name="connsiteY82" fmla="*/ 1465702 h 3113734"/>
                <a:gd name="connsiteX83" fmla="*/ 950024 w 1354474"/>
                <a:gd name="connsiteY83" fmla="*/ 1465702 h 3113734"/>
                <a:gd name="connsiteX84" fmla="*/ 955474 w 1354474"/>
                <a:gd name="connsiteY84" fmla="*/ 1480492 h 3113734"/>
                <a:gd name="connsiteX85" fmla="*/ 961701 w 1354474"/>
                <a:gd name="connsiteY85" fmla="*/ 1509294 h 3113734"/>
                <a:gd name="connsiteX86" fmla="*/ 961701 w 1354474"/>
                <a:gd name="connsiteY86" fmla="*/ 1509294 h 3113734"/>
                <a:gd name="connsiteX87" fmla="*/ 971821 w 1354474"/>
                <a:gd name="connsiteY87" fmla="*/ 1537318 h 3113734"/>
                <a:gd name="connsiteX88" fmla="*/ 981940 w 1354474"/>
                <a:gd name="connsiteY88" fmla="*/ 1554443 h 3113734"/>
                <a:gd name="connsiteX89" fmla="*/ 988168 w 1354474"/>
                <a:gd name="connsiteY89" fmla="*/ 1572347 h 3113734"/>
                <a:gd name="connsiteX90" fmla="*/ 992838 w 1354474"/>
                <a:gd name="connsiteY90" fmla="*/ 1598035 h 3113734"/>
                <a:gd name="connsiteX91" fmla="*/ 1016191 w 1354474"/>
                <a:gd name="connsiteY91" fmla="*/ 1663424 h 3113734"/>
                <a:gd name="connsiteX92" fmla="*/ 1027089 w 1354474"/>
                <a:gd name="connsiteY92" fmla="*/ 1696118 h 3113734"/>
                <a:gd name="connsiteX93" fmla="*/ 1037988 w 1354474"/>
                <a:gd name="connsiteY93" fmla="*/ 1728812 h 3113734"/>
                <a:gd name="connsiteX94" fmla="*/ 1043437 w 1354474"/>
                <a:gd name="connsiteY94" fmla="*/ 1747495 h 3113734"/>
                <a:gd name="connsiteX95" fmla="*/ 1050442 w 1354474"/>
                <a:gd name="connsiteY95" fmla="*/ 1770848 h 3113734"/>
                <a:gd name="connsiteX96" fmla="*/ 1059784 w 1354474"/>
                <a:gd name="connsiteY96" fmla="*/ 1790309 h 3113734"/>
                <a:gd name="connsiteX97" fmla="*/ 1100262 w 1354474"/>
                <a:gd name="connsiteY97" fmla="*/ 1921085 h 3113734"/>
                <a:gd name="connsiteX98" fmla="*/ 1104933 w 1354474"/>
                <a:gd name="connsiteY98" fmla="*/ 1942103 h 3113734"/>
                <a:gd name="connsiteX99" fmla="*/ 1115053 w 1354474"/>
                <a:gd name="connsiteY99" fmla="*/ 1970127 h 3113734"/>
                <a:gd name="connsiteX100" fmla="*/ 1125172 w 1354474"/>
                <a:gd name="connsiteY100" fmla="*/ 1992701 h 3113734"/>
                <a:gd name="connsiteX101" fmla="*/ 1131400 w 1354474"/>
                <a:gd name="connsiteY101" fmla="*/ 2011384 h 3113734"/>
                <a:gd name="connsiteX102" fmla="*/ 1136849 w 1354474"/>
                <a:gd name="connsiteY102" fmla="*/ 2037072 h 3113734"/>
                <a:gd name="connsiteX103" fmla="*/ 1149304 w 1354474"/>
                <a:gd name="connsiteY103" fmla="*/ 2079886 h 3113734"/>
                <a:gd name="connsiteX104" fmla="*/ 1158645 w 1354474"/>
                <a:gd name="connsiteY104" fmla="*/ 2103239 h 3113734"/>
                <a:gd name="connsiteX105" fmla="*/ 1159423 w 1354474"/>
                <a:gd name="connsiteY105" fmla="*/ 2103239 h 3113734"/>
                <a:gd name="connsiteX106" fmla="*/ 1164872 w 1354474"/>
                <a:gd name="connsiteY106" fmla="*/ 2117251 h 3113734"/>
                <a:gd name="connsiteX107" fmla="*/ 1173435 w 1354474"/>
                <a:gd name="connsiteY107" fmla="*/ 2145274 h 3113734"/>
                <a:gd name="connsiteX108" fmla="*/ 1175770 w 1354474"/>
                <a:gd name="connsiteY108" fmla="*/ 2152280 h 3113734"/>
                <a:gd name="connsiteX109" fmla="*/ 1181998 w 1354474"/>
                <a:gd name="connsiteY109" fmla="*/ 2180304 h 3113734"/>
                <a:gd name="connsiteX110" fmla="*/ 1182776 w 1354474"/>
                <a:gd name="connsiteY110" fmla="*/ 2184975 h 3113734"/>
                <a:gd name="connsiteX111" fmla="*/ 1192896 w 1354474"/>
                <a:gd name="connsiteY111" fmla="*/ 2213777 h 3113734"/>
                <a:gd name="connsiteX112" fmla="*/ 1203015 w 1354474"/>
                <a:gd name="connsiteY112" fmla="*/ 2235573 h 3113734"/>
                <a:gd name="connsiteX113" fmla="*/ 1208465 w 1354474"/>
                <a:gd name="connsiteY113" fmla="*/ 2254255 h 3113734"/>
                <a:gd name="connsiteX114" fmla="*/ 1213913 w 1354474"/>
                <a:gd name="connsiteY114" fmla="*/ 2279165 h 3113734"/>
                <a:gd name="connsiteX115" fmla="*/ 1225590 w 1354474"/>
                <a:gd name="connsiteY115" fmla="*/ 2321979 h 3113734"/>
                <a:gd name="connsiteX116" fmla="*/ 1236488 w 1354474"/>
                <a:gd name="connsiteY116" fmla="*/ 2356230 h 3113734"/>
                <a:gd name="connsiteX117" fmla="*/ 1236488 w 1354474"/>
                <a:gd name="connsiteY117" fmla="*/ 2356230 h 3113734"/>
                <a:gd name="connsiteX118" fmla="*/ 1247386 w 1354474"/>
                <a:gd name="connsiteY118" fmla="*/ 2389702 h 3113734"/>
                <a:gd name="connsiteX119" fmla="*/ 1258284 w 1354474"/>
                <a:gd name="connsiteY119" fmla="*/ 2412277 h 3113734"/>
                <a:gd name="connsiteX120" fmla="*/ 1262955 w 1354474"/>
                <a:gd name="connsiteY120" fmla="*/ 2427067 h 3113734"/>
                <a:gd name="connsiteX121" fmla="*/ 1269182 w 1354474"/>
                <a:gd name="connsiteY121" fmla="*/ 2456648 h 3113734"/>
                <a:gd name="connsiteX122" fmla="*/ 1291757 w 1354474"/>
                <a:gd name="connsiteY122" fmla="*/ 2522036 h 3113734"/>
                <a:gd name="connsiteX123" fmla="*/ 1296427 w 1354474"/>
                <a:gd name="connsiteY123" fmla="*/ 2536827 h 3113734"/>
                <a:gd name="connsiteX124" fmla="*/ 1302655 w 1354474"/>
                <a:gd name="connsiteY124" fmla="*/ 2565628 h 3113734"/>
                <a:gd name="connsiteX125" fmla="*/ 1312775 w 1354474"/>
                <a:gd name="connsiteY125" fmla="*/ 2588203 h 3113734"/>
                <a:gd name="connsiteX126" fmla="*/ 1318224 w 1354474"/>
                <a:gd name="connsiteY126" fmla="*/ 2606886 h 3113734"/>
                <a:gd name="connsiteX127" fmla="*/ 1324451 w 1354474"/>
                <a:gd name="connsiteY127" fmla="*/ 2632574 h 3113734"/>
                <a:gd name="connsiteX128" fmla="*/ 1335349 w 1354474"/>
                <a:gd name="connsiteY128" fmla="*/ 2669939 h 3113734"/>
                <a:gd name="connsiteX129" fmla="*/ 1350139 w 1354474"/>
                <a:gd name="connsiteY129" fmla="*/ 2722094 h 3113734"/>
                <a:gd name="connsiteX130" fmla="*/ 1344690 w 1354474"/>
                <a:gd name="connsiteY130" fmla="*/ 2778919 h 3113734"/>
                <a:gd name="connsiteX131" fmla="*/ 1336128 w 1354474"/>
                <a:gd name="connsiteY131" fmla="*/ 2815506 h 3113734"/>
                <a:gd name="connsiteX132" fmla="*/ 1335349 w 1354474"/>
                <a:gd name="connsiteY132" fmla="*/ 2824847 h 3113734"/>
                <a:gd name="connsiteX133" fmla="*/ 1325230 w 1354474"/>
                <a:gd name="connsiteY133" fmla="*/ 2859098 h 3113734"/>
                <a:gd name="connsiteX134" fmla="*/ 1324451 w 1354474"/>
                <a:gd name="connsiteY134" fmla="*/ 2873888 h 3113734"/>
                <a:gd name="connsiteX135" fmla="*/ 1316667 w 1354474"/>
                <a:gd name="connsiteY135" fmla="*/ 2898020 h 3113734"/>
                <a:gd name="connsiteX136" fmla="*/ 1307325 w 1354474"/>
                <a:gd name="connsiteY136" fmla="*/ 2926043 h 3113734"/>
                <a:gd name="connsiteX137" fmla="*/ 1301877 w 1354474"/>
                <a:gd name="connsiteY137" fmla="*/ 2940055 h 3113734"/>
                <a:gd name="connsiteX138" fmla="*/ 1301098 w 1354474"/>
                <a:gd name="connsiteY138" fmla="*/ 2950175 h 3113734"/>
                <a:gd name="connsiteX139" fmla="*/ 1292535 w 1354474"/>
                <a:gd name="connsiteY139" fmla="*/ 2966522 h 3113734"/>
                <a:gd name="connsiteX140" fmla="*/ 1280859 w 1354474"/>
                <a:gd name="connsiteY140" fmla="*/ 2996881 h 3113734"/>
                <a:gd name="connsiteX141" fmla="*/ 1280080 w 1354474"/>
                <a:gd name="connsiteY141" fmla="*/ 3006222 h 3113734"/>
                <a:gd name="connsiteX142" fmla="*/ 1269182 w 1354474"/>
                <a:gd name="connsiteY142" fmla="*/ 3038916 h 3113734"/>
                <a:gd name="connsiteX143" fmla="*/ 1255171 w 1354474"/>
                <a:gd name="connsiteY143" fmla="*/ 3096520 h 3113734"/>
                <a:gd name="connsiteX144" fmla="*/ 1224812 w 1354474"/>
                <a:gd name="connsiteY144" fmla="*/ 3108197 h 3113734"/>
                <a:gd name="connsiteX145" fmla="*/ 1135292 w 1354474"/>
                <a:gd name="connsiteY145" fmla="*/ 3051371 h 3113734"/>
                <a:gd name="connsiteX146" fmla="*/ 1105711 w 1354474"/>
                <a:gd name="connsiteY146" fmla="*/ 3039695 h 3113734"/>
                <a:gd name="connsiteX147" fmla="*/ 1027089 w 1354474"/>
                <a:gd name="connsiteY147" fmla="*/ 2984426 h 3113734"/>
                <a:gd name="connsiteX148" fmla="*/ 993617 w 1354474"/>
                <a:gd name="connsiteY148" fmla="*/ 2963408 h 3113734"/>
                <a:gd name="connsiteX149" fmla="*/ 938348 w 1354474"/>
                <a:gd name="connsiteY149" fmla="*/ 2930714 h 3113734"/>
                <a:gd name="connsiteX150" fmla="*/ 916552 w 1354474"/>
                <a:gd name="connsiteY150" fmla="*/ 2919816 h 3113734"/>
                <a:gd name="connsiteX151" fmla="*/ 838709 w 1354474"/>
                <a:gd name="connsiteY151" fmla="*/ 2865325 h 3113734"/>
                <a:gd name="connsiteX152" fmla="*/ 828589 w 1354474"/>
                <a:gd name="connsiteY152" fmla="*/ 2842751 h 3113734"/>
                <a:gd name="connsiteX153" fmla="*/ 806014 w 1354474"/>
                <a:gd name="connsiteY153" fmla="*/ 2772692 h 3113734"/>
                <a:gd name="connsiteX154" fmla="*/ 795895 w 1354474"/>
                <a:gd name="connsiteY154" fmla="*/ 2743890 h 3113734"/>
                <a:gd name="connsiteX155" fmla="*/ 795116 w 1354474"/>
                <a:gd name="connsiteY155" fmla="*/ 2739998 h 3113734"/>
                <a:gd name="connsiteX156" fmla="*/ 782661 w 1354474"/>
                <a:gd name="connsiteY156" fmla="*/ 2703411 h 3113734"/>
                <a:gd name="connsiteX157" fmla="*/ 773320 w 1354474"/>
                <a:gd name="connsiteY157" fmla="*/ 2678501 h 3113734"/>
                <a:gd name="connsiteX158" fmla="*/ 773320 w 1354474"/>
                <a:gd name="connsiteY158" fmla="*/ 2678501 h 3113734"/>
                <a:gd name="connsiteX159" fmla="*/ 759308 w 1354474"/>
                <a:gd name="connsiteY159" fmla="*/ 2647364 h 3113734"/>
                <a:gd name="connsiteX160" fmla="*/ 756973 w 1354474"/>
                <a:gd name="connsiteY160" fmla="*/ 2636466 h 3113734"/>
                <a:gd name="connsiteX161" fmla="*/ 751524 w 1354474"/>
                <a:gd name="connsiteY161" fmla="*/ 2613113 h 3113734"/>
                <a:gd name="connsiteX162" fmla="*/ 741404 w 1354474"/>
                <a:gd name="connsiteY162" fmla="*/ 2591317 h 3113734"/>
                <a:gd name="connsiteX163" fmla="*/ 730506 w 1354474"/>
                <a:gd name="connsiteY163" fmla="*/ 2557844 h 3113734"/>
                <a:gd name="connsiteX164" fmla="*/ 718830 w 1354474"/>
                <a:gd name="connsiteY164" fmla="*/ 2515030 h 3113734"/>
                <a:gd name="connsiteX165" fmla="*/ 707932 w 1354474"/>
                <a:gd name="connsiteY165" fmla="*/ 2482336 h 3113734"/>
                <a:gd name="connsiteX166" fmla="*/ 707153 w 1354474"/>
                <a:gd name="connsiteY166" fmla="*/ 2472995 h 3113734"/>
                <a:gd name="connsiteX167" fmla="*/ 695477 w 1354474"/>
                <a:gd name="connsiteY167" fmla="*/ 2440301 h 3113734"/>
                <a:gd name="connsiteX168" fmla="*/ 686136 w 1354474"/>
                <a:gd name="connsiteY168" fmla="*/ 2416169 h 3113734"/>
                <a:gd name="connsiteX169" fmla="*/ 675238 w 1354474"/>
                <a:gd name="connsiteY169" fmla="*/ 2394373 h 3113734"/>
                <a:gd name="connsiteX170" fmla="*/ 669788 w 1354474"/>
                <a:gd name="connsiteY170" fmla="*/ 2376469 h 3113734"/>
                <a:gd name="connsiteX171" fmla="*/ 662783 w 1354474"/>
                <a:gd name="connsiteY171" fmla="*/ 2352338 h 3113734"/>
                <a:gd name="connsiteX172" fmla="*/ 654220 w 1354474"/>
                <a:gd name="connsiteY172" fmla="*/ 2328206 h 3113734"/>
                <a:gd name="connsiteX173" fmla="*/ 630867 w 1354474"/>
                <a:gd name="connsiteY173" fmla="*/ 2242578 h 3113734"/>
                <a:gd name="connsiteX174" fmla="*/ 619969 w 1354474"/>
                <a:gd name="connsiteY174" fmla="*/ 2209106 h 3113734"/>
                <a:gd name="connsiteX175" fmla="*/ 619969 w 1354474"/>
                <a:gd name="connsiteY175" fmla="*/ 2209106 h 3113734"/>
                <a:gd name="connsiteX176" fmla="*/ 609071 w 1354474"/>
                <a:gd name="connsiteY176" fmla="*/ 2175633 h 3113734"/>
                <a:gd name="connsiteX177" fmla="*/ 609071 w 1354474"/>
                <a:gd name="connsiteY177" fmla="*/ 2175633 h 3113734"/>
                <a:gd name="connsiteX178" fmla="*/ 597394 w 1354474"/>
                <a:gd name="connsiteY178" fmla="*/ 2145274 h 3113734"/>
                <a:gd name="connsiteX179" fmla="*/ 594280 w 1354474"/>
                <a:gd name="connsiteY179" fmla="*/ 2139047 h 3113734"/>
                <a:gd name="connsiteX180" fmla="*/ 584161 w 1354474"/>
                <a:gd name="connsiteY180" fmla="*/ 2112580 h 3113734"/>
                <a:gd name="connsiteX181" fmla="*/ 577155 w 1354474"/>
                <a:gd name="connsiteY181" fmla="*/ 2092341 h 3113734"/>
                <a:gd name="connsiteX182" fmla="*/ 576376 w 1354474"/>
                <a:gd name="connsiteY182" fmla="*/ 2087670 h 3113734"/>
                <a:gd name="connsiteX183" fmla="*/ 565478 w 1354474"/>
                <a:gd name="connsiteY183" fmla="*/ 2054976 h 3113734"/>
                <a:gd name="connsiteX184" fmla="*/ 553802 w 1354474"/>
                <a:gd name="connsiteY184" fmla="*/ 2011384 h 3113734"/>
                <a:gd name="connsiteX185" fmla="*/ 540568 w 1354474"/>
                <a:gd name="connsiteY185" fmla="*/ 1980247 h 3113734"/>
                <a:gd name="connsiteX186" fmla="*/ 538233 w 1354474"/>
                <a:gd name="connsiteY186" fmla="*/ 1969348 h 3113734"/>
                <a:gd name="connsiteX187" fmla="*/ 528892 w 1354474"/>
                <a:gd name="connsiteY187" fmla="*/ 1945995 h 3113734"/>
                <a:gd name="connsiteX188" fmla="*/ 527335 w 1354474"/>
                <a:gd name="connsiteY188" fmla="*/ 1938989 h 3113734"/>
                <a:gd name="connsiteX189" fmla="*/ 519551 w 1354474"/>
                <a:gd name="connsiteY189" fmla="*/ 1913301 h 3113734"/>
                <a:gd name="connsiteX190" fmla="*/ 517215 w 1354474"/>
                <a:gd name="connsiteY190" fmla="*/ 1906295 h 3113734"/>
                <a:gd name="connsiteX191" fmla="*/ 508653 w 1354474"/>
                <a:gd name="connsiteY191" fmla="*/ 1879828 h 3113734"/>
                <a:gd name="connsiteX192" fmla="*/ 506317 w 1354474"/>
                <a:gd name="connsiteY192" fmla="*/ 1872822 h 3113734"/>
                <a:gd name="connsiteX193" fmla="*/ 500090 w 1354474"/>
                <a:gd name="connsiteY193" fmla="*/ 1845577 h 3113734"/>
                <a:gd name="connsiteX194" fmla="*/ 489970 w 1354474"/>
                <a:gd name="connsiteY194" fmla="*/ 1823781 h 3113734"/>
                <a:gd name="connsiteX195" fmla="*/ 483743 w 1354474"/>
                <a:gd name="connsiteY195" fmla="*/ 1805877 h 3113734"/>
                <a:gd name="connsiteX196" fmla="*/ 478294 w 1354474"/>
                <a:gd name="connsiteY196" fmla="*/ 1780189 h 3113734"/>
                <a:gd name="connsiteX197" fmla="*/ 456498 w 1354474"/>
                <a:gd name="connsiteY197" fmla="*/ 1714022 h 3113734"/>
                <a:gd name="connsiteX198" fmla="*/ 451827 w 1354474"/>
                <a:gd name="connsiteY198" fmla="*/ 1699232 h 3113734"/>
                <a:gd name="connsiteX199" fmla="*/ 444821 w 1354474"/>
                <a:gd name="connsiteY199" fmla="*/ 1670430 h 3113734"/>
                <a:gd name="connsiteX200" fmla="*/ 444043 w 1354474"/>
                <a:gd name="connsiteY200" fmla="*/ 1670430 h 3113734"/>
                <a:gd name="connsiteX201" fmla="*/ 434702 w 1354474"/>
                <a:gd name="connsiteY201" fmla="*/ 1647077 h 3113734"/>
                <a:gd name="connsiteX202" fmla="*/ 433923 w 1354474"/>
                <a:gd name="connsiteY202" fmla="*/ 1647855 h 3113734"/>
                <a:gd name="connsiteX203" fmla="*/ 429252 w 1354474"/>
                <a:gd name="connsiteY203" fmla="*/ 1633065 h 3113734"/>
                <a:gd name="connsiteX204" fmla="*/ 423025 w 1354474"/>
                <a:gd name="connsiteY204" fmla="*/ 1603484 h 3113734"/>
                <a:gd name="connsiteX205" fmla="*/ 402007 w 1354474"/>
                <a:gd name="connsiteY205" fmla="*/ 1548216 h 3113734"/>
                <a:gd name="connsiteX206" fmla="*/ 391109 w 1354474"/>
                <a:gd name="connsiteY206" fmla="*/ 1513965 h 3113734"/>
                <a:gd name="connsiteX207" fmla="*/ 378654 w 1354474"/>
                <a:gd name="connsiteY207" fmla="*/ 1461031 h 3113734"/>
                <a:gd name="connsiteX208" fmla="*/ 365421 w 1354474"/>
                <a:gd name="connsiteY208" fmla="*/ 1422110 h 311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1354474" h="3113734">
                  <a:moveTo>
                    <a:pt x="365421" y="1422110"/>
                  </a:moveTo>
                  <a:cubicBezTo>
                    <a:pt x="350631" y="1394086"/>
                    <a:pt x="350631" y="1361392"/>
                    <a:pt x="333505" y="1334147"/>
                  </a:cubicBezTo>
                  <a:cubicBezTo>
                    <a:pt x="326499" y="1329476"/>
                    <a:pt x="327278" y="1322470"/>
                    <a:pt x="327278" y="1316242"/>
                  </a:cubicBezTo>
                  <a:cubicBezTo>
                    <a:pt x="326499" y="1307680"/>
                    <a:pt x="328835" y="1298338"/>
                    <a:pt x="322607" y="1290554"/>
                  </a:cubicBezTo>
                  <a:cubicBezTo>
                    <a:pt x="315601" y="1268758"/>
                    <a:pt x="312487" y="1245405"/>
                    <a:pt x="300811" y="1224387"/>
                  </a:cubicBezTo>
                  <a:cubicBezTo>
                    <a:pt x="293027" y="1214268"/>
                    <a:pt x="296140" y="1201034"/>
                    <a:pt x="289913" y="1190136"/>
                  </a:cubicBezTo>
                  <a:cubicBezTo>
                    <a:pt x="289913" y="1187023"/>
                    <a:pt x="289134" y="1183909"/>
                    <a:pt x="289134" y="1180795"/>
                  </a:cubicBezTo>
                  <a:cubicBezTo>
                    <a:pt x="282129" y="1170676"/>
                    <a:pt x="284464" y="1157442"/>
                    <a:pt x="279015" y="1147323"/>
                  </a:cubicBezTo>
                  <a:cubicBezTo>
                    <a:pt x="278236" y="1144209"/>
                    <a:pt x="278236" y="1141095"/>
                    <a:pt x="277458" y="1137203"/>
                  </a:cubicBezTo>
                  <a:cubicBezTo>
                    <a:pt x="269674" y="1127083"/>
                    <a:pt x="274344" y="1113850"/>
                    <a:pt x="267338" y="1103730"/>
                  </a:cubicBezTo>
                  <a:cubicBezTo>
                    <a:pt x="266560" y="1088161"/>
                    <a:pt x="254883" y="1075707"/>
                    <a:pt x="255662" y="1060138"/>
                  </a:cubicBezTo>
                  <a:cubicBezTo>
                    <a:pt x="249434" y="1050018"/>
                    <a:pt x="253326" y="1036006"/>
                    <a:pt x="245542" y="1026665"/>
                  </a:cubicBezTo>
                  <a:cubicBezTo>
                    <a:pt x="245542" y="1023551"/>
                    <a:pt x="244764" y="1020437"/>
                    <a:pt x="244764" y="1017324"/>
                  </a:cubicBezTo>
                  <a:cubicBezTo>
                    <a:pt x="240871" y="1006426"/>
                    <a:pt x="240871" y="993971"/>
                    <a:pt x="233866" y="983073"/>
                  </a:cubicBezTo>
                  <a:lnTo>
                    <a:pt x="233866" y="983073"/>
                  </a:lnTo>
                  <a:cubicBezTo>
                    <a:pt x="227638" y="969061"/>
                    <a:pt x="232309" y="952714"/>
                    <a:pt x="222189" y="939481"/>
                  </a:cubicBezTo>
                  <a:lnTo>
                    <a:pt x="222189" y="939481"/>
                  </a:lnTo>
                  <a:cubicBezTo>
                    <a:pt x="213626" y="926247"/>
                    <a:pt x="222968" y="908343"/>
                    <a:pt x="210513" y="895888"/>
                  </a:cubicBezTo>
                  <a:cubicBezTo>
                    <a:pt x="207399" y="888104"/>
                    <a:pt x="203507" y="881098"/>
                    <a:pt x="200393" y="873314"/>
                  </a:cubicBezTo>
                  <a:cubicBezTo>
                    <a:pt x="197279" y="868643"/>
                    <a:pt x="195722" y="863973"/>
                    <a:pt x="195722" y="858523"/>
                  </a:cubicBezTo>
                  <a:cubicBezTo>
                    <a:pt x="194165" y="848404"/>
                    <a:pt x="198058" y="837506"/>
                    <a:pt x="190273" y="828943"/>
                  </a:cubicBezTo>
                  <a:lnTo>
                    <a:pt x="189495" y="829721"/>
                  </a:lnTo>
                  <a:cubicBezTo>
                    <a:pt x="183267" y="818823"/>
                    <a:pt x="184046" y="806368"/>
                    <a:pt x="180154" y="795470"/>
                  </a:cubicBezTo>
                  <a:cubicBezTo>
                    <a:pt x="177818" y="761998"/>
                    <a:pt x="166142" y="730082"/>
                    <a:pt x="156801" y="698166"/>
                  </a:cubicBezTo>
                  <a:cubicBezTo>
                    <a:pt x="151352" y="691939"/>
                    <a:pt x="151352" y="684933"/>
                    <a:pt x="151352" y="677148"/>
                  </a:cubicBezTo>
                  <a:cubicBezTo>
                    <a:pt x="151352" y="661580"/>
                    <a:pt x="152130" y="646011"/>
                    <a:pt x="142789" y="632778"/>
                  </a:cubicBezTo>
                  <a:cubicBezTo>
                    <a:pt x="141232" y="628885"/>
                    <a:pt x="140454" y="624215"/>
                    <a:pt x="140454" y="620323"/>
                  </a:cubicBezTo>
                  <a:cubicBezTo>
                    <a:pt x="138118" y="602419"/>
                    <a:pt x="145124" y="583736"/>
                    <a:pt x="135005" y="565833"/>
                  </a:cubicBezTo>
                  <a:cubicBezTo>
                    <a:pt x="120993" y="508228"/>
                    <a:pt x="122550" y="449846"/>
                    <a:pt x="124106" y="392242"/>
                  </a:cubicBezTo>
                  <a:cubicBezTo>
                    <a:pt x="130334" y="376673"/>
                    <a:pt x="131112" y="357991"/>
                    <a:pt x="145903" y="346314"/>
                  </a:cubicBezTo>
                  <a:cubicBezTo>
                    <a:pt x="147459" y="346314"/>
                    <a:pt x="149016" y="345536"/>
                    <a:pt x="150573" y="345536"/>
                  </a:cubicBezTo>
                  <a:cubicBezTo>
                    <a:pt x="164585" y="339308"/>
                    <a:pt x="164585" y="329189"/>
                    <a:pt x="156022" y="318291"/>
                  </a:cubicBezTo>
                  <a:cubicBezTo>
                    <a:pt x="113987" y="277812"/>
                    <a:pt x="73508" y="234998"/>
                    <a:pt x="25245" y="201525"/>
                  </a:cubicBezTo>
                  <a:cubicBezTo>
                    <a:pt x="22132" y="199190"/>
                    <a:pt x="19796" y="196855"/>
                    <a:pt x="18240" y="192963"/>
                  </a:cubicBezTo>
                  <a:cubicBezTo>
                    <a:pt x="2671" y="174280"/>
                    <a:pt x="-8227" y="154819"/>
                    <a:pt x="8120" y="131466"/>
                  </a:cubicBezTo>
                  <a:cubicBezTo>
                    <a:pt x="10455" y="123682"/>
                    <a:pt x="18240" y="119790"/>
                    <a:pt x="23688" y="115119"/>
                  </a:cubicBezTo>
                  <a:cubicBezTo>
                    <a:pt x="57161" y="80868"/>
                    <a:pt x="90634" y="45839"/>
                    <a:pt x="124106" y="11588"/>
                  </a:cubicBezTo>
                  <a:cubicBezTo>
                    <a:pt x="142010" y="-12544"/>
                    <a:pt x="154465" y="6917"/>
                    <a:pt x="167699" y="17037"/>
                  </a:cubicBezTo>
                  <a:cubicBezTo>
                    <a:pt x="188716" y="33384"/>
                    <a:pt x="210513" y="49731"/>
                    <a:pt x="234644" y="60629"/>
                  </a:cubicBezTo>
                  <a:cubicBezTo>
                    <a:pt x="275901" y="71527"/>
                    <a:pt x="285242" y="103443"/>
                    <a:pt x="285242" y="140808"/>
                  </a:cubicBezTo>
                  <a:cubicBezTo>
                    <a:pt x="285242" y="162604"/>
                    <a:pt x="285242" y="184400"/>
                    <a:pt x="293805" y="205418"/>
                  </a:cubicBezTo>
                  <a:cubicBezTo>
                    <a:pt x="297697" y="215537"/>
                    <a:pt x="293805" y="224878"/>
                    <a:pt x="292248" y="234998"/>
                  </a:cubicBezTo>
                  <a:cubicBezTo>
                    <a:pt x="290691" y="246675"/>
                    <a:pt x="290691" y="259130"/>
                    <a:pt x="299254" y="269249"/>
                  </a:cubicBezTo>
                  <a:cubicBezTo>
                    <a:pt x="315601" y="282483"/>
                    <a:pt x="336619" y="285596"/>
                    <a:pt x="354523" y="294938"/>
                  </a:cubicBezTo>
                  <a:cubicBezTo>
                    <a:pt x="427695" y="333859"/>
                    <a:pt x="483743" y="391463"/>
                    <a:pt x="531227" y="458409"/>
                  </a:cubicBezTo>
                  <a:cubicBezTo>
                    <a:pt x="534341" y="462301"/>
                    <a:pt x="535898" y="465414"/>
                    <a:pt x="540568" y="466971"/>
                  </a:cubicBezTo>
                  <a:cubicBezTo>
                    <a:pt x="549910" y="470864"/>
                    <a:pt x="546796" y="481762"/>
                    <a:pt x="553023" y="487989"/>
                  </a:cubicBezTo>
                  <a:lnTo>
                    <a:pt x="553023" y="488767"/>
                  </a:lnTo>
                  <a:cubicBezTo>
                    <a:pt x="561586" y="498887"/>
                    <a:pt x="567814" y="510564"/>
                    <a:pt x="574820" y="522240"/>
                  </a:cubicBezTo>
                  <a:cubicBezTo>
                    <a:pt x="588831" y="551821"/>
                    <a:pt x="608292" y="578287"/>
                    <a:pt x="619969" y="608646"/>
                  </a:cubicBezTo>
                  <a:cubicBezTo>
                    <a:pt x="626196" y="614874"/>
                    <a:pt x="622304" y="625772"/>
                    <a:pt x="630867" y="631221"/>
                  </a:cubicBezTo>
                  <a:lnTo>
                    <a:pt x="630867" y="631221"/>
                  </a:lnTo>
                  <a:cubicBezTo>
                    <a:pt x="636316" y="637448"/>
                    <a:pt x="636316" y="646011"/>
                    <a:pt x="641765" y="652238"/>
                  </a:cubicBezTo>
                  <a:cubicBezTo>
                    <a:pt x="644879" y="656909"/>
                    <a:pt x="648771" y="660801"/>
                    <a:pt x="651106" y="666250"/>
                  </a:cubicBezTo>
                  <a:cubicBezTo>
                    <a:pt x="658890" y="687268"/>
                    <a:pt x="666675" y="708286"/>
                    <a:pt x="674459" y="729304"/>
                  </a:cubicBezTo>
                  <a:cubicBezTo>
                    <a:pt x="678351" y="734753"/>
                    <a:pt x="679908" y="741758"/>
                    <a:pt x="684579" y="747207"/>
                  </a:cubicBezTo>
                  <a:cubicBezTo>
                    <a:pt x="685357" y="748764"/>
                    <a:pt x="685357" y="750321"/>
                    <a:pt x="685357" y="751878"/>
                  </a:cubicBezTo>
                  <a:cubicBezTo>
                    <a:pt x="690806" y="758884"/>
                    <a:pt x="690806" y="768225"/>
                    <a:pt x="698591" y="773674"/>
                  </a:cubicBezTo>
                  <a:cubicBezTo>
                    <a:pt x="700147" y="776010"/>
                    <a:pt x="700926" y="778345"/>
                    <a:pt x="700926" y="780680"/>
                  </a:cubicBezTo>
                  <a:cubicBezTo>
                    <a:pt x="703261" y="789243"/>
                    <a:pt x="697034" y="800919"/>
                    <a:pt x="707932" y="807147"/>
                  </a:cubicBezTo>
                  <a:cubicBezTo>
                    <a:pt x="720387" y="819602"/>
                    <a:pt x="721944" y="836727"/>
                    <a:pt x="728949" y="851518"/>
                  </a:cubicBezTo>
                  <a:cubicBezTo>
                    <a:pt x="735177" y="857745"/>
                    <a:pt x="732063" y="867865"/>
                    <a:pt x="739069" y="874092"/>
                  </a:cubicBezTo>
                  <a:lnTo>
                    <a:pt x="739847" y="874092"/>
                  </a:lnTo>
                  <a:cubicBezTo>
                    <a:pt x="744518" y="881098"/>
                    <a:pt x="744518" y="890439"/>
                    <a:pt x="749967" y="897445"/>
                  </a:cubicBezTo>
                  <a:cubicBezTo>
                    <a:pt x="747632" y="913014"/>
                    <a:pt x="761644" y="924690"/>
                    <a:pt x="762422" y="939481"/>
                  </a:cubicBezTo>
                  <a:cubicBezTo>
                    <a:pt x="768650" y="945708"/>
                    <a:pt x="765536" y="955828"/>
                    <a:pt x="772542" y="962055"/>
                  </a:cubicBezTo>
                  <a:cubicBezTo>
                    <a:pt x="780326" y="983851"/>
                    <a:pt x="788110" y="1005648"/>
                    <a:pt x="795895" y="1027444"/>
                  </a:cubicBezTo>
                  <a:cubicBezTo>
                    <a:pt x="802122" y="1033671"/>
                    <a:pt x="799008" y="1043791"/>
                    <a:pt x="805236" y="1050018"/>
                  </a:cubicBezTo>
                  <a:lnTo>
                    <a:pt x="806014" y="1050018"/>
                  </a:lnTo>
                  <a:cubicBezTo>
                    <a:pt x="810685" y="1055467"/>
                    <a:pt x="809906" y="1062473"/>
                    <a:pt x="811463" y="1068701"/>
                  </a:cubicBezTo>
                  <a:cubicBezTo>
                    <a:pt x="812242" y="1077264"/>
                    <a:pt x="811463" y="1086604"/>
                    <a:pt x="817691" y="1093610"/>
                  </a:cubicBezTo>
                  <a:cubicBezTo>
                    <a:pt x="823918" y="1103730"/>
                    <a:pt x="830146" y="1113071"/>
                    <a:pt x="828589" y="1125526"/>
                  </a:cubicBezTo>
                  <a:cubicBezTo>
                    <a:pt x="834038" y="1136424"/>
                    <a:pt x="829367" y="1150436"/>
                    <a:pt x="839487" y="1158999"/>
                  </a:cubicBezTo>
                  <a:cubicBezTo>
                    <a:pt x="842601" y="1162891"/>
                    <a:pt x="845714" y="1166783"/>
                    <a:pt x="848828" y="1170676"/>
                  </a:cubicBezTo>
                  <a:cubicBezTo>
                    <a:pt x="853499" y="1176124"/>
                    <a:pt x="852720" y="1183130"/>
                    <a:pt x="855056" y="1189358"/>
                  </a:cubicBezTo>
                  <a:cubicBezTo>
                    <a:pt x="854277" y="1198699"/>
                    <a:pt x="858948" y="1206483"/>
                    <a:pt x="864397" y="1213489"/>
                  </a:cubicBezTo>
                  <a:cubicBezTo>
                    <a:pt x="865954" y="1216603"/>
                    <a:pt x="865954" y="1220495"/>
                    <a:pt x="866732" y="1224387"/>
                  </a:cubicBezTo>
                  <a:cubicBezTo>
                    <a:pt x="865954" y="1232950"/>
                    <a:pt x="867510" y="1240735"/>
                    <a:pt x="874517" y="1246183"/>
                  </a:cubicBezTo>
                  <a:cubicBezTo>
                    <a:pt x="875295" y="1248519"/>
                    <a:pt x="876852" y="1250075"/>
                    <a:pt x="877630" y="1252411"/>
                  </a:cubicBezTo>
                  <a:cubicBezTo>
                    <a:pt x="877630" y="1261752"/>
                    <a:pt x="879965" y="1270315"/>
                    <a:pt x="885415" y="1278099"/>
                  </a:cubicBezTo>
                  <a:cubicBezTo>
                    <a:pt x="888528" y="1284327"/>
                    <a:pt x="890863" y="1291333"/>
                    <a:pt x="893977" y="1296781"/>
                  </a:cubicBezTo>
                  <a:cubicBezTo>
                    <a:pt x="908768" y="1341931"/>
                    <a:pt x="923558" y="1387858"/>
                    <a:pt x="939126" y="1433007"/>
                  </a:cubicBezTo>
                  <a:cubicBezTo>
                    <a:pt x="944576" y="1443127"/>
                    <a:pt x="943019" y="1455582"/>
                    <a:pt x="950024" y="1465702"/>
                  </a:cubicBezTo>
                  <a:lnTo>
                    <a:pt x="950024" y="1465702"/>
                  </a:lnTo>
                  <a:cubicBezTo>
                    <a:pt x="953917" y="1469594"/>
                    <a:pt x="955474" y="1475043"/>
                    <a:pt x="955474" y="1480492"/>
                  </a:cubicBezTo>
                  <a:cubicBezTo>
                    <a:pt x="957030" y="1489833"/>
                    <a:pt x="951581" y="1501510"/>
                    <a:pt x="961701" y="1509294"/>
                  </a:cubicBezTo>
                  <a:lnTo>
                    <a:pt x="961701" y="1509294"/>
                  </a:lnTo>
                  <a:cubicBezTo>
                    <a:pt x="967150" y="1517857"/>
                    <a:pt x="964815" y="1529533"/>
                    <a:pt x="971821" y="1537318"/>
                  </a:cubicBezTo>
                  <a:cubicBezTo>
                    <a:pt x="974934" y="1542767"/>
                    <a:pt x="978827" y="1548216"/>
                    <a:pt x="981940" y="1554443"/>
                  </a:cubicBezTo>
                  <a:cubicBezTo>
                    <a:pt x="988168" y="1559114"/>
                    <a:pt x="988168" y="1566120"/>
                    <a:pt x="988168" y="1572347"/>
                  </a:cubicBezTo>
                  <a:cubicBezTo>
                    <a:pt x="988946" y="1580910"/>
                    <a:pt x="986611" y="1590251"/>
                    <a:pt x="992838" y="1598035"/>
                  </a:cubicBezTo>
                  <a:cubicBezTo>
                    <a:pt x="1000623" y="1619831"/>
                    <a:pt x="1008407" y="1641628"/>
                    <a:pt x="1016191" y="1663424"/>
                  </a:cubicBezTo>
                  <a:cubicBezTo>
                    <a:pt x="1024754" y="1672765"/>
                    <a:pt x="1019305" y="1686777"/>
                    <a:pt x="1027089" y="1696118"/>
                  </a:cubicBezTo>
                  <a:cubicBezTo>
                    <a:pt x="1026311" y="1708573"/>
                    <a:pt x="1036431" y="1717136"/>
                    <a:pt x="1037988" y="1728812"/>
                  </a:cubicBezTo>
                  <a:cubicBezTo>
                    <a:pt x="1042658" y="1734261"/>
                    <a:pt x="1043437" y="1740489"/>
                    <a:pt x="1043437" y="1747495"/>
                  </a:cubicBezTo>
                  <a:cubicBezTo>
                    <a:pt x="1043437" y="1756057"/>
                    <a:pt x="1042658" y="1764620"/>
                    <a:pt x="1050442" y="1770848"/>
                  </a:cubicBezTo>
                  <a:cubicBezTo>
                    <a:pt x="1054335" y="1777075"/>
                    <a:pt x="1056670" y="1784081"/>
                    <a:pt x="1059784" y="1790309"/>
                  </a:cubicBezTo>
                  <a:cubicBezTo>
                    <a:pt x="1073017" y="1833901"/>
                    <a:pt x="1087029" y="1877493"/>
                    <a:pt x="1100262" y="1921085"/>
                  </a:cubicBezTo>
                  <a:cubicBezTo>
                    <a:pt x="1102598" y="1928091"/>
                    <a:pt x="1103376" y="1935097"/>
                    <a:pt x="1104933" y="1942103"/>
                  </a:cubicBezTo>
                  <a:cubicBezTo>
                    <a:pt x="1110382" y="1950666"/>
                    <a:pt x="1109603" y="1961564"/>
                    <a:pt x="1115053" y="1970127"/>
                  </a:cubicBezTo>
                  <a:cubicBezTo>
                    <a:pt x="1118166" y="1977911"/>
                    <a:pt x="1122058" y="1984917"/>
                    <a:pt x="1125172" y="1992701"/>
                  </a:cubicBezTo>
                  <a:cubicBezTo>
                    <a:pt x="1131400" y="1997372"/>
                    <a:pt x="1131400" y="2004378"/>
                    <a:pt x="1131400" y="2011384"/>
                  </a:cubicBezTo>
                  <a:cubicBezTo>
                    <a:pt x="1132178" y="2019946"/>
                    <a:pt x="1129064" y="2029288"/>
                    <a:pt x="1136849" y="2037072"/>
                  </a:cubicBezTo>
                  <a:cubicBezTo>
                    <a:pt x="1139962" y="2051862"/>
                    <a:pt x="1150082" y="2064317"/>
                    <a:pt x="1149304" y="2079886"/>
                  </a:cubicBezTo>
                  <a:cubicBezTo>
                    <a:pt x="1153974" y="2086892"/>
                    <a:pt x="1153974" y="2096233"/>
                    <a:pt x="1158645" y="2103239"/>
                  </a:cubicBezTo>
                  <a:lnTo>
                    <a:pt x="1159423" y="2103239"/>
                  </a:lnTo>
                  <a:cubicBezTo>
                    <a:pt x="1163315" y="2107131"/>
                    <a:pt x="1164872" y="2111802"/>
                    <a:pt x="1164872" y="2117251"/>
                  </a:cubicBezTo>
                  <a:cubicBezTo>
                    <a:pt x="1164094" y="2127370"/>
                    <a:pt x="1165651" y="2137490"/>
                    <a:pt x="1173435" y="2145274"/>
                  </a:cubicBezTo>
                  <a:cubicBezTo>
                    <a:pt x="1174214" y="2147610"/>
                    <a:pt x="1174992" y="2149945"/>
                    <a:pt x="1175770" y="2152280"/>
                  </a:cubicBezTo>
                  <a:cubicBezTo>
                    <a:pt x="1176549" y="2161622"/>
                    <a:pt x="1176549" y="2171741"/>
                    <a:pt x="1181998" y="2180304"/>
                  </a:cubicBezTo>
                  <a:cubicBezTo>
                    <a:pt x="1182776" y="2181861"/>
                    <a:pt x="1182776" y="2183418"/>
                    <a:pt x="1182776" y="2184975"/>
                  </a:cubicBezTo>
                  <a:cubicBezTo>
                    <a:pt x="1189004" y="2193537"/>
                    <a:pt x="1184333" y="2205992"/>
                    <a:pt x="1192896" y="2213777"/>
                  </a:cubicBezTo>
                  <a:cubicBezTo>
                    <a:pt x="1196010" y="2220782"/>
                    <a:pt x="1199902" y="2228567"/>
                    <a:pt x="1203015" y="2235573"/>
                  </a:cubicBezTo>
                  <a:cubicBezTo>
                    <a:pt x="1207686" y="2241022"/>
                    <a:pt x="1206908" y="2248027"/>
                    <a:pt x="1208465" y="2254255"/>
                  </a:cubicBezTo>
                  <a:cubicBezTo>
                    <a:pt x="1209243" y="2262818"/>
                    <a:pt x="1206129" y="2272159"/>
                    <a:pt x="1213913" y="2279165"/>
                  </a:cubicBezTo>
                  <a:cubicBezTo>
                    <a:pt x="1217027" y="2293955"/>
                    <a:pt x="1227147" y="2305632"/>
                    <a:pt x="1225590" y="2321979"/>
                  </a:cubicBezTo>
                  <a:cubicBezTo>
                    <a:pt x="1231818" y="2332098"/>
                    <a:pt x="1228704" y="2346110"/>
                    <a:pt x="1236488" y="2356230"/>
                  </a:cubicBezTo>
                  <a:lnTo>
                    <a:pt x="1236488" y="2356230"/>
                  </a:lnTo>
                  <a:cubicBezTo>
                    <a:pt x="1241937" y="2366349"/>
                    <a:pt x="1238045" y="2380361"/>
                    <a:pt x="1247386" y="2389702"/>
                  </a:cubicBezTo>
                  <a:cubicBezTo>
                    <a:pt x="1251278" y="2397487"/>
                    <a:pt x="1254392" y="2404493"/>
                    <a:pt x="1258284" y="2412277"/>
                  </a:cubicBezTo>
                  <a:cubicBezTo>
                    <a:pt x="1261398" y="2416948"/>
                    <a:pt x="1260619" y="2422397"/>
                    <a:pt x="1262955" y="2427067"/>
                  </a:cubicBezTo>
                  <a:cubicBezTo>
                    <a:pt x="1264512" y="2437187"/>
                    <a:pt x="1262176" y="2448085"/>
                    <a:pt x="1269182" y="2456648"/>
                  </a:cubicBezTo>
                  <a:cubicBezTo>
                    <a:pt x="1276967" y="2478444"/>
                    <a:pt x="1283972" y="2500240"/>
                    <a:pt x="1291757" y="2522036"/>
                  </a:cubicBezTo>
                  <a:cubicBezTo>
                    <a:pt x="1295649" y="2526707"/>
                    <a:pt x="1296427" y="2531377"/>
                    <a:pt x="1296427" y="2536827"/>
                  </a:cubicBezTo>
                  <a:cubicBezTo>
                    <a:pt x="1297984" y="2546946"/>
                    <a:pt x="1292535" y="2557844"/>
                    <a:pt x="1302655" y="2565628"/>
                  </a:cubicBezTo>
                  <a:cubicBezTo>
                    <a:pt x="1308882" y="2571856"/>
                    <a:pt x="1311218" y="2579640"/>
                    <a:pt x="1312775" y="2588203"/>
                  </a:cubicBezTo>
                  <a:cubicBezTo>
                    <a:pt x="1316667" y="2593652"/>
                    <a:pt x="1316667" y="2600658"/>
                    <a:pt x="1318224" y="2606886"/>
                  </a:cubicBezTo>
                  <a:cubicBezTo>
                    <a:pt x="1319002" y="2615448"/>
                    <a:pt x="1319002" y="2624790"/>
                    <a:pt x="1324451" y="2632574"/>
                  </a:cubicBezTo>
                  <a:cubicBezTo>
                    <a:pt x="1330679" y="2644250"/>
                    <a:pt x="1336128" y="2655927"/>
                    <a:pt x="1335349" y="2669939"/>
                  </a:cubicBezTo>
                  <a:cubicBezTo>
                    <a:pt x="1339241" y="2687064"/>
                    <a:pt x="1343133" y="2704968"/>
                    <a:pt x="1350139" y="2722094"/>
                  </a:cubicBezTo>
                  <a:cubicBezTo>
                    <a:pt x="1357924" y="2741555"/>
                    <a:pt x="1357145" y="2761015"/>
                    <a:pt x="1344690" y="2778919"/>
                  </a:cubicBezTo>
                  <a:cubicBezTo>
                    <a:pt x="1336906" y="2789818"/>
                    <a:pt x="1337685" y="2803051"/>
                    <a:pt x="1336128" y="2815506"/>
                  </a:cubicBezTo>
                  <a:cubicBezTo>
                    <a:pt x="1336128" y="2818619"/>
                    <a:pt x="1335349" y="2821733"/>
                    <a:pt x="1335349" y="2824847"/>
                  </a:cubicBezTo>
                  <a:cubicBezTo>
                    <a:pt x="1327565" y="2834967"/>
                    <a:pt x="1328343" y="2847421"/>
                    <a:pt x="1325230" y="2859098"/>
                  </a:cubicBezTo>
                  <a:cubicBezTo>
                    <a:pt x="1325230" y="2863769"/>
                    <a:pt x="1324451" y="2869217"/>
                    <a:pt x="1324451" y="2873888"/>
                  </a:cubicBezTo>
                  <a:cubicBezTo>
                    <a:pt x="1319780" y="2881673"/>
                    <a:pt x="1320559" y="2890235"/>
                    <a:pt x="1316667" y="2898020"/>
                  </a:cubicBezTo>
                  <a:cubicBezTo>
                    <a:pt x="1312775" y="2907361"/>
                    <a:pt x="1307325" y="2915923"/>
                    <a:pt x="1307325" y="2926043"/>
                  </a:cubicBezTo>
                  <a:cubicBezTo>
                    <a:pt x="1306547" y="2931492"/>
                    <a:pt x="1304990" y="2936163"/>
                    <a:pt x="1301877" y="2940055"/>
                  </a:cubicBezTo>
                  <a:cubicBezTo>
                    <a:pt x="1301877" y="2943169"/>
                    <a:pt x="1301098" y="2947061"/>
                    <a:pt x="1301098" y="2950175"/>
                  </a:cubicBezTo>
                  <a:cubicBezTo>
                    <a:pt x="1297984" y="2955624"/>
                    <a:pt x="1296427" y="2961851"/>
                    <a:pt x="1292535" y="2966522"/>
                  </a:cubicBezTo>
                  <a:cubicBezTo>
                    <a:pt x="1285529" y="2975085"/>
                    <a:pt x="1285529" y="2986761"/>
                    <a:pt x="1280859" y="2996881"/>
                  </a:cubicBezTo>
                  <a:cubicBezTo>
                    <a:pt x="1280859" y="2999995"/>
                    <a:pt x="1280080" y="3003108"/>
                    <a:pt x="1280080" y="3006222"/>
                  </a:cubicBezTo>
                  <a:cubicBezTo>
                    <a:pt x="1271518" y="3015563"/>
                    <a:pt x="1275410" y="3028796"/>
                    <a:pt x="1269182" y="3038916"/>
                  </a:cubicBezTo>
                  <a:cubicBezTo>
                    <a:pt x="1264512" y="3058377"/>
                    <a:pt x="1261398" y="3077838"/>
                    <a:pt x="1255171" y="3096520"/>
                  </a:cubicBezTo>
                  <a:cubicBezTo>
                    <a:pt x="1250500" y="3112089"/>
                    <a:pt x="1243494" y="3121430"/>
                    <a:pt x="1224812" y="3108197"/>
                  </a:cubicBezTo>
                  <a:cubicBezTo>
                    <a:pt x="1196010" y="3087958"/>
                    <a:pt x="1165651" y="3070054"/>
                    <a:pt x="1135292" y="3051371"/>
                  </a:cubicBezTo>
                  <a:cubicBezTo>
                    <a:pt x="1125951" y="3045922"/>
                    <a:pt x="1117388" y="3038916"/>
                    <a:pt x="1105711" y="3039695"/>
                  </a:cubicBezTo>
                  <a:cubicBezTo>
                    <a:pt x="1085472" y="3012449"/>
                    <a:pt x="1051999" y="3004665"/>
                    <a:pt x="1027089" y="2984426"/>
                  </a:cubicBezTo>
                  <a:cubicBezTo>
                    <a:pt x="1016970" y="2975085"/>
                    <a:pt x="1006072" y="2968857"/>
                    <a:pt x="993617" y="2963408"/>
                  </a:cubicBezTo>
                  <a:cubicBezTo>
                    <a:pt x="974934" y="2952510"/>
                    <a:pt x="957030" y="2941612"/>
                    <a:pt x="938348" y="2930714"/>
                  </a:cubicBezTo>
                  <a:cubicBezTo>
                    <a:pt x="932899" y="2923708"/>
                    <a:pt x="923558" y="2923708"/>
                    <a:pt x="916552" y="2919816"/>
                  </a:cubicBezTo>
                  <a:cubicBezTo>
                    <a:pt x="890863" y="2901912"/>
                    <a:pt x="865175" y="2884008"/>
                    <a:pt x="838709" y="2865325"/>
                  </a:cubicBezTo>
                  <a:cubicBezTo>
                    <a:pt x="832481" y="2859098"/>
                    <a:pt x="833259" y="2849757"/>
                    <a:pt x="828589" y="2842751"/>
                  </a:cubicBezTo>
                  <a:cubicBezTo>
                    <a:pt x="820804" y="2819398"/>
                    <a:pt x="813020" y="2796045"/>
                    <a:pt x="806014" y="2772692"/>
                  </a:cubicBezTo>
                  <a:cubicBezTo>
                    <a:pt x="801344" y="2763351"/>
                    <a:pt x="801344" y="2753231"/>
                    <a:pt x="795895" y="2743890"/>
                  </a:cubicBezTo>
                  <a:cubicBezTo>
                    <a:pt x="795116" y="2742333"/>
                    <a:pt x="794338" y="2741555"/>
                    <a:pt x="795116" y="2739998"/>
                  </a:cubicBezTo>
                  <a:cubicBezTo>
                    <a:pt x="788889" y="2728321"/>
                    <a:pt x="791224" y="2714309"/>
                    <a:pt x="782661" y="2703411"/>
                  </a:cubicBezTo>
                  <a:cubicBezTo>
                    <a:pt x="777991" y="2695627"/>
                    <a:pt x="780326" y="2685507"/>
                    <a:pt x="773320" y="2678501"/>
                  </a:cubicBezTo>
                  <a:lnTo>
                    <a:pt x="773320" y="2678501"/>
                  </a:lnTo>
                  <a:cubicBezTo>
                    <a:pt x="767871" y="2668382"/>
                    <a:pt x="769428" y="2655148"/>
                    <a:pt x="759308" y="2647364"/>
                  </a:cubicBezTo>
                  <a:cubicBezTo>
                    <a:pt x="757752" y="2644250"/>
                    <a:pt x="756973" y="2640358"/>
                    <a:pt x="756973" y="2636466"/>
                  </a:cubicBezTo>
                  <a:cubicBezTo>
                    <a:pt x="756195" y="2628682"/>
                    <a:pt x="758530" y="2619340"/>
                    <a:pt x="751524" y="2613113"/>
                  </a:cubicBezTo>
                  <a:cubicBezTo>
                    <a:pt x="748410" y="2606107"/>
                    <a:pt x="744518" y="2598323"/>
                    <a:pt x="741404" y="2591317"/>
                  </a:cubicBezTo>
                  <a:cubicBezTo>
                    <a:pt x="734399" y="2581197"/>
                    <a:pt x="735177" y="2568742"/>
                    <a:pt x="730506" y="2557844"/>
                  </a:cubicBezTo>
                  <a:cubicBezTo>
                    <a:pt x="732842" y="2542275"/>
                    <a:pt x="718830" y="2530599"/>
                    <a:pt x="718830" y="2515030"/>
                  </a:cubicBezTo>
                  <a:cubicBezTo>
                    <a:pt x="713381" y="2504911"/>
                    <a:pt x="714159" y="2492456"/>
                    <a:pt x="707932" y="2482336"/>
                  </a:cubicBezTo>
                  <a:cubicBezTo>
                    <a:pt x="707932" y="2479222"/>
                    <a:pt x="707153" y="2476108"/>
                    <a:pt x="707153" y="2472995"/>
                  </a:cubicBezTo>
                  <a:cubicBezTo>
                    <a:pt x="702483" y="2462097"/>
                    <a:pt x="703261" y="2449642"/>
                    <a:pt x="695477" y="2440301"/>
                  </a:cubicBezTo>
                  <a:cubicBezTo>
                    <a:pt x="690028" y="2433295"/>
                    <a:pt x="693920" y="2422397"/>
                    <a:pt x="686136" y="2416169"/>
                  </a:cubicBezTo>
                  <a:cubicBezTo>
                    <a:pt x="683800" y="2408385"/>
                    <a:pt x="681465" y="2400601"/>
                    <a:pt x="675238" y="2394373"/>
                  </a:cubicBezTo>
                  <a:cubicBezTo>
                    <a:pt x="669010" y="2389702"/>
                    <a:pt x="669788" y="2382696"/>
                    <a:pt x="669788" y="2376469"/>
                  </a:cubicBezTo>
                  <a:cubicBezTo>
                    <a:pt x="669788" y="2367906"/>
                    <a:pt x="670567" y="2358565"/>
                    <a:pt x="662783" y="2352338"/>
                  </a:cubicBezTo>
                  <a:cubicBezTo>
                    <a:pt x="658112" y="2344553"/>
                    <a:pt x="657333" y="2335990"/>
                    <a:pt x="654220" y="2328206"/>
                  </a:cubicBezTo>
                  <a:cubicBezTo>
                    <a:pt x="646435" y="2299404"/>
                    <a:pt x="638651" y="2271380"/>
                    <a:pt x="630867" y="2242578"/>
                  </a:cubicBezTo>
                  <a:cubicBezTo>
                    <a:pt x="624639" y="2232459"/>
                    <a:pt x="627753" y="2218447"/>
                    <a:pt x="619969" y="2209106"/>
                  </a:cubicBezTo>
                  <a:lnTo>
                    <a:pt x="619969" y="2209106"/>
                  </a:lnTo>
                  <a:cubicBezTo>
                    <a:pt x="614520" y="2198986"/>
                    <a:pt x="618412" y="2184975"/>
                    <a:pt x="609071" y="2175633"/>
                  </a:cubicBezTo>
                  <a:lnTo>
                    <a:pt x="609071" y="2175633"/>
                  </a:lnTo>
                  <a:cubicBezTo>
                    <a:pt x="603622" y="2166292"/>
                    <a:pt x="607514" y="2153058"/>
                    <a:pt x="597394" y="2145274"/>
                  </a:cubicBezTo>
                  <a:cubicBezTo>
                    <a:pt x="595837" y="2142939"/>
                    <a:pt x="595059" y="2141382"/>
                    <a:pt x="594280" y="2139047"/>
                  </a:cubicBezTo>
                  <a:cubicBezTo>
                    <a:pt x="592724" y="2129705"/>
                    <a:pt x="589610" y="2121143"/>
                    <a:pt x="584161" y="2112580"/>
                  </a:cubicBezTo>
                  <a:cubicBezTo>
                    <a:pt x="580269" y="2106352"/>
                    <a:pt x="580269" y="2098568"/>
                    <a:pt x="577155" y="2092341"/>
                  </a:cubicBezTo>
                  <a:cubicBezTo>
                    <a:pt x="577933" y="2090784"/>
                    <a:pt x="577933" y="2089227"/>
                    <a:pt x="576376" y="2087670"/>
                  </a:cubicBezTo>
                  <a:cubicBezTo>
                    <a:pt x="568592" y="2078329"/>
                    <a:pt x="572484" y="2064317"/>
                    <a:pt x="565478" y="2054976"/>
                  </a:cubicBezTo>
                  <a:cubicBezTo>
                    <a:pt x="566257" y="2039407"/>
                    <a:pt x="552245" y="2027731"/>
                    <a:pt x="553802" y="2011384"/>
                  </a:cubicBezTo>
                  <a:cubicBezTo>
                    <a:pt x="549910" y="2000486"/>
                    <a:pt x="549131" y="1988809"/>
                    <a:pt x="540568" y="1980247"/>
                  </a:cubicBezTo>
                  <a:cubicBezTo>
                    <a:pt x="539012" y="1977133"/>
                    <a:pt x="538233" y="1973240"/>
                    <a:pt x="538233" y="1969348"/>
                  </a:cubicBezTo>
                  <a:cubicBezTo>
                    <a:pt x="539012" y="1960007"/>
                    <a:pt x="534341" y="1953001"/>
                    <a:pt x="528892" y="1945995"/>
                  </a:cubicBezTo>
                  <a:cubicBezTo>
                    <a:pt x="528114" y="1943660"/>
                    <a:pt x="527335" y="1941325"/>
                    <a:pt x="527335" y="1938989"/>
                  </a:cubicBezTo>
                  <a:cubicBezTo>
                    <a:pt x="527335" y="1929648"/>
                    <a:pt x="528114" y="1919528"/>
                    <a:pt x="519551" y="1913301"/>
                  </a:cubicBezTo>
                  <a:cubicBezTo>
                    <a:pt x="517994" y="1910966"/>
                    <a:pt x="517215" y="1908631"/>
                    <a:pt x="517215" y="1906295"/>
                  </a:cubicBezTo>
                  <a:cubicBezTo>
                    <a:pt x="517215" y="1896175"/>
                    <a:pt x="516437" y="1886834"/>
                    <a:pt x="508653" y="1879828"/>
                  </a:cubicBezTo>
                  <a:cubicBezTo>
                    <a:pt x="507874" y="1877493"/>
                    <a:pt x="506317" y="1875158"/>
                    <a:pt x="506317" y="1872822"/>
                  </a:cubicBezTo>
                  <a:cubicBezTo>
                    <a:pt x="504761" y="1863481"/>
                    <a:pt x="508653" y="1853361"/>
                    <a:pt x="500090" y="1845577"/>
                  </a:cubicBezTo>
                  <a:cubicBezTo>
                    <a:pt x="496976" y="1838572"/>
                    <a:pt x="493084" y="1830787"/>
                    <a:pt x="489970" y="1823781"/>
                  </a:cubicBezTo>
                  <a:cubicBezTo>
                    <a:pt x="485300" y="1819111"/>
                    <a:pt x="486078" y="1812105"/>
                    <a:pt x="483743" y="1805877"/>
                  </a:cubicBezTo>
                  <a:cubicBezTo>
                    <a:pt x="482964" y="1797315"/>
                    <a:pt x="482964" y="1787973"/>
                    <a:pt x="478294" y="1780189"/>
                  </a:cubicBezTo>
                  <a:cubicBezTo>
                    <a:pt x="471288" y="1758393"/>
                    <a:pt x="463503" y="1736596"/>
                    <a:pt x="456498" y="1714022"/>
                  </a:cubicBezTo>
                  <a:cubicBezTo>
                    <a:pt x="453384" y="1710130"/>
                    <a:pt x="454162" y="1703903"/>
                    <a:pt x="451827" y="1699232"/>
                  </a:cubicBezTo>
                  <a:cubicBezTo>
                    <a:pt x="450270" y="1689112"/>
                    <a:pt x="451827" y="1678993"/>
                    <a:pt x="444821" y="1670430"/>
                  </a:cubicBezTo>
                  <a:lnTo>
                    <a:pt x="444043" y="1670430"/>
                  </a:lnTo>
                  <a:cubicBezTo>
                    <a:pt x="440150" y="1663424"/>
                    <a:pt x="440150" y="1654083"/>
                    <a:pt x="434702" y="1647077"/>
                  </a:cubicBezTo>
                  <a:lnTo>
                    <a:pt x="433923" y="1647855"/>
                  </a:lnTo>
                  <a:cubicBezTo>
                    <a:pt x="430031" y="1643963"/>
                    <a:pt x="430809" y="1637736"/>
                    <a:pt x="429252" y="1633065"/>
                  </a:cubicBezTo>
                  <a:cubicBezTo>
                    <a:pt x="427695" y="1622945"/>
                    <a:pt x="428474" y="1612826"/>
                    <a:pt x="423025" y="1603484"/>
                  </a:cubicBezTo>
                  <a:cubicBezTo>
                    <a:pt x="412905" y="1586359"/>
                    <a:pt x="414462" y="1564563"/>
                    <a:pt x="402007" y="1548216"/>
                  </a:cubicBezTo>
                  <a:cubicBezTo>
                    <a:pt x="395001" y="1538096"/>
                    <a:pt x="397337" y="1524863"/>
                    <a:pt x="391109" y="1513965"/>
                  </a:cubicBezTo>
                  <a:cubicBezTo>
                    <a:pt x="392666" y="1495282"/>
                    <a:pt x="377876" y="1479713"/>
                    <a:pt x="378654" y="1461031"/>
                  </a:cubicBezTo>
                  <a:cubicBezTo>
                    <a:pt x="371648" y="1444684"/>
                    <a:pt x="372427" y="1432229"/>
                    <a:pt x="365421" y="1422110"/>
                  </a:cubicBezTo>
                  <a:close/>
                </a:path>
              </a:pathLst>
            </a:custGeom>
            <a:solidFill>
              <a:srgbClr val="F95422"/>
            </a:solidFill>
            <a:ln w="7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4" name="Group 5">
            <a:extLst>
              <a:ext uri="{FF2B5EF4-FFF2-40B4-BE49-F238E27FC236}">
                <a16:creationId xmlns:a16="http://schemas.microsoft.com/office/drawing/2014/main" id="{D531B3E7-848F-4503-A5B7-A2D32EBA02A2}"/>
              </a:ext>
            </a:extLst>
          </p:cNvPr>
          <p:cNvGrpSpPr/>
          <p:nvPr/>
        </p:nvGrpSpPr>
        <p:grpSpPr>
          <a:xfrm>
            <a:off x="3122442" y="2959181"/>
            <a:ext cx="4561853" cy="3853613"/>
            <a:chOff x="319983" y="2613403"/>
            <a:chExt cx="5024694" cy="4244597"/>
          </a:xfrm>
        </p:grpSpPr>
        <p:grpSp>
          <p:nvGrpSpPr>
            <p:cNvPr id="85" name="Graphic 60">
              <a:extLst>
                <a:ext uri="{FF2B5EF4-FFF2-40B4-BE49-F238E27FC236}">
                  <a16:creationId xmlns:a16="http://schemas.microsoft.com/office/drawing/2014/main" id="{95EBFF2C-4092-4B8B-87D5-0CE462BF734C}"/>
                </a:ext>
              </a:extLst>
            </p:cNvPr>
            <p:cNvGrpSpPr/>
            <p:nvPr/>
          </p:nvGrpSpPr>
          <p:grpSpPr>
            <a:xfrm>
              <a:off x="1545801" y="2613865"/>
              <a:ext cx="1177542" cy="1489096"/>
              <a:chOff x="3487745" y="1253233"/>
              <a:chExt cx="1555735" cy="1967347"/>
            </a:xfrm>
            <a:solidFill>
              <a:schemeClr val="accent1"/>
            </a:solidFill>
          </p:grpSpPr>
          <p:sp>
            <p:nvSpPr>
              <p:cNvPr id="100" name="Freeform: Shape 21">
                <a:extLst>
                  <a:ext uri="{FF2B5EF4-FFF2-40B4-BE49-F238E27FC236}">
                    <a16:creationId xmlns:a16="http://schemas.microsoft.com/office/drawing/2014/main" id="{DE485D92-B663-45FE-BF2D-E751B64968C3}"/>
                  </a:ext>
                </a:extLst>
              </p:cNvPr>
              <p:cNvSpPr/>
              <p:nvPr/>
            </p:nvSpPr>
            <p:spPr>
              <a:xfrm>
                <a:off x="3487745" y="1253233"/>
                <a:ext cx="1555735" cy="1967347"/>
              </a:xfrm>
              <a:custGeom>
                <a:avLst/>
                <a:gdLst>
                  <a:gd name="connsiteX0" fmla="*/ 1458429 w 1555737"/>
                  <a:gd name="connsiteY0" fmla="*/ 1078087 h 1967353"/>
                  <a:gd name="connsiteX1" fmla="*/ 1550177 w 1555737"/>
                  <a:gd name="connsiteY1" fmla="*/ 976438 h 1967353"/>
                  <a:gd name="connsiteX2" fmla="*/ 1515854 w 1555737"/>
                  <a:gd name="connsiteY2" fmla="*/ 910432 h 1967353"/>
                  <a:gd name="connsiteX3" fmla="*/ 1395724 w 1555737"/>
                  <a:gd name="connsiteY3" fmla="*/ 845746 h 1967353"/>
                  <a:gd name="connsiteX4" fmla="*/ 1263712 w 1555737"/>
                  <a:gd name="connsiteY4" fmla="*/ 590964 h 1967353"/>
                  <a:gd name="connsiteX5" fmla="*/ 1230049 w 1555737"/>
                  <a:gd name="connsiteY5" fmla="*/ 478094 h 1967353"/>
                  <a:gd name="connsiteX6" fmla="*/ 1111239 w 1555737"/>
                  <a:gd name="connsiteY6" fmla="*/ 338822 h 1967353"/>
                  <a:gd name="connsiteX7" fmla="*/ 1111239 w 1555737"/>
                  <a:gd name="connsiteY7" fmla="*/ 338822 h 1967353"/>
                  <a:gd name="connsiteX8" fmla="*/ 1091437 w 1555737"/>
                  <a:gd name="connsiteY8" fmla="*/ 319680 h 1967353"/>
                  <a:gd name="connsiteX9" fmla="*/ 1113879 w 1555737"/>
                  <a:gd name="connsiteY9" fmla="*/ 270176 h 1967353"/>
                  <a:gd name="connsiteX10" fmla="*/ 1146222 w 1555737"/>
                  <a:gd name="connsiteY10" fmla="*/ 218031 h 1967353"/>
                  <a:gd name="connsiteX11" fmla="*/ 1195066 w 1555737"/>
                  <a:gd name="connsiteY11" fmla="*/ 124303 h 1967353"/>
                  <a:gd name="connsiteX12" fmla="*/ 1107939 w 1555737"/>
                  <a:gd name="connsiteY12" fmla="*/ 56977 h 1967353"/>
                  <a:gd name="connsiteX13" fmla="*/ 1098038 w 1555737"/>
                  <a:gd name="connsiteY13" fmla="*/ 54337 h 1967353"/>
                  <a:gd name="connsiteX14" fmla="*/ 806292 w 1555737"/>
                  <a:gd name="connsiteY14" fmla="*/ 2852 h 1967353"/>
                  <a:gd name="connsiteX15" fmla="*/ 507286 w 1555737"/>
                  <a:gd name="connsiteY15" fmla="*/ 72159 h 1967353"/>
                  <a:gd name="connsiteX16" fmla="*/ 173957 w 1555737"/>
                  <a:gd name="connsiteY16" fmla="*/ 314400 h 1967353"/>
                  <a:gd name="connsiteX17" fmla="*/ 4322 w 1555737"/>
                  <a:gd name="connsiteY17" fmla="*/ 766539 h 1967353"/>
                  <a:gd name="connsiteX18" fmla="*/ 142934 w 1555737"/>
                  <a:gd name="connsiteY18" fmla="*/ 1175775 h 1967353"/>
                  <a:gd name="connsiteX19" fmla="*/ 333031 w 1555737"/>
                  <a:gd name="connsiteY19" fmla="*/ 1418676 h 1967353"/>
                  <a:gd name="connsiteX20" fmla="*/ 371974 w 1555737"/>
                  <a:gd name="connsiteY20" fmla="*/ 1416696 h 1967353"/>
                  <a:gd name="connsiteX21" fmla="*/ 378575 w 1555737"/>
                  <a:gd name="connsiteY21" fmla="*/ 1470821 h 1967353"/>
                  <a:gd name="connsiteX22" fmla="*/ 432699 w 1555737"/>
                  <a:gd name="connsiteY22" fmla="*/ 1596232 h 1967353"/>
                  <a:gd name="connsiteX23" fmla="*/ 459102 w 1555737"/>
                  <a:gd name="connsiteY23" fmla="*/ 1706461 h 1967353"/>
                  <a:gd name="connsiteX24" fmla="*/ 449861 w 1555737"/>
                  <a:gd name="connsiteY24" fmla="*/ 1810751 h 1967353"/>
                  <a:gd name="connsiteX25" fmla="*/ 487484 w 1555737"/>
                  <a:gd name="connsiteY25" fmla="*/ 1893918 h 1967353"/>
                  <a:gd name="connsiteX26" fmla="*/ 598374 w 1555737"/>
                  <a:gd name="connsiteY26" fmla="*/ 1946063 h 1967353"/>
                  <a:gd name="connsiteX27" fmla="*/ 853156 w 1555737"/>
                  <a:gd name="connsiteY27" fmla="*/ 1959924 h 1967353"/>
                  <a:gd name="connsiteX28" fmla="*/ 1198366 w 1555737"/>
                  <a:gd name="connsiteY28" fmla="*/ 1875436 h 1967353"/>
                  <a:gd name="connsiteX29" fmla="*/ 1180545 w 1555737"/>
                  <a:gd name="connsiteY29" fmla="*/ 1729564 h 1967353"/>
                  <a:gd name="connsiteX30" fmla="*/ 1169324 w 1555737"/>
                  <a:gd name="connsiteY30" fmla="*/ 1632535 h 1967353"/>
                  <a:gd name="connsiteX31" fmla="*/ 1453149 w 1555737"/>
                  <a:gd name="connsiteY31" fmla="*/ 1616034 h 1967353"/>
                  <a:gd name="connsiteX32" fmla="*/ 1516514 w 1555737"/>
                  <a:gd name="connsiteY32" fmla="*/ 1543427 h 1967353"/>
                  <a:gd name="connsiteX33" fmla="*/ 1493412 w 1555737"/>
                  <a:gd name="connsiteY33" fmla="*/ 1276104 h 1967353"/>
                  <a:gd name="connsiteX34" fmla="*/ 1493412 w 1555737"/>
                  <a:gd name="connsiteY34" fmla="*/ 1276104 h 1967353"/>
                  <a:gd name="connsiteX35" fmla="*/ 1467670 w 1555737"/>
                  <a:gd name="connsiteY35" fmla="*/ 1308447 h 1967353"/>
                  <a:gd name="connsiteX36" fmla="*/ 1269653 w 1555737"/>
                  <a:gd name="connsiteY36" fmla="*/ 1249702 h 1967353"/>
                  <a:gd name="connsiteX37" fmla="*/ 1472290 w 1555737"/>
                  <a:gd name="connsiteY37" fmla="*/ 1217359 h 1967353"/>
                  <a:gd name="connsiteX38" fmla="*/ 1438627 w 1555737"/>
                  <a:gd name="connsiteY38" fmla="*/ 1134851 h 1967353"/>
                  <a:gd name="connsiteX39" fmla="*/ 1458429 w 1555737"/>
                  <a:gd name="connsiteY39" fmla="*/ 1078087 h 196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555737" h="1967353">
                    <a:moveTo>
                      <a:pt x="1458429" y="1078087"/>
                    </a:moveTo>
                    <a:cubicBezTo>
                      <a:pt x="1501993" y="1057625"/>
                      <a:pt x="1536316" y="1025282"/>
                      <a:pt x="1550177" y="976438"/>
                    </a:cubicBezTo>
                    <a:cubicBezTo>
                      <a:pt x="1562058" y="933534"/>
                      <a:pt x="1556778" y="924953"/>
                      <a:pt x="1515854" y="910432"/>
                    </a:cubicBezTo>
                    <a:cubicBezTo>
                      <a:pt x="1472290" y="894590"/>
                      <a:pt x="1430707" y="879409"/>
                      <a:pt x="1395724" y="845746"/>
                    </a:cubicBezTo>
                    <a:cubicBezTo>
                      <a:pt x="1321797" y="775780"/>
                      <a:pt x="1278894" y="690633"/>
                      <a:pt x="1263712" y="590964"/>
                    </a:cubicBezTo>
                    <a:cubicBezTo>
                      <a:pt x="1257772" y="552021"/>
                      <a:pt x="1251831" y="513077"/>
                      <a:pt x="1230049" y="478094"/>
                    </a:cubicBezTo>
                    <a:cubicBezTo>
                      <a:pt x="1197046" y="425949"/>
                      <a:pt x="1156783" y="379745"/>
                      <a:pt x="1111239" y="338822"/>
                    </a:cubicBezTo>
                    <a:lnTo>
                      <a:pt x="1111239" y="338822"/>
                    </a:lnTo>
                    <a:cubicBezTo>
                      <a:pt x="1104638" y="332221"/>
                      <a:pt x="1098038" y="325621"/>
                      <a:pt x="1091437" y="319680"/>
                    </a:cubicBezTo>
                    <a:cubicBezTo>
                      <a:pt x="1109919" y="308459"/>
                      <a:pt x="1109259" y="287337"/>
                      <a:pt x="1113879" y="270176"/>
                    </a:cubicBezTo>
                    <a:cubicBezTo>
                      <a:pt x="1119820" y="249054"/>
                      <a:pt x="1129720" y="232553"/>
                      <a:pt x="1146222" y="218031"/>
                    </a:cubicBezTo>
                    <a:cubicBezTo>
                      <a:pt x="1173944" y="192949"/>
                      <a:pt x="1206287" y="167867"/>
                      <a:pt x="1195066" y="124303"/>
                    </a:cubicBezTo>
                    <a:cubicBezTo>
                      <a:pt x="1183845" y="81399"/>
                      <a:pt x="1144242" y="70178"/>
                      <a:pt x="1107939" y="56977"/>
                    </a:cubicBezTo>
                    <a:cubicBezTo>
                      <a:pt x="1104638" y="55657"/>
                      <a:pt x="1101338" y="55657"/>
                      <a:pt x="1098038" y="54337"/>
                    </a:cubicBezTo>
                    <a:cubicBezTo>
                      <a:pt x="1002989" y="26614"/>
                      <a:pt x="904641" y="12753"/>
                      <a:pt x="806292" y="2852"/>
                    </a:cubicBezTo>
                    <a:cubicBezTo>
                      <a:pt x="698703" y="-7709"/>
                      <a:pt x="598374" y="10113"/>
                      <a:pt x="507286" y="72159"/>
                    </a:cubicBezTo>
                    <a:cubicBezTo>
                      <a:pt x="393756" y="149385"/>
                      <a:pt x="278246" y="223972"/>
                      <a:pt x="173957" y="314400"/>
                    </a:cubicBezTo>
                    <a:cubicBezTo>
                      <a:pt x="35345" y="434530"/>
                      <a:pt x="-16140" y="586344"/>
                      <a:pt x="4322" y="766539"/>
                    </a:cubicBezTo>
                    <a:cubicBezTo>
                      <a:pt x="20823" y="913072"/>
                      <a:pt x="72968" y="1047724"/>
                      <a:pt x="142934" y="1175775"/>
                    </a:cubicBezTo>
                    <a:cubicBezTo>
                      <a:pt x="192438" y="1267523"/>
                      <a:pt x="255144" y="1349370"/>
                      <a:pt x="333031" y="1418676"/>
                    </a:cubicBezTo>
                    <a:cubicBezTo>
                      <a:pt x="346892" y="1431218"/>
                      <a:pt x="360753" y="1443098"/>
                      <a:pt x="371974" y="1416696"/>
                    </a:cubicBezTo>
                    <a:cubicBezTo>
                      <a:pt x="372634" y="1435178"/>
                      <a:pt x="366033" y="1455640"/>
                      <a:pt x="378575" y="1470821"/>
                    </a:cubicBezTo>
                    <a:cubicBezTo>
                      <a:pt x="408277" y="1507784"/>
                      <a:pt x="418178" y="1552668"/>
                      <a:pt x="432699" y="1596232"/>
                    </a:cubicBezTo>
                    <a:cubicBezTo>
                      <a:pt x="444580" y="1631875"/>
                      <a:pt x="465042" y="1668178"/>
                      <a:pt x="459102" y="1706461"/>
                    </a:cubicBezTo>
                    <a:cubicBezTo>
                      <a:pt x="453821" y="1741445"/>
                      <a:pt x="450521" y="1775768"/>
                      <a:pt x="449861" y="1810751"/>
                    </a:cubicBezTo>
                    <a:cubicBezTo>
                      <a:pt x="453821" y="1840453"/>
                      <a:pt x="452501" y="1879397"/>
                      <a:pt x="487484" y="1893918"/>
                    </a:cubicBezTo>
                    <a:cubicBezTo>
                      <a:pt x="517847" y="1903819"/>
                      <a:pt x="554150" y="1928241"/>
                      <a:pt x="598374" y="1946063"/>
                    </a:cubicBezTo>
                    <a:cubicBezTo>
                      <a:pt x="742927" y="1973785"/>
                      <a:pt x="680221" y="1969824"/>
                      <a:pt x="853156" y="1959924"/>
                    </a:cubicBezTo>
                    <a:cubicBezTo>
                      <a:pt x="913881" y="1953323"/>
                      <a:pt x="1146882" y="1917020"/>
                      <a:pt x="1198366" y="1875436"/>
                    </a:cubicBezTo>
                    <a:cubicBezTo>
                      <a:pt x="1206947" y="1868176"/>
                      <a:pt x="1182525" y="1748045"/>
                      <a:pt x="1180545" y="1729564"/>
                    </a:cubicBezTo>
                    <a:cubicBezTo>
                      <a:pt x="1177245" y="1697221"/>
                      <a:pt x="1162063" y="1666198"/>
                      <a:pt x="1169324" y="1632535"/>
                    </a:cubicBezTo>
                    <a:cubicBezTo>
                      <a:pt x="1265032" y="1650357"/>
                      <a:pt x="1359420" y="1636495"/>
                      <a:pt x="1453149" y="1616034"/>
                    </a:cubicBezTo>
                    <a:cubicBezTo>
                      <a:pt x="1489452" y="1608113"/>
                      <a:pt x="1512554" y="1579731"/>
                      <a:pt x="1516514" y="1543427"/>
                    </a:cubicBezTo>
                    <a:cubicBezTo>
                      <a:pt x="1526415" y="1452999"/>
                      <a:pt x="1514534" y="1363892"/>
                      <a:pt x="1493412" y="1276104"/>
                    </a:cubicBezTo>
                    <a:cubicBezTo>
                      <a:pt x="1493412" y="1276104"/>
                      <a:pt x="1493412" y="1276104"/>
                      <a:pt x="1493412" y="1276104"/>
                    </a:cubicBezTo>
                    <a:cubicBezTo>
                      <a:pt x="1492092" y="1292605"/>
                      <a:pt x="1492092" y="1311747"/>
                      <a:pt x="1467670" y="1308447"/>
                    </a:cubicBezTo>
                    <a:cubicBezTo>
                      <a:pt x="1399684" y="1299866"/>
                      <a:pt x="1333018" y="1283364"/>
                      <a:pt x="1269653" y="1249702"/>
                    </a:cubicBezTo>
                    <a:cubicBezTo>
                      <a:pt x="1338959" y="1247721"/>
                      <a:pt x="1406285" y="1234520"/>
                      <a:pt x="1472290" y="1217359"/>
                    </a:cubicBezTo>
                    <a:cubicBezTo>
                      <a:pt x="1461070" y="1189636"/>
                      <a:pt x="1451829" y="1161914"/>
                      <a:pt x="1438627" y="1134851"/>
                    </a:cubicBezTo>
                    <a:cubicBezTo>
                      <a:pt x="1426746" y="1107789"/>
                      <a:pt x="1429387" y="1091948"/>
                      <a:pt x="1458429" y="1078087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22">
                <a:extLst>
                  <a:ext uri="{FF2B5EF4-FFF2-40B4-BE49-F238E27FC236}">
                    <a16:creationId xmlns:a16="http://schemas.microsoft.com/office/drawing/2014/main" id="{A3475C03-2A6B-4FD3-B828-F46F5EBAEA20}"/>
                  </a:ext>
                </a:extLst>
              </p:cNvPr>
              <p:cNvSpPr/>
              <p:nvPr/>
            </p:nvSpPr>
            <p:spPr>
              <a:xfrm>
                <a:off x="4960694" y="2470582"/>
                <a:ext cx="6600" cy="6600"/>
              </a:xfrm>
              <a:custGeom>
                <a:avLst/>
                <a:gdLst>
                  <a:gd name="connsiteX0" fmla="*/ 0 w 6600"/>
                  <a:gd name="connsiteY0" fmla="*/ 0 h 6600"/>
                  <a:gd name="connsiteX1" fmla="*/ 0 w 6600"/>
                  <a:gd name="connsiteY1" fmla="*/ 0 h 6600"/>
                  <a:gd name="connsiteX2" fmla="*/ 0 w 6600"/>
                  <a:gd name="connsiteY2" fmla="*/ 0 h 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00" h="660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6" name="Freeform: Shape 7">
              <a:extLst>
                <a:ext uri="{FF2B5EF4-FFF2-40B4-BE49-F238E27FC236}">
                  <a16:creationId xmlns:a16="http://schemas.microsoft.com/office/drawing/2014/main" id="{65E429AD-3709-4EFD-A0FE-993EF4B06D1E}"/>
                </a:ext>
              </a:extLst>
            </p:cNvPr>
            <p:cNvSpPr/>
            <p:nvPr/>
          </p:nvSpPr>
          <p:spPr>
            <a:xfrm>
              <a:off x="2327614" y="3157457"/>
              <a:ext cx="129522" cy="102081"/>
            </a:xfrm>
            <a:custGeom>
              <a:avLst/>
              <a:gdLst>
                <a:gd name="connsiteX0" fmla="*/ 158197 w 171122"/>
                <a:gd name="connsiteY0" fmla="*/ 47786 h 134866"/>
                <a:gd name="connsiteX1" fmla="*/ 98487 w 171122"/>
                <a:gd name="connsiteY1" fmla="*/ 115220 h 134866"/>
                <a:gd name="connsiteX2" fmla="*/ 12926 w 171122"/>
                <a:gd name="connsiteY2" fmla="*/ 87080 h 134866"/>
                <a:gd name="connsiteX3" fmla="*/ 72636 w 171122"/>
                <a:gd name="connsiteY3" fmla="*/ 19647 h 134866"/>
                <a:gd name="connsiteX4" fmla="*/ 158197 w 171122"/>
                <a:gd name="connsiteY4" fmla="*/ 47786 h 13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22" h="134866">
                  <a:moveTo>
                    <a:pt x="158197" y="47786"/>
                  </a:moveTo>
                  <a:cubicBezTo>
                    <a:pt x="165335" y="74178"/>
                    <a:pt x="138602" y="104369"/>
                    <a:pt x="98487" y="115220"/>
                  </a:cubicBezTo>
                  <a:cubicBezTo>
                    <a:pt x="58371" y="126071"/>
                    <a:pt x="20064" y="113472"/>
                    <a:pt x="12926" y="87080"/>
                  </a:cubicBezTo>
                  <a:cubicBezTo>
                    <a:pt x="5787" y="60688"/>
                    <a:pt x="32520" y="30497"/>
                    <a:pt x="72636" y="19647"/>
                  </a:cubicBezTo>
                  <a:cubicBezTo>
                    <a:pt x="112751" y="8796"/>
                    <a:pt x="151058" y="21395"/>
                    <a:pt x="158197" y="47786"/>
                  </a:cubicBezTo>
                  <a:close/>
                </a:path>
              </a:pathLst>
            </a:custGeom>
            <a:solidFill>
              <a:srgbClr val="F0F0F0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">
              <a:extLst>
                <a:ext uri="{FF2B5EF4-FFF2-40B4-BE49-F238E27FC236}">
                  <a16:creationId xmlns:a16="http://schemas.microsoft.com/office/drawing/2014/main" id="{78109210-E791-4EDC-AFE9-4045DA03F59F}"/>
                </a:ext>
              </a:extLst>
            </p:cNvPr>
            <p:cNvSpPr/>
            <p:nvPr/>
          </p:nvSpPr>
          <p:spPr>
            <a:xfrm>
              <a:off x="319983" y="3908488"/>
              <a:ext cx="4328106" cy="2949512"/>
            </a:xfrm>
            <a:custGeom>
              <a:avLst/>
              <a:gdLst>
                <a:gd name="connsiteX0" fmla="*/ 5627749 w 5718176"/>
                <a:gd name="connsiteY0" fmla="*/ 1295693 h 3896816"/>
                <a:gd name="connsiteX1" fmla="*/ 5718177 w 5718176"/>
                <a:gd name="connsiteY1" fmla="*/ 1192724 h 3896816"/>
                <a:gd name="connsiteX2" fmla="*/ 5493097 w 5718176"/>
                <a:gd name="connsiteY2" fmla="*/ 941242 h 3896816"/>
                <a:gd name="connsiteX3" fmla="*/ 5475935 w 5718176"/>
                <a:gd name="connsiteY3" fmla="*/ 945203 h 3896816"/>
                <a:gd name="connsiteX4" fmla="*/ 5396069 w 5718176"/>
                <a:gd name="connsiteY4" fmla="*/ 992727 h 3896816"/>
                <a:gd name="connsiteX5" fmla="*/ 5342604 w 5718176"/>
                <a:gd name="connsiteY5" fmla="*/ 994047 h 3896816"/>
                <a:gd name="connsiteX6" fmla="*/ 4660104 w 5718176"/>
                <a:gd name="connsiteY6" fmla="*/ 1592719 h 3896816"/>
                <a:gd name="connsiteX7" fmla="*/ 4602679 w 5718176"/>
                <a:gd name="connsiteY7" fmla="*/ 1596020 h 3896816"/>
                <a:gd name="connsiteX8" fmla="*/ 4407302 w 5718176"/>
                <a:gd name="connsiteY8" fmla="*/ 1438926 h 3896816"/>
                <a:gd name="connsiteX9" fmla="*/ 4003347 w 5718176"/>
                <a:gd name="connsiteY9" fmla="*/ 919460 h 3896816"/>
                <a:gd name="connsiteX10" fmla="*/ 3658796 w 5718176"/>
                <a:gd name="connsiteY10" fmla="*/ 269964 h 3896816"/>
                <a:gd name="connsiteX11" fmla="*/ 3607972 w 5718176"/>
                <a:gd name="connsiteY11" fmla="*/ 225080 h 3896816"/>
                <a:gd name="connsiteX12" fmla="*/ 2860787 w 5718176"/>
                <a:gd name="connsiteY12" fmla="*/ 45544 h 3896816"/>
                <a:gd name="connsiteX13" fmla="*/ 2800721 w 5718176"/>
                <a:gd name="connsiteY13" fmla="*/ 19802 h 3896816"/>
                <a:gd name="connsiteX14" fmla="*/ 2817883 w 5718176"/>
                <a:gd name="connsiteY14" fmla="*/ 163034 h 3896816"/>
                <a:gd name="connsiteX15" fmla="*/ 2472673 w 5718176"/>
                <a:gd name="connsiteY15" fmla="*/ 247522 h 3896816"/>
                <a:gd name="connsiteX16" fmla="*/ 2217890 w 5718176"/>
                <a:gd name="connsiteY16" fmla="*/ 233660 h 3896816"/>
                <a:gd name="connsiteX17" fmla="*/ 2107001 w 5718176"/>
                <a:gd name="connsiteY17" fmla="*/ 181516 h 3896816"/>
                <a:gd name="connsiteX18" fmla="*/ 2069377 w 5718176"/>
                <a:gd name="connsiteY18" fmla="*/ 98349 h 3896816"/>
                <a:gd name="connsiteX19" fmla="*/ 2077958 w 5718176"/>
                <a:gd name="connsiteY19" fmla="*/ 0 h 3896816"/>
                <a:gd name="connsiteX20" fmla="*/ 2023833 w 5718176"/>
                <a:gd name="connsiteY20" fmla="*/ 81187 h 3896816"/>
                <a:gd name="connsiteX21" fmla="*/ 1936046 w 5718176"/>
                <a:gd name="connsiteY21" fmla="*/ 139932 h 3896816"/>
                <a:gd name="connsiteX22" fmla="*/ 1936046 w 5718176"/>
                <a:gd name="connsiteY22" fmla="*/ 139932 h 3896816"/>
                <a:gd name="connsiteX23" fmla="*/ 1844298 w 5718176"/>
                <a:gd name="connsiteY23" fmla="*/ 190757 h 3896816"/>
                <a:gd name="connsiteX24" fmla="*/ 1085231 w 5718176"/>
                <a:gd name="connsiteY24" fmla="*/ 495703 h 3896816"/>
                <a:gd name="connsiteX25" fmla="*/ 1044968 w 5718176"/>
                <a:gd name="connsiteY25" fmla="*/ 532006 h 3896816"/>
                <a:gd name="connsiteX26" fmla="*/ 837709 w 5718176"/>
                <a:gd name="connsiteY26" fmla="*/ 896358 h 3896816"/>
                <a:gd name="connsiteX27" fmla="*/ 621210 w 5718176"/>
                <a:gd name="connsiteY27" fmla="*/ 1177543 h 3896816"/>
                <a:gd name="connsiteX28" fmla="*/ 98445 w 5718176"/>
                <a:gd name="connsiteY28" fmla="*/ 1822419 h 3896816"/>
                <a:gd name="connsiteX29" fmla="*/ 15277 w 5718176"/>
                <a:gd name="connsiteY29" fmla="*/ 2244856 h 3896816"/>
                <a:gd name="connsiteX30" fmla="*/ 209334 w 5718176"/>
                <a:gd name="connsiteY30" fmla="*/ 2624390 h 3896816"/>
                <a:gd name="connsiteX31" fmla="*/ 964441 w 5718176"/>
                <a:gd name="connsiteY31" fmla="*/ 3531969 h 3896816"/>
                <a:gd name="connsiteX32" fmla="*/ 1007344 w 5718176"/>
                <a:gd name="connsiteY32" fmla="*/ 3531969 h 3896816"/>
                <a:gd name="connsiteX33" fmla="*/ 1052888 w 5718176"/>
                <a:gd name="connsiteY33" fmla="*/ 3480485 h 3896816"/>
                <a:gd name="connsiteX34" fmla="*/ 1052888 w 5718176"/>
                <a:gd name="connsiteY34" fmla="*/ 3480485 h 3896816"/>
                <a:gd name="connsiteX35" fmla="*/ 1143976 w 5718176"/>
                <a:gd name="connsiteY35" fmla="*/ 3476524 h 3896816"/>
                <a:gd name="connsiteX36" fmla="*/ 1227144 w 5718176"/>
                <a:gd name="connsiteY36" fmla="*/ 3467944 h 3896816"/>
                <a:gd name="connsiteX37" fmla="*/ 1356515 w 5718176"/>
                <a:gd name="connsiteY37" fmla="*/ 3502927 h 3896816"/>
                <a:gd name="connsiteX38" fmla="*/ 1356515 w 5718176"/>
                <a:gd name="connsiteY38" fmla="*/ 3502927 h 3896816"/>
                <a:gd name="connsiteX39" fmla="*/ 1629119 w 5718176"/>
                <a:gd name="connsiteY39" fmla="*/ 3615136 h 3896816"/>
                <a:gd name="connsiteX40" fmla="*/ 1629119 w 5718176"/>
                <a:gd name="connsiteY40" fmla="*/ 3896321 h 3896816"/>
                <a:gd name="connsiteX41" fmla="*/ 4352517 w 5718176"/>
                <a:gd name="connsiteY41" fmla="*/ 3896321 h 3896816"/>
                <a:gd name="connsiteX42" fmla="*/ 3776947 w 5718176"/>
                <a:gd name="connsiteY42" fmla="*/ 1702949 h 3896816"/>
                <a:gd name="connsiteX43" fmla="*/ 3777607 w 5718176"/>
                <a:gd name="connsiteY43" fmla="*/ 1681167 h 3896816"/>
                <a:gd name="connsiteX44" fmla="*/ 3800709 w 5718176"/>
                <a:gd name="connsiteY44" fmla="*/ 1686448 h 3896816"/>
                <a:gd name="connsiteX45" fmla="*/ 3858794 w 5718176"/>
                <a:gd name="connsiteY45" fmla="*/ 1730011 h 3896816"/>
                <a:gd name="connsiteX46" fmla="*/ 4361098 w 5718176"/>
                <a:gd name="connsiteY46" fmla="*/ 2186771 h 3896816"/>
                <a:gd name="connsiteX47" fmla="*/ 4448226 w 5718176"/>
                <a:gd name="connsiteY47" fmla="*/ 2234955 h 3896816"/>
                <a:gd name="connsiteX48" fmla="*/ 4589478 w 5718176"/>
                <a:gd name="connsiteY48" fmla="*/ 2267298 h 3896816"/>
                <a:gd name="connsiteX49" fmla="*/ 4652844 w 5718176"/>
                <a:gd name="connsiteY49" fmla="*/ 2253437 h 3896816"/>
                <a:gd name="connsiteX50" fmla="*/ 5448213 w 5718176"/>
                <a:gd name="connsiteY50" fmla="*/ 1617142 h 3896816"/>
                <a:gd name="connsiteX51" fmla="*/ 5667352 w 5718176"/>
                <a:gd name="connsiteY51" fmla="*/ 1407903 h 3896816"/>
                <a:gd name="connsiteX52" fmla="*/ 5666692 w 5718176"/>
                <a:gd name="connsiteY52" fmla="*/ 1349158 h 3896816"/>
                <a:gd name="connsiteX53" fmla="*/ 5627749 w 5718176"/>
                <a:gd name="connsiteY53" fmla="*/ 1295693 h 3896816"/>
                <a:gd name="connsiteX54" fmla="*/ 1495787 w 5718176"/>
                <a:gd name="connsiteY54" fmla="*/ 3179498 h 3896816"/>
                <a:gd name="connsiteX55" fmla="*/ 1381597 w 5718176"/>
                <a:gd name="connsiteY55" fmla="*/ 3196660 h 3896816"/>
                <a:gd name="connsiteX56" fmla="*/ 1347934 w 5718176"/>
                <a:gd name="connsiteY56" fmla="*/ 3180158 h 3896816"/>
                <a:gd name="connsiteX57" fmla="*/ 1291829 w 5718176"/>
                <a:gd name="connsiteY57" fmla="*/ 3173558 h 3896816"/>
                <a:gd name="connsiteX58" fmla="*/ 1331433 w 5718176"/>
                <a:gd name="connsiteY58" fmla="*/ 3123393 h 3896816"/>
                <a:gd name="connsiteX59" fmla="*/ 1328132 w 5718176"/>
                <a:gd name="connsiteY59" fmla="*/ 3091711 h 3896816"/>
                <a:gd name="connsiteX60" fmla="*/ 1105693 w 5718176"/>
                <a:gd name="connsiteY60" fmla="*/ 2922736 h 3896816"/>
                <a:gd name="connsiteX61" fmla="*/ 830449 w 5718176"/>
                <a:gd name="connsiteY61" fmla="*/ 2616469 h 3896816"/>
                <a:gd name="connsiteX62" fmla="*/ 671375 w 5718176"/>
                <a:gd name="connsiteY62" fmla="*/ 2377528 h 3896816"/>
                <a:gd name="connsiteX63" fmla="*/ 578967 w 5718176"/>
                <a:gd name="connsiteY63" fmla="*/ 2236936 h 3896816"/>
                <a:gd name="connsiteX64" fmla="*/ 585567 w 5718176"/>
                <a:gd name="connsiteY64" fmla="*/ 2173570 h 3896816"/>
                <a:gd name="connsiteX65" fmla="*/ 1142656 w 5718176"/>
                <a:gd name="connsiteY65" fmla="*/ 1513512 h 3896816"/>
                <a:gd name="connsiteX66" fmla="*/ 1181600 w 5718176"/>
                <a:gd name="connsiteY66" fmla="*/ 1479189 h 3896816"/>
                <a:gd name="connsiteX67" fmla="*/ 1202721 w 5718176"/>
                <a:gd name="connsiteY67" fmla="*/ 1528034 h 3896816"/>
                <a:gd name="connsiteX68" fmla="*/ 1561133 w 5718176"/>
                <a:gd name="connsiteY68" fmla="*/ 3176198 h 3896816"/>
                <a:gd name="connsiteX69" fmla="*/ 1495787 w 5718176"/>
                <a:gd name="connsiteY69" fmla="*/ 3179498 h 389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718176" h="3896816">
                  <a:moveTo>
                    <a:pt x="5627749" y="1295693"/>
                  </a:moveTo>
                  <a:cubicBezTo>
                    <a:pt x="5667352" y="1269291"/>
                    <a:pt x="5691115" y="1229688"/>
                    <a:pt x="5718177" y="1192724"/>
                  </a:cubicBezTo>
                  <a:lnTo>
                    <a:pt x="5493097" y="941242"/>
                  </a:lnTo>
                  <a:cubicBezTo>
                    <a:pt x="5487156" y="942562"/>
                    <a:pt x="5481876" y="943883"/>
                    <a:pt x="5475935" y="945203"/>
                  </a:cubicBezTo>
                  <a:cubicBezTo>
                    <a:pt x="5447553" y="958404"/>
                    <a:pt x="5413890" y="962364"/>
                    <a:pt x="5396069" y="992727"/>
                  </a:cubicBezTo>
                  <a:cubicBezTo>
                    <a:pt x="5377587" y="970945"/>
                    <a:pt x="5363066" y="976226"/>
                    <a:pt x="5342604" y="994047"/>
                  </a:cubicBezTo>
                  <a:cubicBezTo>
                    <a:pt x="5115544" y="1194705"/>
                    <a:pt x="4887164" y="1392722"/>
                    <a:pt x="4660104" y="1592719"/>
                  </a:cubicBezTo>
                  <a:cubicBezTo>
                    <a:pt x="4639643" y="1610541"/>
                    <a:pt x="4624461" y="1611201"/>
                    <a:pt x="4602679" y="1596020"/>
                  </a:cubicBezTo>
                  <a:cubicBezTo>
                    <a:pt x="4533373" y="1549156"/>
                    <a:pt x="4468028" y="1497671"/>
                    <a:pt x="4407302" y="1438926"/>
                  </a:cubicBezTo>
                  <a:cubicBezTo>
                    <a:pt x="4247568" y="1285133"/>
                    <a:pt x="4120177" y="1106257"/>
                    <a:pt x="4003347" y="919460"/>
                  </a:cubicBezTo>
                  <a:cubicBezTo>
                    <a:pt x="3873315" y="710882"/>
                    <a:pt x="3761766" y="492403"/>
                    <a:pt x="3658796" y="269964"/>
                  </a:cubicBezTo>
                  <a:cubicBezTo>
                    <a:pt x="3648236" y="246201"/>
                    <a:pt x="3635034" y="231680"/>
                    <a:pt x="3607972" y="225080"/>
                  </a:cubicBezTo>
                  <a:cubicBezTo>
                    <a:pt x="3359130" y="163694"/>
                    <a:pt x="3110289" y="102309"/>
                    <a:pt x="2860787" y="45544"/>
                  </a:cubicBezTo>
                  <a:cubicBezTo>
                    <a:pt x="2833064" y="39603"/>
                    <a:pt x="2804022" y="36303"/>
                    <a:pt x="2800721" y="19802"/>
                  </a:cubicBezTo>
                  <a:cubicBezTo>
                    <a:pt x="2804022" y="44884"/>
                    <a:pt x="2826464" y="156434"/>
                    <a:pt x="2817883" y="163034"/>
                  </a:cubicBezTo>
                  <a:cubicBezTo>
                    <a:pt x="2766398" y="204618"/>
                    <a:pt x="2532738" y="240261"/>
                    <a:pt x="2472673" y="247522"/>
                  </a:cubicBezTo>
                  <a:cubicBezTo>
                    <a:pt x="2299077" y="257423"/>
                    <a:pt x="2362443" y="261383"/>
                    <a:pt x="2217890" y="233660"/>
                  </a:cubicBezTo>
                  <a:cubicBezTo>
                    <a:pt x="2173666" y="215179"/>
                    <a:pt x="2136703" y="190757"/>
                    <a:pt x="2107001" y="181516"/>
                  </a:cubicBezTo>
                  <a:cubicBezTo>
                    <a:pt x="2072017" y="166995"/>
                    <a:pt x="2073998" y="128051"/>
                    <a:pt x="2069377" y="98349"/>
                  </a:cubicBezTo>
                  <a:cubicBezTo>
                    <a:pt x="2070037" y="65346"/>
                    <a:pt x="2072678" y="33003"/>
                    <a:pt x="2077958" y="0"/>
                  </a:cubicBezTo>
                  <a:cubicBezTo>
                    <a:pt x="2072017" y="32343"/>
                    <a:pt x="2060137" y="57425"/>
                    <a:pt x="2023833" y="81187"/>
                  </a:cubicBezTo>
                  <a:cubicBezTo>
                    <a:pt x="1994791" y="100329"/>
                    <a:pt x="1965748" y="120131"/>
                    <a:pt x="1936046" y="139932"/>
                  </a:cubicBezTo>
                  <a:cubicBezTo>
                    <a:pt x="1936046" y="139932"/>
                    <a:pt x="1936046" y="139932"/>
                    <a:pt x="1936046" y="139932"/>
                  </a:cubicBezTo>
                  <a:cubicBezTo>
                    <a:pt x="1905683" y="157094"/>
                    <a:pt x="1875980" y="178216"/>
                    <a:pt x="1844298" y="190757"/>
                  </a:cubicBezTo>
                  <a:cubicBezTo>
                    <a:pt x="1591495" y="293066"/>
                    <a:pt x="1338693" y="394714"/>
                    <a:pt x="1085231" y="495703"/>
                  </a:cubicBezTo>
                  <a:cubicBezTo>
                    <a:pt x="1066750" y="502964"/>
                    <a:pt x="1054869" y="514845"/>
                    <a:pt x="1044968" y="532006"/>
                  </a:cubicBezTo>
                  <a:cubicBezTo>
                    <a:pt x="976322" y="653457"/>
                    <a:pt x="907676" y="774908"/>
                    <a:pt x="837709" y="896358"/>
                  </a:cubicBezTo>
                  <a:cubicBezTo>
                    <a:pt x="817908" y="930681"/>
                    <a:pt x="672695" y="1117478"/>
                    <a:pt x="621210" y="1177543"/>
                  </a:cubicBezTo>
                  <a:cubicBezTo>
                    <a:pt x="440355" y="1387442"/>
                    <a:pt x="254878" y="1592719"/>
                    <a:pt x="98445" y="1822419"/>
                  </a:cubicBezTo>
                  <a:cubicBezTo>
                    <a:pt x="9337" y="1953771"/>
                    <a:pt x="-21686" y="2091723"/>
                    <a:pt x="15277" y="2244856"/>
                  </a:cubicBezTo>
                  <a:cubicBezTo>
                    <a:pt x="49600" y="2386769"/>
                    <a:pt x="126827" y="2506899"/>
                    <a:pt x="209334" y="2624390"/>
                  </a:cubicBezTo>
                  <a:cubicBezTo>
                    <a:pt x="338706" y="2807886"/>
                    <a:pt x="852891" y="3403918"/>
                    <a:pt x="964441" y="3531969"/>
                  </a:cubicBezTo>
                  <a:cubicBezTo>
                    <a:pt x="980282" y="3550451"/>
                    <a:pt x="991503" y="3553751"/>
                    <a:pt x="1007344" y="3531969"/>
                  </a:cubicBezTo>
                  <a:cubicBezTo>
                    <a:pt x="1020545" y="3513487"/>
                    <a:pt x="1033747" y="3493686"/>
                    <a:pt x="1052888" y="3480485"/>
                  </a:cubicBezTo>
                  <a:lnTo>
                    <a:pt x="1052888" y="3480485"/>
                  </a:lnTo>
                  <a:cubicBezTo>
                    <a:pt x="1083911" y="3493026"/>
                    <a:pt x="1114934" y="3494346"/>
                    <a:pt x="1143976" y="3476524"/>
                  </a:cubicBezTo>
                  <a:cubicBezTo>
                    <a:pt x="1171039" y="3459363"/>
                    <a:pt x="1196781" y="3457383"/>
                    <a:pt x="1227144" y="3467944"/>
                  </a:cubicBezTo>
                  <a:cubicBezTo>
                    <a:pt x="1269387" y="3482465"/>
                    <a:pt x="1313611" y="3491706"/>
                    <a:pt x="1356515" y="3502927"/>
                  </a:cubicBezTo>
                  <a:cubicBezTo>
                    <a:pt x="1356515" y="3502927"/>
                    <a:pt x="1356515" y="3502927"/>
                    <a:pt x="1356515" y="3502927"/>
                  </a:cubicBezTo>
                  <a:cubicBezTo>
                    <a:pt x="1361135" y="3511507"/>
                    <a:pt x="1545291" y="3582793"/>
                    <a:pt x="1629119" y="3615136"/>
                  </a:cubicBezTo>
                  <a:cubicBezTo>
                    <a:pt x="1639680" y="3708865"/>
                    <a:pt x="1633739" y="3802593"/>
                    <a:pt x="1629119" y="3896321"/>
                  </a:cubicBezTo>
                  <a:cubicBezTo>
                    <a:pt x="1642320" y="3896981"/>
                    <a:pt x="4339316" y="3896981"/>
                    <a:pt x="4352517" y="3896321"/>
                  </a:cubicBezTo>
                  <a:cubicBezTo>
                    <a:pt x="4266710" y="3566952"/>
                    <a:pt x="3792128" y="1761034"/>
                    <a:pt x="3776947" y="1702949"/>
                  </a:cubicBezTo>
                  <a:cubicBezTo>
                    <a:pt x="3774967" y="1695689"/>
                    <a:pt x="3770346" y="1687108"/>
                    <a:pt x="3777607" y="1681167"/>
                  </a:cubicBezTo>
                  <a:cubicBezTo>
                    <a:pt x="3786848" y="1673906"/>
                    <a:pt x="3794108" y="1681827"/>
                    <a:pt x="3800709" y="1686448"/>
                  </a:cubicBezTo>
                  <a:cubicBezTo>
                    <a:pt x="3820511" y="1700309"/>
                    <a:pt x="3840312" y="1714170"/>
                    <a:pt x="3858794" y="1730011"/>
                  </a:cubicBezTo>
                  <a:cubicBezTo>
                    <a:pt x="4033049" y="1875224"/>
                    <a:pt x="4196744" y="2030998"/>
                    <a:pt x="4361098" y="2186771"/>
                  </a:cubicBezTo>
                  <a:cubicBezTo>
                    <a:pt x="4386840" y="2211194"/>
                    <a:pt x="4411923" y="2229015"/>
                    <a:pt x="4448226" y="2234955"/>
                  </a:cubicBezTo>
                  <a:cubicBezTo>
                    <a:pt x="4495750" y="2242876"/>
                    <a:pt x="4542614" y="2254757"/>
                    <a:pt x="4589478" y="2267298"/>
                  </a:cubicBezTo>
                  <a:cubicBezTo>
                    <a:pt x="4613900" y="2273899"/>
                    <a:pt x="4633042" y="2269279"/>
                    <a:pt x="4652844" y="2253437"/>
                  </a:cubicBezTo>
                  <a:cubicBezTo>
                    <a:pt x="4922147" y="2046839"/>
                    <a:pt x="5190791" y="1838921"/>
                    <a:pt x="5448213" y="1617142"/>
                  </a:cubicBezTo>
                  <a:cubicBezTo>
                    <a:pt x="5524780" y="1551136"/>
                    <a:pt x="5600027" y="1483810"/>
                    <a:pt x="5667352" y="1407903"/>
                  </a:cubicBezTo>
                  <a:cubicBezTo>
                    <a:pt x="5687154" y="1386121"/>
                    <a:pt x="5686494" y="1369620"/>
                    <a:pt x="5666692" y="1349158"/>
                  </a:cubicBezTo>
                  <a:cubicBezTo>
                    <a:pt x="5652171" y="1332657"/>
                    <a:pt x="5637650" y="1316155"/>
                    <a:pt x="5627749" y="1295693"/>
                  </a:cubicBezTo>
                  <a:close/>
                  <a:moveTo>
                    <a:pt x="1495787" y="3179498"/>
                  </a:moveTo>
                  <a:cubicBezTo>
                    <a:pt x="1458164" y="3185439"/>
                    <a:pt x="1419880" y="3194020"/>
                    <a:pt x="1381597" y="3196660"/>
                  </a:cubicBezTo>
                  <a:cubicBezTo>
                    <a:pt x="1374336" y="3187419"/>
                    <a:pt x="1363776" y="3181478"/>
                    <a:pt x="1347934" y="3180158"/>
                  </a:cubicBezTo>
                  <a:cubicBezTo>
                    <a:pt x="1329452" y="3175538"/>
                    <a:pt x="1310971" y="3172898"/>
                    <a:pt x="1291829" y="3173558"/>
                  </a:cubicBezTo>
                  <a:cubicBezTo>
                    <a:pt x="1303050" y="3155736"/>
                    <a:pt x="1318892" y="3140555"/>
                    <a:pt x="1331433" y="3123393"/>
                  </a:cubicBezTo>
                  <a:cubicBezTo>
                    <a:pt x="1340674" y="3110192"/>
                    <a:pt x="1343974" y="3101612"/>
                    <a:pt x="1328132" y="3091711"/>
                  </a:cubicBezTo>
                  <a:cubicBezTo>
                    <a:pt x="1285229" y="3065968"/>
                    <a:pt x="1122854" y="2941878"/>
                    <a:pt x="1105693" y="2922736"/>
                  </a:cubicBezTo>
                  <a:cubicBezTo>
                    <a:pt x="1044968" y="2856730"/>
                    <a:pt x="856851" y="2655412"/>
                    <a:pt x="830449" y="2616469"/>
                  </a:cubicBezTo>
                  <a:cubicBezTo>
                    <a:pt x="776984" y="2537262"/>
                    <a:pt x="723519" y="2458055"/>
                    <a:pt x="671375" y="2377528"/>
                  </a:cubicBezTo>
                  <a:cubicBezTo>
                    <a:pt x="641012" y="2330664"/>
                    <a:pt x="606689" y="2285780"/>
                    <a:pt x="578967" y="2236936"/>
                  </a:cubicBezTo>
                  <a:cubicBezTo>
                    <a:pt x="565766" y="2213834"/>
                    <a:pt x="567746" y="2193372"/>
                    <a:pt x="585567" y="2173570"/>
                  </a:cubicBezTo>
                  <a:cubicBezTo>
                    <a:pt x="678636" y="2066641"/>
                    <a:pt x="1053548" y="1629683"/>
                    <a:pt x="1142656" y="1513512"/>
                  </a:cubicBezTo>
                  <a:cubicBezTo>
                    <a:pt x="1153217" y="1499651"/>
                    <a:pt x="1160478" y="1473249"/>
                    <a:pt x="1181600" y="1479189"/>
                  </a:cubicBezTo>
                  <a:cubicBezTo>
                    <a:pt x="1200081" y="1484470"/>
                    <a:pt x="1198761" y="1510212"/>
                    <a:pt x="1202721" y="1528034"/>
                  </a:cubicBezTo>
                  <a:cubicBezTo>
                    <a:pt x="1249586" y="1761034"/>
                    <a:pt x="1548592" y="3166957"/>
                    <a:pt x="1561133" y="3176198"/>
                  </a:cubicBezTo>
                  <a:cubicBezTo>
                    <a:pt x="1538691" y="3178178"/>
                    <a:pt x="1516909" y="3176198"/>
                    <a:pt x="1495787" y="317949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9">
              <a:extLst>
                <a:ext uri="{FF2B5EF4-FFF2-40B4-BE49-F238E27FC236}">
                  <a16:creationId xmlns:a16="http://schemas.microsoft.com/office/drawing/2014/main" id="{FACDDCAF-CC76-46DC-ACB5-EAC0DAE04FC4}"/>
                </a:ext>
              </a:extLst>
            </p:cNvPr>
            <p:cNvSpPr/>
            <p:nvPr/>
          </p:nvSpPr>
          <p:spPr>
            <a:xfrm>
              <a:off x="4478224" y="4538808"/>
              <a:ext cx="866453" cy="259492"/>
            </a:xfrm>
            <a:custGeom>
              <a:avLst/>
              <a:gdLst>
                <a:gd name="connsiteX0" fmla="*/ 1143880 w 1144734"/>
                <a:gd name="connsiteY0" fmla="*/ 41154 h 342834"/>
                <a:gd name="connsiteX1" fmla="*/ 717483 w 1144734"/>
                <a:gd name="connsiteY1" fmla="*/ 47094 h 342834"/>
                <a:gd name="connsiteX2" fmla="*/ 161054 w 1144734"/>
                <a:gd name="connsiteY2" fmla="*/ 34553 h 342834"/>
                <a:gd name="connsiteX3" fmla="*/ 0 w 1144734"/>
                <a:gd name="connsiteY3" fmla="*/ 108480 h 342834"/>
                <a:gd name="connsiteX4" fmla="*/ 227720 w 1144734"/>
                <a:gd name="connsiteY4" fmla="*/ 342800 h 342834"/>
                <a:gd name="connsiteX5" fmla="*/ 718803 w 1144734"/>
                <a:gd name="connsiteY5" fmla="*/ 197587 h 342834"/>
                <a:gd name="connsiteX6" fmla="*/ 1100316 w 1144734"/>
                <a:gd name="connsiteY6" fmla="*/ 97919 h 342834"/>
                <a:gd name="connsiteX7" fmla="*/ 1143880 w 1144734"/>
                <a:gd name="connsiteY7" fmla="*/ 41154 h 34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4734" h="342834">
                  <a:moveTo>
                    <a:pt x="1143880" y="41154"/>
                  </a:moveTo>
                  <a:cubicBezTo>
                    <a:pt x="1144540" y="18712"/>
                    <a:pt x="836293" y="47094"/>
                    <a:pt x="717483" y="47094"/>
                  </a:cubicBezTo>
                  <a:cubicBezTo>
                    <a:pt x="508244" y="47094"/>
                    <a:pt x="264023" y="-49934"/>
                    <a:pt x="161054" y="34553"/>
                  </a:cubicBezTo>
                  <a:cubicBezTo>
                    <a:pt x="109570" y="64256"/>
                    <a:pt x="57425" y="93298"/>
                    <a:pt x="0" y="108480"/>
                  </a:cubicBezTo>
                  <a:cubicBezTo>
                    <a:pt x="0" y="108480"/>
                    <a:pt x="214519" y="346100"/>
                    <a:pt x="227720" y="342800"/>
                  </a:cubicBezTo>
                  <a:cubicBezTo>
                    <a:pt x="382174" y="301217"/>
                    <a:pt x="564349" y="239171"/>
                    <a:pt x="718803" y="197587"/>
                  </a:cubicBezTo>
                  <a:cubicBezTo>
                    <a:pt x="845534" y="163925"/>
                    <a:pt x="972265" y="127621"/>
                    <a:pt x="1100316" y="97919"/>
                  </a:cubicBezTo>
                  <a:cubicBezTo>
                    <a:pt x="1142560" y="88678"/>
                    <a:pt x="1147180" y="74817"/>
                    <a:pt x="1143880" y="41154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10">
              <a:extLst>
                <a:ext uri="{FF2B5EF4-FFF2-40B4-BE49-F238E27FC236}">
                  <a16:creationId xmlns:a16="http://schemas.microsoft.com/office/drawing/2014/main" id="{5AD02C39-43FE-4875-9933-6E0D05FB7725}"/>
                </a:ext>
              </a:extLst>
            </p:cNvPr>
            <p:cNvSpPr/>
            <p:nvPr/>
          </p:nvSpPr>
          <p:spPr>
            <a:xfrm>
              <a:off x="1545801" y="2613403"/>
              <a:ext cx="906277" cy="1084445"/>
            </a:xfrm>
            <a:custGeom>
              <a:avLst/>
              <a:gdLst>
                <a:gd name="connsiteX0" fmla="*/ 371974 w 1197349"/>
                <a:gd name="connsiteY0" fmla="*/ 1416646 h 1432740"/>
                <a:gd name="connsiteX1" fmla="*/ 333031 w 1197349"/>
                <a:gd name="connsiteY1" fmla="*/ 1418626 h 1432740"/>
                <a:gd name="connsiteX2" fmla="*/ 142934 w 1197349"/>
                <a:gd name="connsiteY2" fmla="*/ 1175725 h 1432740"/>
                <a:gd name="connsiteX3" fmla="*/ 4322 w 1197349"/>
                <a:gd name="connsiteY3" fmla="*/ 766489 h 1432740"/>
                <a:gd name="connsiteX4" fmla="*/ 173957 w 1197349"/>
                <a:gd name="connsiteY4" fmla="*/ 314349 h 1432740"/>
                <a:gd name="connsiteX5" fmla="*/ 507286 w 1197349"/>
                <a:gd name="connsiteY5" fmla="*/ 72108 h 1432740"/>
                <a:gd name="connsiteX6" fmla="*/ 806292 w 1197349"/>
                <a:gd name="connsiteY6" fmla="*/ 2802 h 1432740"/>
                <a:gd name="connsiteX7" fmla="*/ 1098038 w 1197349"/>
                <a:gd name="connsiteY7" fmla="*/ 54286 h 1432740"/>
                <a:gd name="connsiteX8" fmla="*/ 1107939 w 1197349"/>
                <a:gd name="connsiteY8" fmla="*/ 56927 h 1432740"/>
                <a:gd name="connsiteX9" fmla="*/ 1195066 w 1197349"/>
                <a:gd name="connsiteY9" fmla="*/ 124253 h 1432740"/>
                <a:gd name="connsiteX10" fmla="*/ 1146222 w 1197349"/>
                <a:gd name="connsiteY10" fmla="*/ 217981 h 1432740"/>
                <a:gd name="connsiteX11" fmla="*/ 1113879 w 1197349"/>
                <a:gd name="connsiteY11" fmla="*/ 270125 h 1432740"/>
                <a:gd name="connsiteX12" fmla="*/ 1091437 w 1197349"/>
                <a:gd name="connsiteY12" fmla="*/ 319630 h 1432740"/>
                <a:gd name="connsiteX13" fmla="*/ 1051834 w 1197349"/>
                <a:gd name="connsiteY13" fmla="*/ 334811 h 1432740"/>
                <a:gd name="connsiteX14" fmla="*/ 851836 w 1197349"/>
                <a:gd name="connsiteY14" fmla="*/ 426559 h 1432740"/>
                <a:gd name="connsiteX15" fmla="*/ 832034 w 1197349"/>
                <a:gd name="connsiteY15" fmla="*/ 475403 h 1432740"/>
                <a:gd name="connsiteX16" fmla="*/ 743587 w 1197349"/>
                <a:gd name="connsiteY16" fmla="*/ 610055 h 1432740"/>
                <a:gd name="connsiteX17" fmla="*/ 660419 w 1197349"/>
                <a:gd name="connsiteY17" fmla="*/ 642398 h 1432740"/>
                <a:gd name="connsiteX18" fmla="*/ 577252 w 1197349"/>
                <a:gd name="connsiteY18" fmla="*/ 792891 h 1432740"/>
                <a:gd name="connsiteX19" fmla="*/ 623456 w 1197349"/>
                <a:gd name="connsiteY19" fmla="*/ 1028532 h 1432740"/>
                <a:gd name="connsiteX20" fmla="*/ 649858 w 1197349"/>
                <a:gd name="connsiteY20" fmla="*/ 1140742 h 1432740"/>
                <a:gd name="connsiteX21" fmla="*/ 637977 w 1197349"/>
                <a:gd name="connsiteY21" fmla="*/ 1204767 h 1432740"/>
                <a:gd name="connsiteX22" fmla="*/ 569331 w 1197349"/>
                <a:gd name="connsiteY22" fmla="*/ 1188266 h 1432740"/>
                <a:gd name="connsiteX23" fmla="*/ 538969 w 1197349"/>
                <a:gd name="connsiteY23" fmla="*/ 1136781 h 1432740"/>
                <a:gd name="connsiteX24" fmla="*/ 533688 w 1197349"/>
                <a:gd name="connsiteY24" fmla="*/ 1104438 h 1432740"/>
                <a:gd name="connsiteX25" fmla="*/ 461742 w 1197349"/>
                <a:gd name="connsiteY25" fmla="*/ 1021271 h 1432740"/>
                <a:gd name="connsiteX26" fmla="*/ 343592 w 1197349"/>
                <a:gd name="connsiteY26" fmla="*/ 1052294 h 1432740"/>
                <a:gd name="connsiteX27" fmla="*/ 331711 w 1197349"/>
                <a:gd name="connsiteY27" fmla="*/ 1130181 h 1432740"/>
                <a:gd name="connsiteX28" fmla="*/ 426759 w 1197349"/>
                <a:gd name="connsiteY28" fmla="*/ 1340079 h 1432740"/>
                <a:gd name="connsiteX29" fmla="*/ 433359 w 1197349"/>
                <a:gd name="connsiteY29" fmla="*/ 1385623 h 1432740"/>
                <a:gd name="connsiteX30" fmla="*/ 371974 w 1197349"/>
                <a:gd name="connsiteY30" fmla="*/ 1416646 h 143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97349" h="1432740">
                  <a:moveTo>
                    <a:pt x="371974" y="1416646"/>
                  </a:moveTo>
                  <a:cubicBezTo>
                    <a:pt x="360753" y="1443708"/>
                    <a:pt x="346892" y="1431167"/>
                    <a:pt x="333031" y="1418626"/>
                  </a:cubicBezTo>
                  <a:cubicBezTo>
                    <a:pt x="254484" y="1349320"/>
                    <a:pt x="192438" y="1267473"/>
                    <a:pt x="142934" y="1175725"/>
                  </a:cubicBezTo>
                  <a:cubicBezTo>
                    <a:pt x="72968" y="1047013"/>
                    <a:pt x="20823" y="913022"/>
                    <a:pt x="4322" y="766489"/>
                  </a:cubicBezTo>
                  <a:cubicBezTo>
                    <a:pt x="-16140" y="586293"/>
                    <a:pt x="35345" y="434480"/>
                    <a:pt x="173957" y="314349"/>
                  </a:cubicBezTo>
                  <a:cubicBezTo>
                    <a:pt x="278246" y="223921"/>
                    <a:pt x="393756" y="149335"/>
                    <a:pt x="507286" y="72108"/>
                  </a:cubicBezTo>
                  <a:cubicBezTo>
                    <a:pt x="597714" y="10723"/>
                    <a:pt x="698703" y="-7759"/>
                    <a:pt x="806292" y="2802"/>
                  </a:cubicBezTo>
                  <a:cubicBezTo>
                    <a:pt x="904641" y="12703"/>
                    <a:pt x="1002329" y="26564"/>
                    <a:pt x="1098038" y="54286"/>
                  </a:cubicBezTo>
                  <a:cubicBezTo>
                    <a:pt x="1101338" y="54947"/>
                    <a:pt x="1104638" y="55607"/>
                    <a:pt x="1107939" y="56927"/>
                  </a:cubicBezTo>
                  <a:cubicBezTo>
                    <a:pt x="1144242" y="70128"/>
                    <a:pt x="1183845" y="81349"/>
                    <a:pt x="1195066" y="124253"/>
                  </a:cubicBezTo>
                  <a:cubicBezTo>
                    <a:pt x="1206287" y="167816"/>
                    <a:pt x="1173944" y="192899"/>
                    <a:pt x="1146222" y="217981"/>
                  </a:cubicBezTo>
                  <a:cubicBezTo>
                    <a:pt x="1130381" y="232502"/>
                    <a:pt x="1119820" y="249003"/>
                    <a:pt x="1113879" y="270125"/>
                  </a:cubicBezTo>
                  <a:cubicBezTo>
                    <a:pt x="1109259" y="287287"/>
                    <a:pt x="1109259" y="307749"/>
                    <a:pt x="1091437" y="319630"/>
                  </a:cubicBezTo>
                  <a:cubicBezTo>
                    <a:pt x="1080216" y="329531"/>
                    <a:pt x="1065695" y="331511"/>
                    <a:pt x="1051834" y="334811"/>
                  </a:cubicBezTo>
                  <a:cubicBezTo>
                    <a:pt x="979227" y="352633"/>
                    <a:pt x="917182" y="393556"/>
                    <a:pt x="851836" y="426559"/>
                  </a:cubicBezTo>
                  <a:cubicBezTo>
                    <a:pt x="832694" y="436460"/>
                    <a:pt x="830714" y="455601"/>
                    <a:pt x="832034" y="475403"/>
                  </a:cubicBezTo>
                  <a:cubicBezTo>
                    <a:pt x="837315" y="548010"/>
                    <a:pt x="812233" y="586293"/>
                    <a:pt x="743587" y="610055"/>
                  </a:cubicBezTo>
                  <a:cubicBezTo>
                    <a:pt x="715864" y="619956"/>
                    <a:pt x="687482" y="628537"/>
                    <a:pt x="660419" y="642398"/>
                  </a:cubicBezTo>
                  <a:cubicBezTo>
                    <a:pt x="597714" y="675401"/>
                    <a:pt x="573952" y="721605"/>
                    <a:pt x="577252" y="792891"/>
                  </a:cubicBezTo>
                  <a:cubicBezTo>
                    <a:pt x="581212" y="874078"/>
                    <a:pt x="605635" y="950645"/>
                    <a:pt x="623456" y="1028532"/>
                  </a:cubicBezTo>
                  <a:cubicBezTo>
                    <a:pt x="632037" y="1066155"/>
                    <a:pt x="643918" y="1103118"/>
                    <a:pt x="649858" y="1140742"/>
                  </a:cubicBezTo>
                  <a:cubicBezTo>
                    <a:pt x="653159" y="1162523"/>
                    <a:pt x="660419" y="1190246"/>
                    <a:pt x="637977" y="1204767"/>
                  </a:cubicBezTo>
                  <a:cubicBezTo>
                    <a:pt x="612235" y="1221269"/>
                    <a:pt x="590453" y="1203447"/>
                    <a:pt x="569331" y="1188266"/>
                  </a:cubicBezTo>
                  <a:cubicBezTo>
                    <a:pt x="550850" y="1175064"/>
                    <a:pt x="540289" y="1159883"/>
                    <a:pt x="538969" y="1136781"/>
                  </a:cubicBezTo>
                  <a:cubicBezTo>
                    <a:pt x="538309" y="1126220"/>
                    <a:pt x="535008" y="1114999"/>
                    <a:pt x="533688" y="1104438"/>
                  </a:cubicBezTo>
                  <a:cubicBezTo>
                    <a:pt x="529728" y="1059554"/>
                    <a:pt x="505306" y="1031832"/>
                    <a:pt x="461742" y="1021271"/>
                  </a:cubicBezTo>
                  <a:cubicBezTo>
                    <a:pt x="416198" y="1010050"/>
                    <a:pt x="375934" y="1019951"/>
                    <a:pt x="343592" y="1052294"/>
                  </a:cubicBezTo>
                  <a:cubicBezTo>
                    <a:pt x="322470" y="1073416"/>
                    <a:pt x="324450" y="1101798"/>
                    <a:pt x="331711" y="1130181"/>
                  </a:cubicBezTo>
                  <a:cubicBezTo>
                    <a:pt x="352172" y="1205427"/>
                    <a:pt x="390456" y="1272093"/>
                    <a:pt x="426759" y="1340079"/>
                  </a:cubicBezTo>
                  <a:cubicBezTo>
                    <a:pt x="434680" y="1354600"/>
                    <a:pt x="446561" y="1371102"/>
                    <a:pt x="433359" y="1385623"/>
                  </a:cubicBezTo>
                  <a:cubicBezTo>
                    <a:pt x="417518" y="1403444"/>
                    <a:pt x="401017" y="1423906"/>
                    <a:pt x="371974" y="141664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11">
              <a:extLst>
                <a:ext uri="{FF2B5EF4-FFF2-40B4-BE49-F238E27FC236}">
                  <a16:creationId xmlns:a16="http://schemas.microsoft.com/office/drawing/2014/main" id="{331B0717-4959-4008-968F-B156F1A719E3}"/>
                </a:ext>
              </a:extLst>
            </p:cNvPr>
            <p:cNvSpPr/>
            <p:nvPr/>
          </p:nvSpPr>
          <p:spPr>
            <a:xfrm>
              <a:off x="1779279" y="2852415"/>
              <a:ext cx="676447" cy="1250046"/>
            </a:xfrm>
            <a:custGeom>
              <a:avLst/>
              <a:gdLst>
                <a:gd name="connsiteX0" fmla="*/ 47668 w 893702"/>
                <a:gd name="connsiteY0" fmla="*/ 1116711 h 1651527"/>
                <a:gd name="connsiteX1" fmla="*/ 75390 w 893702"/>
                <a:gd name="connsiteY1" fmla="*/ 1088989 h 1651527"/>
                <a:gd name="connsiteX2" fmla="*/ 89912 w 893702"/>
                <a:gd name="connsiteY2" fmla="*/ 1009122 h 1651527"/>
                <a:gd name="connsiteX3" fmla="*/ 8064 w 893702"/>
                <a:gd name="connsiteY3" fmla="*/ 828926 h 1651527"/>
                <a:gd name="connsiteX4" fmla="*/ 105753 w 893702"/>
                <a:gd name="connsiteY4" fmla="*/ 687014 h 1651527"/>
                <a:gd name="connsiteX5" fmla="*/ 241725 w 893702"/>
                <a:gd name="connsiteY5" fmla="*/ 795923 h 1651527"/>
                <a:gd name="connsiteX6" fmla="*/ 292549 w 893702"/>
                <a:gd name="connsiteY6" fmla="*/ 876450 h 1651527"/>
                <a:gd name="connsiteX7" fmla="*/ 328852 w 893702"/>
                <a:gd name="connsiteY7" fmla="*/ 855328 h 1651527"/>
                <a:gd name="connsiteX8" fmla="*/ 319612 w 893702"/>
                <a:gd name="connsiteY8" fmla="*/ 803844 h 1651527"/>
                <a:gd name="connsiteX9" fmla="*/ 258886 w 893702"/>
                <a:gd name="connsiteY9" fmla="*/ 550382 h 1651527"/>
                <a:gd name="connsiteX10" fmla="*/ 252286 w 893702"/>
                <a:gd name="connsiteY10" fmla="*/ 438832 h 1651527"/>
                <a:gd name="connsiteX11" fmla="*/ 335453 w 893702"/>
                <a:gd name="connsiteY11" fmla="*/ 316721 h 1651527"/>
                <a:gd name="connsiteX12" fmla="*/ 439082 w 893702"/>
                <a:gd name="connsiteY12" fmla="*/ 275137 h 1651527"/>
                <a:gd name="connsiteX13" fmla="*/ 506408 w 893702"/>
                <a:gd name="connsiteY13" fmla="*/ 162268 h 1651527"/>
                <a:gd name="connsiteX14" fmla="*/ 546011 w 893702"/>
                <a:gd name="connsiteY14" fmla="*/ 89001 h 1651527"/>
                <a:gd name="connsiteX15" fmla="*/ 688584 w 893702"/>
                <a:gd name="connsiteY15" fmla="*/ 19695 h 1651527"/>
                <a:gd name="connsiteX16" fmla="*/ 782972 w 893702"/>
                <a:gd name="connsiteY16" fmla="*/ 4514 h 1651527"/>
                <a:gd name="connsiteX17" fmla="*/ 802774 w 893702"/>
                <a:gd name="connsiteY17" fmla="*/ 23655 h 1651527"/>
                <a:gd name="connsiteX18" fmla="*/ 786273 w 893702"/>
                <a:gd name="connsiteY18" fmla="*/ 62599 h 1651527"/>
                <a:gd name="connsiteX19" fmla="*/ 657561 w 893702"/>
                <a:gd name="connsiteY19" fmla="*/ 202531 h 1651527"/>
                <a:gd name="connsiteX20" fmla="*/ 528190 w 893702"/>
                <a:gd name="connsiteY20" fmla="*/ 591965 h 1651527"/>
                <a:gd name="connsiteX21" fmla="*/ 546672 w 893702"/>
                <a:gd name="connsiteY21" fmla="*/ 872490 h 1651527"/>
                <a:gd name="connsiteX22" fmla="*/ 662842 w 893702"/>
                <a:gd name="connsiteY22" fmla="*/ 1091629 h 1651527"/>
                <a:gd name="connsiteX23" fmla="*/ 831156 w 893702"/>
                <a:gd name="connsiteY23" fmla="*/ 1262584 h 1651527"/>
                <a:gd name="connsiteX24" fmla="*/ 862839 w 893702"/>
                <a:gd name="connsiteY24" fmla="*/ 1316709 h 1651527"/>
                <a:gd name="connsiteX25" fmla="*/ 874060 w 893702"/>
                <a:gd name="connsiteY25" fmla="*/ 1413737 h 1651527"/>
                <a:gd name="connsiteX26" fmla="*/ 891882 w 893702"/>
                <a:gd name="connsiteY26" fmla="*/ 1559610 h 1651527"/>
                <a:gd name="connsiteX27" fmla="*/ 546672 w 893702"/>
                <a:gd name="connsiteY27" fmla="*/ 1644097 h 1651527"/>
                <a:gd name="connsiteX28" fmla="*/ 291889 w 893702"/>
                <a:gd name="connsiteY28" fmla="*/ 1630236 h 1651527"/>
                <a:gd name="connsiteX29" fmla="*/ 181000 w 893702"/>
                <a:gd name="connsiteY29" fmla="*/ 1578092 h 1651527"/>
                <a:gd name="connsiteX30" fmla="*/ 143376 w 893702"/>
                <a:gd name="connsiteY30" fmla="*/ 1494924 h 1651527"/>
                <a:gd name="connsiteX31" fmla="*/ 152617 w 893702"/>
                <a:gd name="connsiteY31" fmla="*/ 1390635 h 1651527"/>
                <a:gd name="connsiteX32" fmla="*/ 126215 w 893702"/>
                <a:gd name="connsiteY32" fmla="*/ 1280406 h 1651527"/>
                <a:gd name="connsiteX33" fmla="*/ 47668 w 893702"/>
                <a:gd name="connsiteY33" fmla="*/ 1116711 h 165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3702" h="1651527">
                  <a:moveTo>
                    <a:pt x="47668" y="1116711"/>
                  </a:moveTo>
                  <a:cubicBezTo>
                    <a:pt x="51628" y="1112751"/>
                    <a:pt x="70770" y="1092289"/>
                    <a:pt x="75390" y="1088989"/>
                  </a:cubicBezTo>
                  <a:cubicBezTo>
                    <a:pt x="115654" y="1056646"/>
                    <a:pt x="115654" y="1056646"/>
                    <a:pt x="89912" y="1009122"/>
                  </a:cubicBezTo>
                  <a:cubicBezTo>
                    <a:pt x="58889" y="951037"/>
                    <a:pt x="27206" y="892952"/>
                    <a:pt x="8064" y="828926"/>
                  </a:cubicBezTo>
                  <a:cubicBezTo>
                    <a:pt x="-17018" y="743778"/>
                    <a:pt x="16645" y="692294"/>
                    <a:pt x="105753" y="687014"/>
                  </a:cubicBezTo>
                  <a:cubicBezTo>
                    <a:pt x="192221" y="681073"/>
                    <a:pt x="238425" y="712756"/>
                    <a:pt x="241725" y="795923"/>
                  </a:cubicBezTo>
                  <a:cubicBezTo>
                    <a:pt x="243045" y="834867"/>
                    <a:pt x="258226" y="859949"/>
                    <a:pt x="292549" y="876450"/>
                  </a:cubicBezTo>
                  <a:cubicBezTo>
                    <a:pt x="316971" y="887671"/>
                    <a:pt x="327532" y="881071"/>
                    <a:pt x="328852" y="855328"/>
                  </a:cubicBezTo>
                  <a:cubicBezTo>
                    <a:pt x="329513" y="837507"/>
                    <a:pt x="324232" y="820345"/>
                    <a:pt x="319612" y="803844"/>
                  </a:cubicBezTo>
                  <a:cubicBezTo>
                    <a:pt x="298490" y="719356"/>
                    <a:pt x="274728" y="636189"/>
                    <a:pt x="258886" y="550382"/>
                  </a:cubicBezTo>
                  <a:cubicBezTo>
                    <a:pt x="252286" y="513418"/>
                    <a:pt x="249645" y="476455"/>
                    <a:pt x="252286" y="438832"/>
                  </a:cubicBezTo>
                  <a:cubicBezTo>
                    <a:pt x="256246" y="382067"/>
                    <a:pt x="285289" y="341143"/>
                    <a:pt x="335453" y="316721"/>
                  </a:cubicBezTo>
                  <a:cubicBezTo>
                    <a:pt x="369116" y="300220"/>
                    <a:pt x="404759" y="288339"/>
                    <a:pt x="439082" y="275137"/>
                  </a:cubicBezTo>
                  <a:cubicBezTo>
                    <a:pt x="493207" y="254676"/>
                    <a:pt x="513669" y="220353"/>
                    <a:pt x="506408" y="162268"/>
                  </a:cubicBezTo>
                  <a:cubicBezTo>
                    <a:pt x="498487" y="101542"/>
                    <a:pt x="493867" y="115404"/>
                    <a:pt x="546011" y="89001"/>
                  </a:cubicBezTo>
                  <a:cubicBezTo>
                    <a:pt x="592876" y="65239"/>
                    <a:pt x="640400" y="40817"/>
                    <a:pt x="688584" y="19695"/>
                  </a:cubicBezTo>
                  <a:cubicBezTo>
                    <a:pt x="718287" y="6494"/>
                    <a:pt x="748649" y="-7367"/>
                    <a:pt x="782972" y="4514"/>
                  </a:cubicBezTo>
                  <a:cubicBezTo>
                    <a:pt x="789573" y="11114"/>
                    <a:pt x="796173" y="17715"/>
                    <a:pt x="802774" y="23655"/>
                  </a:cubicBezTo>
                  <a:cubicBezTo>
                    <a:pt x="808715" y="41477"/>
                    <a:pt x="798154" y="51378"/>
                    <a:pt x="786273" y="62599"/>
                  </a:cubicBezTo>
                  <a:cubicBezTo>
                    <a:pt x="739408" y="105503"/>
                    <a:pt x="691884" y="147746"/>
                    <a:pt x="657561" y="202531"/>
                  </a:cubicBezTo>
                  <a:cubicBezTo>
                    <a:pt x="583635" y="322002"/>
                    <a:pt x="539411" y="450713"/>
                    <a:pt x="528190" y="591965"/>
                  </a:cubicBezTo>
                  <a:cubicBezTo>
                    <a:pt x="520269" y="687014"/>
                    <a:pt x="522909" y="779422"/>
                    <a:pt x="546672" y="872490"/>
                  </a:cubicBezTo>
                  <a:cubicBezTo>
                    <a:pt x="568454" y="955657"/>
                    <a:pt x="608717" y="1026943"/>
                    <a:pt x="662842" y="1091629"/>
                  </a:cubicBezTo>
                  <a:cubicBezTo>
                    <a:pt x="714326" y="1153014"/>
                    <a:pt x="771751" y="1209119"/>
                    <a:pt x="831156" y="1262584"/>
                  </a:cubicBezTo>
                  <a:cubicBezTo>
                    <a:pt x="846338" y="1276445"/>
                    <a:pt x="873400" y="1286346"/>
                    <a:pt x="862839" y="1316709"/>
                  </a:cubicBezTo>
                  <a:cubicBezTo>
                    <a:pt x="855579" y="1350372"/>
                    <a:pt x="870760" y="1381394"/>
                    <a:pt x="874060" y="1413737"/>
                  </a:cubicBezTo>
                  <a:cubicBezTo>
                    <a:pt x="876040" y="1432219"/>
                    <a:pt x="900463" y="1553009"/>
                    <a:pt x="891882" y="1559610"/>
                  </a:cubicBezTo>
                  <a:cubicBezTo>
                    <a:pt x="840397" y="1601194"/>
                    <a:pt x="606737" y="1636837"/>
                    <a:pt x="546672" y="1644097"/>
                  </a:cubicBezTo>
                  <a:cubicBezTo>
                    <a:pt x="373076" y="1653998"/>
                    <a:pt x="436442" y="1657958"/>
                    <a:pt x="291889" y="1630236"/>
                  </a:cubicBezTo>
                  <a:cubicBezTo>
                    <a:pt x="247665" y="1611754"/>
                    <a:pt x="210702" y="1587332"/>
                    <a:pt x="181000" y="1578092"/>
                  </a:cubicBezTo>
                  <a:cubicBezTo>
                    <a:pt x="146017" y="1563570"/>
                    <a:pt x="147997" y="1524627"/>
                    <a:pt x="143376" y="1494924"/>
                  </a:cubicBezTo>
                  <a:cubicBezTo>
                    <a:pt x="144036" y="1459941"/>
                    <a:pt x="146676" y="1425618"/>
                    <a:pt x="152617" y="1390635"/>
                  </a:cubicBezTo>
                  <a:cubicBezTo>
                    <a:pt x="158558" y="1352352"/>
                    <a:pt x="138096" y="1316709"/>
                    <a:pt x="126215" y="1280406"/>
                  </a:cubicBezTo>
                  <a:cubicBezTo>
                    <a:pt x="110373" y="1236842"/>
                    <a:pt x="47668" y="1116711"/>
                    <a:pt x="47668" y="1116711"/>
                  </a:cubicBezTo>
                  <a:close/>
                </a:path>
              </a:pathLst>
            </a:custGeom>
            <a:solidFill>
              <a:srgbClr val="FEAB77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12">
              <a:extLst>
                <a:ext uri="{FF2B5EF4-FFF2-40B4-BE49-F238E27FC236}">
                  <a16:creationId xmlns:a16="http://schemas.microsoft.com/office/drawing/2014/main" id="{C2243DF9-A307-444A-B354-145003CE2721}"/>
                </a:ext>
              </a:extLst>
            </p:cNvPr>
            <p:cNvSpPr/>
            <p:nvPr/>
          </p:nvSpPr>
          <p:spPr>
            <a:xfrm>
              <a:off x="4403784" y="4601432"/>
              <a:ext cx="251435" cy="287271"/>
            </a:xfrm>
            <a:custGeom>
              <a:avLst/>
              <a:gdLst>
                <a:gd name="connsiteX0" fmla="*/ 90428 w 332189"/>
                <a:gd name="connsiteY0" fmla="*/ 0 h 379533"/>
                <a:gd name="connsiteX1" fmla="*/ 325408 w 332189"/>
                <a:gd name="connsiteY1" fmla="*/ 260723 h 379533"/>
                <a:gd name="connsiteX2" fmla="*/ 330689 w 332189"/>
                <a:gd name="connsiteY2" fmla="*/ 274584 h 379533"/>
                <a:gd name="connsiteX3" fmla="*/ 238941 w 332189"/>
                <a:gd name="connsiteY3" fmla="*/ 379533 h 379533"/>
                <a:gd name="connsiteX4" fmla="*/ 0 w 332189"/>
                <a:gd name="connsiteY4" fmla="*/ 70626 h 379533"/>
                <a:gd name="connsiteX5" fmla="*/ 90428 w 332189"/>
                <a:gd name="connsiteY5" fmla="*/ 0 h 37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189" h="379533">
                  <a:moveTo>
                    <a:pt x="90428" y="0"/>
                  </a:moveTo>
                  <a:cubicBezTo>
                    <a:pt x="123430" y="26402"/>
                    <a:pt x="310227" y="254782"/>
                    <a:pt x="325408" y="260723"/>
                  </a:cubicBezTo>
                  <a:cubicBezTo>
                    <a:pt x="330029" y="264023"/>
                    <a:pt x="334649" y="269963"/>
                    <a:pt x="330689" y="274584"/>
                  </a:cubicBezTo>
                  <a:cubicBezTo>
                    <a:pt x="302966" y="312207"/>
                    <a:pt x="278544" y="352471"/>
                    <a:pt x="238941" y="379533"/>
                  </a:cubicBezTo>
                  <a:cubicBezTo>
                    <a:pt x="154453" y="284485"/>
                    <a:pt x="74586" y="173595"/>
                    <a:pt x="0" y="70626"/>
                  </a:cubicBezTo>
                  <a:cubicBezTo>
                    <a:pt x="35643" y="33003"/>
                    <a:pt x="62045" y="13201"/>
                    <a:pt x="9042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13">
              <a:extLst>
                <a:ext uri="{FF2B5EF4-FFF2-40B4-BE49-F238E27FC236}">
                  <a16:creationId xmlns:a16="http://schemas.microsoft.com/office/drawing/2014/main" id="{9AA241C3-765E-40D5-BDA5-249AA97C0AEF}"/>
                </a:ext>
              </a:extLst>
            </p:cNvPr>
            <p:cNvSpPr/>
            <p:nvPr/>
          </p:nvSpPr>
          <p:spPr>
            <a:xfrm>
              <a:off x="2299970" y="3098811"/>
              <a:ext cx="124900" cy="58277"/>
            </a:xfrm>
            <a:custGeom>
              <a:avLst/>
              <a:gdLst>
                <a:gd name="connsiteX0" fmla="*/ 0 w 165014"/>
                <a:gd name="connsiteY0" fmla="*/ 76996 h 76995"/>
                <a:gd name="connsiteX1" fmla="*/ 165014 w 165014"/>
                <a:gd name="connsiteY1" fmla="*/ 34752 h 76995"/>
                <a:gd name="connsiteX2" fmla="*/ 0 w 165014"/>
                <a:gd name="connsiteY2" fmla="*/ 76996 h 76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014" h="76995">
                  <a:moveTo>
                    <a:pt x="0" y="76996"/>
                  </a:moveTo>
                  <a:cubicBezTo>
                    <a:pt x="31683" y="-6172"/>
                    <a:pt x="108250" y="-24653"/>
                    <a:pt x="165014" y="34752"/>
                  </a:cubicBezTo>
                  <a:cubicBezTo>
                    <a:pt x="110230" y="48613"/>
                    <a:pt x="57425" y="62474"/>
                    <a:pt x="0" y="769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14">
              <a:extLst>
                <a:ext uri="{FF2B5EF4-FFF2-40B4-BE49-F238E27FC236}">
                  <a16:creationId xmlns:a16="http://schemas.microsoft.com/office/drawing/2014/main" id="{98E92C49-8366-4841-984F-3D90316CD60A}"/>
                </a:ext>
              </a:extLst>
            </p:cNvPr>
            <p:cNvSpPr/>
            <p:nvPr/>
          </p:nvSpPr>
          <p:spPr>
            <a:xfrm>
              <a:off x="2665677" y="3358927"/>
              <a:ext cx="29476" cy="28477"/>
            </a:xfrm>
            <a:custGeom>
              <a:avLst/>
              <a:gdLst>
                <a:gd name="connsiteX0" fmla="*/ 38943 w 38943"/>
                <a:gd name="connsiteY0" fmla="*/ 0 h 37623"/>
                <a:gd name="connsiteX1" fmla="*/ 0 w 38943"/>
                <a:gd name="connsiteY1" fmla="*/ 37623 h 37623"/>
                <a:gd name="connsiteX2" fmla="*/ 38943 w 38943"/>
                <a:gd name="connsiteY2" fmla="*/ 0 h 3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943" h="37623">
                  <a:moveTo>
                    <a:pt x="38943" y="0"/>
                  </a:moveTo>
                  <a:cubicBezTo>
                    <a:pt x="32343" y="25742"/>
                    <a:pt x="19802" y="32343"/>
                    <a:pt x="0" y="37623"/>
                  </a:cubicBezTo>
                  <a:cubicBezTo>
                    <a:pt x="7261" y="19142"/>
                    <a:pt x="17822" y="10561"/>
                    <a:pt x="3894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15">
              <a:extLst>
                <a:ext uri="{FF2B5EF4-FFF2-40B4-BE49-F238E27FC236}">
                  <a16:creationId xmlns:a16="http://schemas.microsoft.com/office/drawing/2014/main" id="{23C3DE85-77F9-4738-AAD0-AFD8DB210E0C}"/>
                </a:ext>
              </a:extLst>
            </p:cNvPr>
            <p:cNvSpPr/>
            <p:nvPr/>
          </p:nvSpPr>
          <p:spPr>
            <a:xfrm>
              <a:off x="1852754" y="3892002"/>
              <a:ext cx="1168176" cy="2630422"/>
            </a:xfrm>
            <a:custGeom>
              <a:avLst/>
              <a:gdLst>
                <a:gd name="connsiteX0" fmla="*/ 248940 w 1543364"/>
                <a:gd name="connsiteY0" fmla="*/ 2975540 h 3475242"/>
                <a:gd name="connsiteX1" fmla="*/ 72704 w 1543364"/>
                <a:gd name="connsiteY1" fmla="*/ 2116805 h 3475242"/>
                <a:gd name="connsiteX2" fmla="*/ 48942 w 1543364"/>
                <a:gd name="connsiteY2" fmla="*/ 1867963 h 3475242"/>
                <a:gd name="connsiteX3" fmla="*/ 1418 w 1543364"/>
                <a:gd name="connsiteY3" fmla="*/ 1180843 h 3475242"/>
                <a:gd name="connsiteX4" fmla="*/ 23860 w 1543364"/>
                <a:gd name="connsiteY4" fmla="*/ 419137 h 3475242"/>
                <a:gd name="connsiteX5" fmla="*/ 43002 w 1543364"/>
                <a:gd name="connsiteY5" fmla="*/ 146533 h 3475242"/>
                <a:gd name="connsiteX6" fmla="*/ 54223 w 1543364"/>
                <a:gd name="connsiteY6" fmla="*/ 0 h 3475242"/>
                <a:gd name="connsiteX7" fmla="*/ 148611 w 1543364"/>
                <a:gd name="connsiteY7" fmla="*/ 158414 h 3475242"/>
                <a:gd name="connsiteX8" fmla="*/ 447617 w 1543364"/>
                <a:gd name="connsiteY8" fmla="*/ 269964 h 3475242"/>
                <a:gd name="connsiteX9" fmla="*/ 674017 w 1543364"/>
                <a:gd name="connsiteY9" fmla="*/ 201318 h 3475242"/>
                <a:gd name="connsiteX10" fmla="*/ 758505 w 1543364"/>
                <a:gd name="connsiteY10" fmla="*/ 108910 h 3475242"/>
                <a:gd name="connsiteX11" fmla="*/ 775006 w 1543364"/>
                <a:gd name="connsiteY11" fmla="*/ 40923 h 3475242"/>
                <a:gd name="connsiteX12" fmla="*/ 823190 w 1543364"/>
                <a:gd name="connsiteY12" fmla="*/ 262703 h 3475242"/>
                <a:gd name="connsiteX13" fmla="*/ 1099754 w 1543364"/>
                <a:gd name="connsiteY13" fmla="*/ 1077214 h 3475242"/>
                <a:gd name="connsiteX14" fmla="*/ 1366418 w 1543364"/>
                <a:gd name="connsiteY14" fmla="*/ 2444854 h 3475242"/>
                <a:gd name="connsiteX15" fmla="*/ 1514271 w 1543364"/>
                <a:gd name="connsiteY15" fmla="*/ 3205901 h 3475242"/>
                <a:gd name="connsiteX16" fmla="*/ 1540673 w 1543364"/>
                <a:gd name="connsiteY16" fmla="*/ 3344513 h 3475242"/>
                <a:gd name="connsiteX17" fmla="*/ 1511630 w 1543364"/>
                <a:gd name="connsiteY17" fmla="*/ 3387417 h 3475242"/>
                <a:gd name="connsiteX18" fmla="*/ 1224505 w 1543364"/>
                <a:gd name="connsiteY18" fmla="*/ 3428340 h 3475242"/>
                <a:gd name="connsiteX19" fmla="*/ 503062 w 1543364"/>
                <a:gd name="connsiteY19" fmla="*/ 3463323 h 3475242"/>
                <a:gd name="connsiteX20" fmla="*/ 309005 w 1543364"/>
                <a:gd name="connsiteY20" fmla="*/ 3475204 h 3475242"/>
                <a:gd name="connsiteX21" fmla="*/ 248940 w 1543364"/>
                <a:gd name="connsiteY21" fmla="*/ 2975540 h 347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43364" h="3475242">
                  <a:moveTo>
                    <a:pt x="248940" y="2975540"/>
                  </a:moveTo>
                  <a:cubicBezTo>
                    <a:pt x="189535" y="2689735"/>
                    <a:pt x="132110" y="2402610"/>
                    <a:pt x="72704" y="2116805"/>
                  </a:cubicBezTo>
                  <a:cubicBezTo>
                    <a:pt x="55543" y="2034298"/>
                    <a:pt x="54883" y="1951131"/>
                    <a:pt x="48942" y="1867963"/>
                  </a:cubicBezTo>
                  <a:cubicBezTo>
                    <a:pt x="31781" y="1638923"/>
                    <a:pt x="14619" y="1409883"/>
                    <a:pt x="1418" y="1180843"/>
                  </a:cubicBezTo>
                  <a:cubicBezTo>
                    <a:pt x="-6503" y="1042231"/>
                    <a:pt x="21220" y="517485"/>
                    <a:pt x="23860" y="419137"/>
                  </a:cubicBezTo>
                  <a:cubicBezTo>
                    <a:pt x="25840" y="349831"/>
                    <a:pt x="36401" y="215839"/>
                    <a:pt x="43002" y="146533"/>
                  </a:cubicBezTo>
                  <a:cubicBezTo>
                    <a:pt x="41022" y="83827"/>
                    <a:pt x="43002" y="91088"/>
                    <a:pt x="54223" y="0"/>
                  </a:cubicBezTo>
                  <a:cubicBezTo>
                    <a:pt x="91846" y="134652"/>
                    <a:pt x="108348" y="122111"/>
                    <a:pt x="148611" y="158414"/>
                  </a:cubicBezTo>
                  <a:cubicBezTo>
                    <a:pt x="270722" y="235641"/>
                    <a:pt x="314946" y="260723"/>
                    <a:pt x="447617" y="269964"/>
                  </a:cubicBezTo>
                  <a:cubicBezTo>
                    <a:pt x="563787" y="252142"/>
                    <a:pt x="617252" y="239601"/>
                    <a:pt x="674017" y="201318"/>
                  </a:cubicBezTo>
                  <a:cubicBezTo>
                    <a:pt x="731442" y="150493"/>
                    <a:pt x="735403" y="145213"/>
                    <a:pt x="758505" y="108910"/>
                  </a:cubicBezTo>
                  <a:cubicBezTo>
                    <a:pt x="771706" y="71286"/>
                    <a:pt x="763785" y="20462"/>
                    <a:pt x="775006" y="40923"/>
                  </a:cubicBezTo>
                  <a:cubicBezTo>
                    <a:pt x="788207" y="54785"/>
                    <a:pt x="802068" y="219139"/>
                    <a:pt x="823190" y="262703"/>
                  </a:cubicBezTo>
                  <a:cubicBezTo>
                    <a:pt x="910318" y="542568"/>
                    <a:pt x="1018567" y="796030"/>
                    <a:pt x="1099754" y="1077214"/>
                  </a:cubicBezTo>
                  <a:cubicBezTo>
                    <a:pt x="1136718" y="1204605"/>
                    <a:pt x="1303712" y="2119445"/>
                    <a:pt x="1366418" y="2444854"/>
                  </a:cubicBezTo>
                  <a:cubicBezTo>
                    <a:pt x="1415262" y="2698316"/>
                    <a:pt x="1465426" y="2952438"/>
                    <a:pt x="1514271" y="3205901"/>
                  </a:cubicBezTo>
                  <a:cubicBezTo>
                    <a:pt x="1523511" y="3252105"/>
                    <a:pt x="1528792" y="3299629"/>
                    <a:pt x="1540673" y="3344513"/>
                  </a:cubicBezTo>
                  <a:cubicBezTo>
                    <a:pt x="1549254" y="3375535"/>
                    <a:pt x="1536712" y="3382136"/>
                    <a:pt x="1511630" y="3387417"/>
                  </a:cubicBezTo>
                  <a:cubicBezTo>
                    <a:pt x="1417242" y="3408538"/>
                    <a:pt x="1320874" y="3419759"/>
                    <a:pt x="1224505" y="3428340"/>
                  </a:cubicBezTo>
                  <a:cubicBezTo>
                    <a:pt x="984244" y="3449462"/>
                    <a:pt x="743983" y="3458042"/>
                    <a:pt x="503062" y="3463323"/>
                  </a:cubicBezTo>
                  <a:cubicBezTo>
                    <a:pt x="438376" y="3464643"/>
                    <a:pt x="373691" y="3471244"/>
                    <a:pt x="309005" y="3475204"/>
                  </a:cubicBezTo>
                  <a:cubicBezTo>
                    <a:pt x="290523" y="3479825"/>
                    <a:pt x="268081" y="3069269"/>
                    <a:pt x="248940" y="29755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16">
              <a:extLst>
                <a:ext uri="{FF2B5EF4-FFF2-40B4-BE49-F238E27FC236}">
                  <a16:creationId xmlns:a16="http://schemas.microsoft.com/office/drawing/2014/main" id="{5F84581C-B640-477B-A994-257D7FA02EF7}"/>
                </a:ext>
              </a:extLst>
            </p:cNvPr>
            <p:cNvSpPr/>
            <p:nvPr/>
          </p:nvSpPr>
          <p:spPr>
            <a:xfrm>
              <a:off x="2120158" y="4096642"/>
              <a:ext cx="558318" cy="2268576"/>
            </a:xfrm>
            <a:custGeom>
              <a:avLst/>
              <a:gdLst>
                <a:gd name="connsiteX0" fmla="*/ 221061 w 737634"/>
                <a:gd name="connsiteY0" fmla="*/ 100587 h 2997181"/>
                <a:gd name="connsiteX1" fmla="*/ 215121 w 737634"/>
                <a:gd name="connsiteY1" fmla="*/ 139530 h 2997181"/>
                <a:gd name="connsiteX2" fmla="*/ 218421 w 737634"/>
                <a:gd name="connsiteY2" fmla="*/ 344148 h 2997181"/>
                <a:gd name="connsiteX3" fmla="*/ 734586 w 737634"/>
                <a:gd name="connsiteY3" fmla="*/ 2748078 h 2997181"/>
                <a:gd name="connsiteX4" fmla="*/ 708844 w 737634"/>
                <a:gd name="connsiteY4" fmla="*/ 2823325 h 2997181"/>
                <a:gd name="connsiteX5" fmla="*/ 553070 w 737634"/>
                <a:gd name="connsiteY5" fmla="*/ 2988340 h 2997181"/>
                <a:gd name="connsiteX6" fmla="*/ 519407 w 737634"/>
                <a:gd name="connsiteY6" fmla="*/ 2985699 h 2997181"/>
                <a:gd name="connsiteX7" fmla="*/ 342512 w 737634"/>
                <a:gd name="connsiteY7" fmla="*/ 2772501 h 2997181"/>
                <a:gd name="connsiteX8" fmla="*/ 325350 w 737634"/>
                <a:gd name="connsiteY8" fmla="*/ 2730917 h 2997181"/>
                <a:gd name="connsiteX9" fmla="*/ 92350 w 737634"/>
                <a:gd name="connsiteY9" fmla="*/ 335567 h 2997181"/>
                <a:gd name="connsiteX10" fmla="*/ 16443 w 737634"/>
                <a:gd name="connsiteY10" fmla="*/ 175173 h 2997181"/>
                <a:gd name="connsiteX11" fmla="*/ 11163 w 737634"/>
                <a:gd name="connsiteY11" fmla="*/ 115108 h 2997181"/>
                <a:gd name="connsiteX12" fmla="*/ 73208 w 737634"/>
                <a:gd name="connsiteY12" fmla="*/ 14119 h 2997181"/>
                <a:gd name="connsiteX13" fmla="*/ 106211 w 737634"/>
                <a:gd name="connsiteY13" fmla="*/ 7518 h 2997181"/>
                <a:gd name="connsiteX14" fmla="*/ 203240 w 737634"/>
                <a:gd name="connsiteY14" fmla="*/ 75504 h 2997181"/>
                <a:gd name="connsiteX15" fmla="*/ 221061 w 737634"/>
                <a:gd name="connsiteY15" fmla="*/ 100587 h 299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7634" h="2997181">
                  <a:moveTo>
                    <a:pt x="221061" y="100587"/>
                  </a:moveTo>
                  <a:cubicBezTo>
                    <a:pt x="219081" y="113788"/>
                    <a:pt x="218421" y="126989"/>
                    <a:pt x="215121" y="139530"/>
                  </a:cubicBezTo>
                  <a:cubicBezTo>
                    <a:pt x="197299" y="208176"/>
                    <a:pt x="203240" y="274842"/>
                    <a:pt x="218421" y="344148"/>
                  </a:cubicBezTo>
                  <a:cubicBezTo>
                    <a:pt x="306869" y="738862"/>
                    <a:pt x="642178" y="2334882"/>
                    <a:pt x="734586" y="2748078"/>
                  </a:cubicBezTo>
                  <a:cubicBezTo>
                    <a:pt x="741847" y="2781081"/>
                    <a:pt x="737226" y="2801543"/>
                    <a:pt x="708844" y="2823325"/>
                  </a:cubicBezTo>
                  <a:cubicBezTo>
                    <a:pt x="648779" y="2868869"/>
                    <a:pt x="611155" y="2938835"/>
                    <a:pt x="553070" y="2988340"/>
                  </a:cubicBezTo>
                  <a:cubicBezTo>
                    <a:pt x="539209" y="3000221"/>
                    <a:pt x="531288" y="3000880"/>
                    <a:pt x="519407" y="2985699"/>
                  </a:cubicBezTo>
                  <a:cubicBezTo>
                    <a:pt x="461322" y="2913753"/>
                    <a:pt x="401917" y="2843127"/>
                    <a:pt x="342512" y="2772501"/>
                  </a:cubicBezTo>
                  <a:cubicBezTo>
                    <a:pt x="331951" y="2759959"/>
                    <a:pt x="326670" y="2746758"/>
                    <a:pt x="325350" y="2730917"/>
                  </a:cubicBezTo>
                  <a:cubicBezTo>
                    <a:pt x="298948" y="2461613"/>
                    <a:pt x="102911" y="503882"/>
                    <a:pt x="92350" y="335567"/>
                  </a:cubicBezTo>
                  <a:cubicBezTo>
                    <a:pt x="88390" y="267581"/>
                    <a:pt x="60007" y="219397"/>
                    <a:pt x="16443" y="175173"/>
                  </a:cubicBezTo>
                  <a:cubicBezTo>
                    <a:pt x="-2699" y="156031"/>
                    <a:pt x="-5999" y="138870"/>
                    <a:pt x="11163" y="115108"/>
                  </a:cubicBezTo>
                  <a:cubicBezTo>
                    <a:pt x="34265" y="83425"/>
                    <a:pt x="54066" y="48442"/>
                    <a:pt x="73208" y="14119"/>
                  </a:cubicBezTo>
                  <a:cubicBezTo>
                    <a:pt x="83109" y="-3042"/>
                    <a:pt x="91030" y="-3702"/>
                    <a:pt x="106211" y="7518"/>
                  </a:cubicBezTo>
                  <a:cubicBezTo>
                    <a:pt x="137894" y="31281"/>
                    <a:pt x="170897" y="53063"/>
                    <a:pt x="203240" y="75504"/>
                  </a:cubicBezTo>
                  <a:cubicBezTo>
                    <a:pt x="213140" y="81445"/>
                    <a:pt x="225021" y="86065"/>
                    <a:pt x="221061" y="100587"/>
                  </a:cubicBezTo>
                  <a:close/>
                </a:path>
              </a:pathLst>
            </a:custGeom>
            <a:solidFill>
              <a:schemeClr val="accent2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17">
              <a:extLst>
                <a:ext uri="{FF2B5EF4-FFF2-40B4-BE49-F238E27FC236}">
                  <a16:creationId xmlns:a16="http://schemas.microsoft.com/office/drawing/2014/main" id="{481167C3-E0C9-4815-8B27-32B124A1CF75}"/>
                </a:ext>
              </a:extLst>
            </p:cNvPr>
            <p:cNvSpPr/>
            <p:nvPr/>
          </p:nvSpPr>
          <p:spPr>
            <a:xfrm>
              <a:off x="2351728" y="3163980"/>
              <a:ext cx="81296" cy="89035"/>
            </a:xfrm>
            <a:custGeom>
              <a:avLst/>
              <a:gdLst>
                <a:gd name="connsiteX0" fmla="*/ 94481 w 107406"/>
                <a:gd name="connsiteY0" fmla="*/ 47786 h 117632"/>
                <a:gd name="connsiteX1" fmla="*/ 66629 w 107406"/>
                <a:gd name="connsiteY1" fmla="*/ 106603 h 117632"/>
                <a:gd name="connsiteX2" fmla="*/ 12926 w 107406"/>
                <a:gd name="connsiteY2" fmla="*/ 69846 h 117632"/>
                <a:gd name="connsiteX3" fmla="*/ 40778 w 107406"/>
                <a:gd name="connsiteY3" fmla="*/ 11030 h 117632"/>
                <a:gd name="connsiteX4" fmla="*/ 94481 w 107406"/>
                <a:gd name="connsiteY4" fmla="*/ 47786 h 11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06" h="117632">
                  <a:moveTo>
                    <a:pt x="94481" y="47786"/>
                  </a:moveTo>
                  <a:cubicBezTo>
                    <a:pt x="101620" y="74178"/>
                    <a:pt x="89150" y="100511"/>
                    <a:pt x="66629" y="106603"/>
                  </a:cubicBezTo>
                  <a:cubicBezTo>
                    <a:pt x="44108" y="112694"/>
                    <a:pt x="20064" y="96238"/>
                    <a:pt x="12926" y="69846"/>
                  </a:cubicBezTo>
                  <a:cubicBezTo>
                    <a:pt x="5787" y="43454"/>
                    <a:pt x="18257" y="17121"/>
                    <a:pt x="40778" y="11030"/>
                  </a:cubicBezTo>
                  <a:cubicBezTo>
                    <a:pt x="63299" y="4938"/>
                    <a:pt x="87343" y="21395"/>
                    <a:pt x="94481" y="4778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18">
              <a:extLst>
                <a:ext uri="{FF2B5EF4-FFF2-40B4-BE49-F238E27FC236}">
                  <a16:creationId xmlns:a16="http://schemas.microsoft.com/office/drawing/2014/main" id="{09A28BB1-D396-40E5-8EFC-0C03921C7EDD}"/>
                </a:ext>
              </a:extLst>
            </p:cNvPr>
            <p:cNvSpPr/>
            <p:nvPr/>
          </p:nvSpPr>
          <p:spPr>
            <a:xfrm>
              <a:off x="1105926" y="6302973"/>
              <a:ext cx="253797" cy="257079"/>
            </a:xfrm>
            <a:custGeom>
              <a:avLst/>
              <a:gdLst>
                <a:gd name="connsiteX0" fmla="*/ 335309 w 335309"/>
                <a:gd name="connsiteY0" fmla="*/ 24549 h 339646"/>
                <a:gd name="connsiteX1" fmla="*/ 260723 w 335309"/>
                <a:gd name="connsiteY1" fmla="*/ 127 h 339646"/>
                <a:gd name="connsiteX2" fmla="*/ 168315 w 335309"/>
                <a:gd name="connsiteY2" fmla="*/ 96496 h 339646"/>
                <a:gd name="connsiteX3" fmla="*/ 0 w 335309"/>
                <a:gd name="connsiteY3" fmla="*/ 328176 h 339646"/>
                <a:gd name="connsiteX4" fmla="*/ 95048 w 335309"/>
                <a:gd name="connsiteY4" fmla="*/ 328176 h 339646"/>
                <a:gd name="connsiteX5" fmla="*/ 189437 w 335309"/>
                <a:gd name="connsiteY5" fmla="*/ 301773 h 339646"/>
                <a:gd name="connsiteX6" fmla="*/ 318808 w 335309"/>
                <a:gd name="connsiteY6" fmla="*/ 337417 h 339646"/>
                <a:gd name="connsiteX7" fmla="*/ 324088 w 335309"/>
                <a:gd name="connsiteY7" fmla="*/ 161181 h 339646"/>
                <a:gd name="connsiteX8" fmla="*/ 335309 w 335309"/>
                <a:gd name="connsiteY8" fmla="*/ 24549 h 33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309" h="339646">
                  <a:moveTo>
                    <a:pt x="335309" y="24549"/>
                  </a:moveTo>
                  <a:cubicBezTo>
                    <a:pt x="328709" y="19929"/>
                    <a:pt x="283825" y="-1853"/>
                    <a:pt x="260723" y="127"/>
                  </a:cubicBezTo>
                  <a:cubicBezTo>
                    <a:pt x="231020" y="21249"/>
                    <a:pt x="189437" y="68113"/>
                    <a:pt x="168315" y="96496"/>
                  </a:cubicBezTo>
                  <a:cubicBezTo>
                    <a:pt x="163694" y="103096"/>
                    <a:pt x="50824" y="262830"/>
                    <a:pt x="0" y="328176"/>
                  </a:cubicBezTo>
                  <a:cubicBezTo>
                    <a:pt x="31023" y="340717"/>
                    <a:pt x="66006" y="345997"/>
                    <a:pt x="95048" y="328176"/>
                  </a:cubicBezTo>
                  <a:cubicBezTo>
                    <a:pt x="122111" y="311014"/>
                    <a:pt x="158414" y="291213"/>
                    <a:pt x="189437" y="301773"/>
                  </a:cubicBezTo>
                  <a:cubicBezTo>
                    <a:pt x="228380" y="314975"/>
                    <a:pt x="279204" y="327516"/>
                    <a:pt x="318808" y="337417"/>
                  </a:cubicBezTo>
                  <a:lnTo>
                    <a:pt x="324088" y="161181"/>
                  </a:lnTo>
                  <a:lnTo>
                    <a:pt x="335309" y="245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19">
              <a:extLst>
                <a:ext uri="{FF2B5EF4-FFF2-40B4-BE49-F238E27FC236}">
                  <a16:creationId xmlns:a16="http://schemas.microsoft.com/office/drawing/2014/main" id="{044F8F3D-30FA-41DC-AC15-0323A43F3C64}"/>
                </a:ext>
              </a:extLst>
            </p:cNvPr>
            <p:cNvSpPr/>
            <p:nvPr/>
          </p:nvSpPr>
          <p:spPr>
            <a:xfrm>
              <a:off x="1343086" y="6226990"/>
              <a:ext cx="744560" cy="454775"/>
            </a:xfrm>
            <a:custGeom>
              <a:avLst/>
              <a:gdLst>
                <a:gd name="connsiteX0" fmla="*/ 945401 w 983694"/>
                <a:gd name="connsiteY0" fmla="*/ 155299 h 600838"/>
                <a:gd name="connsiteX1" fmla="*/ 811409 w 983694"/>
                <a:gd name="connsiteY1" fmla="*/ 71472 h 600838"/>
                <a:gd name="connsiteX2" fmla="*/ 493261 w 983694"/>
                <a:gd name="connsiteY2" fmla="*/ 10086 h 600838"/>
                <a:gd name="connsiteX3" fmla="*/ 238479 w 983694"/>
                <a:gd name="connsiteY3" fmla="*/ 105795 h 600838"/>
                <a:gd name="connsiteX4" fmla="*/ 139470 w 983694"/>
                <a:gd name="connsiteY4" fmla="*/ 115696 h 600838"/>
                <a:gd name="connsiteX5" fmla="*/ 25280 w 983694"/>
                <a:gd name="connsiteY5" fmla="*/ 132857 h 600838"/>
                <a:gd name="connsiteX6" fmla="*/ 198 w 983694"/>
                <a:gd name="connsiteY6" fmla="*/ 437144 h 600838"/>
                <a:gd name="connsiteX7" fmla="*/ 198 w 983694"/>
                <a:gd name="connsiteY7" fmla="*/ 437144 h 600838"/>
                <a:gd name="connsiteX8" fmla="*/ 198 w 983694"/>
                <a:gd name="connsiteY8" fmla="*/ 437144 h 600838"/>
                <a:gd name="connsiteX9" fmla="*/ 21320 w 983694"/>
                <a:gd name="connsiteY9" fmla="*/ 451005 h 600838"/>
                <a:gd name="connsiteX10" fmla="*/ 272142 w 983694"/>
                <a:gd name="connsiteY10" fmla="*/ 549354 h 600838"/>
                <a:gd name="connsiteX11" fmla="*/ 351349 w 983694"/>
                <a:gd name="connsiteY11" fmla="*/ 580377 h 600838"/>
                <a:gd name="connsiteX12" fmla="*/ 411414 w 983694"/>
                <a:gd name="connsiteY12" fmla="*/ 596218 h 600838"/>
                <a:gd name="connsiteX13" fmla="*/ 783026 w 983694"/>
                <a:gd name="connsiteY13" fmla="*/ 600838 h 600838"/>
                <a:gd name="connsiteX14" fmla="*/ 822630 w 983694"/>
                <a:gd name="connsiteY14" fmla="*/ 583677 h 600838"/>
                <a:gd name="connsiteX15" fmla="*/ 952661 w 983694"/>
                <a:gd name="connsiteY15" fmla="*/ 435164 h 600838"/>
                <a:gd name="connsiteX16" fmla="*/ 978404 w 983694"/>
                <a:gd name="connsiteY16" fmla="*/ 390280 h 600838"/>
                <a:gd name="connsiteX17" fmla="*/ 983684 w 983694"/>
                <a:gd name="connsiteY17" fmla="*/ 218005 h 600838"/>
                <a:gd name="connsiteX18" fmla="*/ 945401 w 983694"/>
                <a:gd name="connsiteY18" fmla="*/ 155299 h 60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83694" h="600838">
                  <a:moveTo>
                    <a:pt x="945401" y="155299"/>
                  </a:moveTo>
                  <a:cubicBezTo>
                    <a:pt x="900517" y="127577"/>
                    <a:pt x="856953" y="97874"/>
                    <a:pt x="811409" y="71472"/>
                  </a:cubicBezTo>
                  <a:cubicBezTo>
                    <a:pt x="713060" y="14707"/>
                    <a:pt x="608111" y="-17636"/>
                    <a:pt x="493261" y="10086"/>
                  </a:cubicBezTo>
                  <a:cubicBezTo>
                    <a:pt x="404153" y="31208"/>
                    <a:pt x="320326" y="65531"/>
                    <a:pt x="238479" y="105795"/>
                  </a:cubicBezTo>
                  <a:cubicBezTo>
                    <a:pt x="206796" y="118996"/>
                    <a:pt x="172473" y="110415"/>
                    <a:pt x="139470" y="115696"/>
                  </a:cubicBezTo>
                  <a:cubicBezTo>
                    <a:pt x="101847" y="121636"/>
                    <a:pt x="63563" y="132857"/>
                    <a:pt x="25280" y="132857"/>
                  </a:cubicBezTo>
                  <a:cubicBezTo>
                    <a:pt x="11419" y="132857"/>
                    <a:pt x="-1782" y="424603"/>
                    <a:pt x="198" y="437144"/>
                  </a:cubicBezTo>
                  <a:cubicBezTo>
                    <a:pt x="198" y="437144"/>
                    <a:pt x="198" y="437144"/>
                    <a:pt x="198" y="437144"/>
                  </a:cubicBezTo>
                  <a:cubicBezTo>
                    <a:pt x="198" y="437144"/>
                    <a:pt x="198" y="437144"/>
                    <a:pt x="198" y="437144"/>
                  </a:cubicBezTo>
                  <a:cubicBezTo>
                    <a:pt x="4818" y="445725"/>
                    <a:pt x="13399" y="448365"/>
                    <a:pt x="21320" y="451005"/>
                  </a:cubicBezTo>
                  <a:cubicBezTo>
                    <a:pt x="105147" y="483348"/>
                    <a:pt x="188974" y="516351"/>
                    <a:pt x="272142" y="549354"/>
                  </a:cubicBezTo>
                  <a:cubicBezTo>
                    <a:pt x="298544" y="559915"/>
                    <a:pt x="324946" y="570476"/>
                    <a:pt x="351349" y="580377"/>
                  </a:cubicBezTo>
                  <a:cubicBezTo>
                    <a:pt x="370490" y="587637"/>
                    <a:pt x="389632" y="596218"/>
                    <a:pt x="411414" y="596218"/>
                  </a:cubicBezTo>
                  <a:cubicBezTo>
                    <a:pt x="535505" y="596878"/>
                    <a:pt x="658936" y="598858"/>
                    <a:pt x="783026" y="600838"/>
                  </a:cubicBezTo>
                  <a:cubicBezTo>
                    <a:pt x="799528" y="600838"/>
                    <a:pt x="811409" y="596878"/>
                    <a:pt x="822630" y="583677"/>
                  </a:cubicBezTo>
                  <a:cubicBezTo>
                    <a:pt x="865534" y="533513"/>
                    <a:pt x="909098" y="484008"/>
                    <a:pt x="952661" y="435164"/>
                  </a:cubicBezTo>
                  <a:cubicBezTo>
                    <a:pt x="964542" y="421963"/>
                    <a:pt x="973783" y="407441"/>
                    <a:pt x="978404" y="390280"/>
                  </a:cubicBezTo>
                  <a:cubicBezTo>
                    <a:pt x="963882" y="353977"/>
                    <a:pt x="983684" y="243747"/>
                    <a:pt x="983684" y="218005"/>
                  </a:cubicBezTo>
                  <a:cubicBezTo>
                    <a:pt x="984344" y="218665"/>
                    <a:pt x="955302" y="161900"/>
                    <a:pt x="945401" y="155299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9" name="Freeform: Shape 20">
              <a:extLst>
                <a:ext uri="{FF2B5EF4-FFF2-40B4-BE49-F238E27FC236}">
                  <a16:creationId xmlns:a16="http://schemas.microsoft.com/office/drawing/2014/main" id="{EA83BB19-3BD7-4D78-95B1-95BE3F6A93A2}"/>
                </a:ext>
              </a:extLst>
            </p:cNvPr>
            <p:cNvSpPr/>
            <p:nvPr/>
          </p:nvSpPr>
          <p:spPr>
            <a:xfrm>
              <a:off x="1351230" y="6226990"/>
              <a:ext cx="741474" cy="184687"/>
            </a:xfrm>
            <a:custGeom>
              <a:avLst/>
              <a:gdLst>
                <a:gd name="connsiteX0" fmla="*/ 937942 w 979617"/>
                <a:gd name="connsiteY0" fmla="*/ 155299 h 244005"/>
                <a:gd name="connsiteX1" fmla="*/ 803951 w 979617"/>
                <a:gd name="connsiteY1" fmla="*/ 71472 h 244005"/>
                <a:gd name="connsiteX2" fmla="*/ 485803 w 979617"/>
                <a:gd name="connsiteY2" fmla="*/ 10086 h 244005"/>
                <a:gd name="connsiteX3" fmla="*/ 231020 w 979617"/>
                <a:gd name="connsiteY3" fmla="*/ 105795 h 244005"/>
                <a:gd name="connsiteX4" fmla="*/ 132012 w 979617"/>
                <a:gd name="connsiteY4" fmla="*/ 115696 h 244005"/>
                <a:gd name="connsiteX5" fmla="*/ 11221 w 979617"/>
                <a:gd name="connsiteY5" fmla="*/ 125597 h 244005"/>
                <a:gd name="connsiteX6" fmla="*/ 0 w 979617"/>
                <a:gd name="connsiteY6" fmla="*/ 237146 h 244005"/>
                <a:gd name="connsiteX7" fmla="*/ 686460 w 979617"/>
                <a:gd name="connsiteY7" fmla="*/ 243087 h 244005"/>
                <a:gd name="connsiteX8" fmla="*/ 877877 w 979617"/>
                <a:gd name="connsiteY8" fmla="*/ 242427 h 244005"/>
                <a:gd name="connsiteX9" fmla="*/ 976886 w 979617"/>
                <a:gd name="connsiteY9" fmla="*/ 218665 h 244005"/>
                <a:gd name="connsiteX10" fmla="*/ 976886 w 979617"/>
                <a:gd name="connsiteY10" fmla="*/ 218665 h 244005"/>
                <a:gd name="connsiteX11" fmla="*/ 976886 w 979617"/>
                <a:gd name="connsiteY11" fmla="*/ 218665 h 244005"/>
                <a:gd name="connsiteX12" fmla="*/ 937942 w 979617"/>
                <a:gd name="connsiteY12" fmla="*/ 155299 h 2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9617" h="244005">
                  <a:moveTo>
                    <a:pt x="937942" y="155299"/>
                  </a:moveTo>
                  <a:cubicBezTo>
                    <a:pt x="893058" y="127577"/>
                    <a:pt x="849494" y="97874"/>
                    <a:pt x="803951" y="71472"/>
                  </a:cubicBezTo>
                  <a:cubicBezTo>
                    <a:pt x="705602" y="14707"/>
                    <a:pt x="600653" y="-17636"/>
                    <a:pt x="485803" y="10086"/>
                  </a:cubicBezTo>
                  <a:cubicBezTo>
                    <a:pt x="396695" y="31208"/>
                    <a:pt x="312867" y="65531"/>
                    <a:pt x="231020" y="105795"/>
                  </a:cubicBezTo>
                  <a:cubicBezTo>
                    <a:pt x="199338" y="118996"/>
                    <a:pt x="165014" y="110415"/>
                    <a:pt x="132012" y="115696"/>
                  </a:cubicBezTo>
                  <a:cubicBezTo>
                    <a:pt x="94388" y="121636"/>
                    <a:pt x="50164" y="122957"/>
                    <a:pt x="11221" y="125597"/>
                  </a:cubicBezTo>
                  <a:cubicBezTo>
                    <a:pt x="11221" y="142758"/>
                    <a:pt x="4620" y="183022"/>
                    <a:pt x="0" y="237146"/>
                  </a:cubicBezTo>
                  <a:cubicBezTo>
                    <a:pt x="205278" y="233186"/>
                    <a:pt x="480522" y="247707"/>
                    <a:pt x="686460" y="243087"/>
                  </a:cubicBezTo>
                  <a:cubicBezTo>
                    <a:pt x="742565" y="241767"/>
                    <a:pt x="821772" y="245727"/>
                    <a:pt x="877877" y="242427"/>
                  </a:cubicBezTo>
                  <a:cubicBezTo>
                    <a:pt x="905599" y="241107"/>
                    <a:pt x="969625" y="206124"/>
                    <a:pt x="976886" y="218665"/>
                  </a:cubicBezTo>
                  <a:cubicBezTo>
                    <a:pt x="976886" y="218665"/>
                    <a:pt x="976886" y="218665"/>
                    <a:pt x="976886" y="218665"/>
                  </a:cubicBezTo>
                  <a:cubicBezTo>
                    <a:pt x="976886" y="218665"/>
                    <a:pt x="976886" y="218665"/>
                    <a:pt x="976886" y="218665"/>
                  </a:cubicBezTo>
                  <a:cubicBezTo>
                    <a:pt x="990747" y="200183"/>
                    <a:pt x="947843" y="161900"/>
                    <a:pt x="937942" y="155299"/>
                  </a:cubicBezTo>
                  <a:close/>
                </a:path>
              </a:pathLst>
            </a:custGeom>
            <a:solidFill>
              <a:srgbClr val="FEAB77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02" name="Group 316">
            <a:extLst>
              <a:ext uri="{FF2B5EF4-FFF2-40B4-BE49-F238E27FC236}">
                <a16:creationId xmlns:a16="http://schemas.microsoft.com/office/drawing/2014/main" id="{B91B3FAF-2C2A-48E7-A754-2A54569E46DE}"/>
              </a:ext>
            </a:extLst>
          </p:cNvPr>
          <p:cNvGrpSpPr/>
          <p:nvPr/>
        </p:nvGrpSpPr>
        <p:grpSpPr>
          <a:xfrm>
            <a:off x="10050229" y="701971"/>
            <a:ext cx="2132115" cy="6267094"/>
            <a:chOff x="7013832" y="2122467"/>
            <a:chExt cx="1741136" cy="5117859"/>
          </a:xfrm>
        </p:grpSpPr>
        <p:sp>
          <p:nvSpPr>
            <p:cNvPr id="103" name="Oval 317">
              <a:extLst>
                <a:ext uri="{FF2B5EF4-FFF2-40B4-BE49-F238E27FC236}">
                  <a16:creationId xmlns:a16="http://schemas.microsoft.com/office/drawing/2014/main" id="{AAF54775-FA29-4C81-ADCC-112E4647D2A3}"/>
                </a:ext>
              </a:extLst>
            </p:cNvPr>
            <p:cNvSpPr/>
            <p:nvPr/>
          </p:nvSpPr>
          <p:spPr>
            <a:xfrm rot="1887332">
              <a:off x="7013832" y="6205716"/>
              <a:ext cx="1741136" cy="103461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4" name="Freeform 10">
              <a:extLst>
                <a:ext uri="{FF2B5EF4-FFF2-40B4-BE49-F238E27FC236}">
                  <a16:creationId xmlns:a16="http://schemas.microsoft.com/office/drawing/2014/main" id="{4F417695-2CDD-424B-AD18-9BFABE4B4A3D}"/>
                </a:ext>
              </a:extLst>
            </p:cNvPr>
            <p:cNvSpPr/>
            <p:nvPr/>
          </p:nvSpPr>
          <p:spPr>
            <a:xfrm>
              <a:off x="7871492" y="6511811"/>
              <a:ext cx="338819" cy="383243"/>
            </a:xfrm>
            <a:custGeom>
              <a:avLst/>
              <a:gdLst>
                <a:gd name="connsiteX0" fmla="*/ 295625 w 372189"/>
                <a:gd name="connsiteY0" fmla="*/ 926 h 457140"/>
                <a:gd name="connsiteX1" fmla="*/ 147988 w 372189"/>
                <a:gd name="connsiteY1" fmla="*/ 53313 h 457140"/>
                <a:gd name="connsiteX2" fmla="*/ 114650 w 372189"/>
                <a:gd name="connsiteY2" fmla="*/ 91413 h 457140"/>
                <a:gd name="connsiteX3" fmla="*/ 100363 w 372189"/>
                <a:gd name="connsiteY3" fmla="*/ 134276 h 457140"/>
                <a:gd name="connsiteX4" fmla="*/ 67025 w 372189"/>
                <a:gd name="connsiteY4" fmla="*/ 181901 h 457140"/>
                <a:gd name="connsiteX5" fmla="*/ 81313 w 372189"/>
                <a:gd name="connsiteY5" fmla="*/ 239051 h 457140"/>
                <a:gd name="connsiteX6" fmla="*/ 57500 w 372189"/>
                <a:gd name="connsiteY6" fmla="*/ 286676 h 457140"/>
                <a:gd name="connsiteX7" fmla="*/ 38450 w 372189"/>
                <a:gd name="connsiteY7" fmla="*/ 310488 h 457140"/>
                <a:gd name="connsiteX8" fmla="*/ 24163 w 372189"/>
                <a:gd name="connsiteY8" fmla="*/ 348588 h 457140"/>
                <a:gd name="connsiteX9" fmla="*/ 5113 w 372189"/>
                <a:gd name="connsiteY9" fmla="*/ 391451 h 457140"/>
                <a:gd name="connsiteX10" fmla="*/ 14638 w 372189"/>
                <a:gd name="connsiteY10" fmla="*/ 453363 h 457140"/>
                <a:gd name="connsiteX11" fmla="*/ 152750 w 372189"/>
                <a:gd name="connsiteY11" fmla="*/ 448601 h 457140"/>
                <a:gd name="connsiteX12" fmla="*/ 276575 w 372189"/>
                <a:gd name="connsiteY12" fmla="*/ 434313 h 457140"/>
                <a:gd name="connsiteX13" fmla="*/ 333725 w 372189"/>
                <a:gd name="connsiteY13" fmla="*/ 391451 h 457140"/>
                <a:gd name="connsiteX14" fmla="*/ 338488 w 372189"/>
                <a:gd name="connsiteY14" fmla="*/ 320013 h 457140"/>
                <a:gd name="connsiteX15" fmla="*/ 357538 w 372189"/>
                <a:gd name="connsiteY15" fmla="*/ 339063 h 457140"/>
                <a:gd name="connsiteX16" fmla="*/ 371825 w 372189"/>
                <a:gd name="connsiteY16" fmla="*/ 310488 h 457140"/>
                <a:gd name="connsiteX17" fmla="*/ 367063 w 372189"/>
                <a:gd name="connsiteY17" fmla="*/ 229526 h 457140"/>
                <a:gd name="connsiteX18" fmla="*/ 357538 w 372189"/>
                <a:gd name="connsiteY18" fmla="*/ 177138 h 457140"/>
                <a:gd name="connsiteX19" fmla="*/ 343250 w 372189"/>
                <a:gd name="connsiteY19" fmla="*/ 100938 h 457140"/>
                <a:gd name="connsiteX20" fmla="*/ 295625 w 372189"/>
                <a:gd name="connsiteY20" fmla="*/ 926 h 45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2189" h="457140">
                  <a:moveTo>
                    <a:pt x="295625" y="926"/>
                  </a:moveTo>
                  <a:cubicBezTo>
                    <a:pt x="263081" y="-7012"/>
                    <a:pt x="178150" y="38232"/>
                    <a:pt x="147988" y="53313"/>
                  </a:cubicBezTo>
                  <a:cubicBezTo>
                    <a:pt x="117826" y="68394"/>
                    <a:pt x="122587" y="77919"/>
                    <a:pt x="114650" y="91413"/>
                  </a:cubicBezTo>
                  <a:cubicBezTo>
                    <a:pt x="106713" y="104907"/>
                    <a:pt x="108300" y="119195"/>
                    <a:pt x="100363" y="134276"/>
                  </a:cubicBezTo>
                  <a:cubicBezTo>
                    <a:pt x="92425" y="149357"/>
                    <a:pt x="70200" y="164439"/>
                    <a:pt x="67025" y="181901"/>
                  </a:cubicBezTo>
                  <a:cubicBezTo>
                    <a:pt x="63850" y="199364"/>
                    <a:pt x="82900" y="221589"/>
                    <a:pt x="81313" y="239051"/>
                  </a:cubicBezTo>
                  <a:cubicBezTo>
                    <a:pt x="79726" y="256513"/>
                    <a:pt x="64644" y="274770"/>
                    <a:pt x="57500" y="286676"/>
                  </a:cubicBezTo>
                  <a:cubicBezTo>
                    <a:pt x="50356" y="298582"/>
                    <a:pt x="44006" y="300169"/>
                    <a:pt x="38450" y="310488"/>
                  </a:cubicBezTo>
                  <a:cubicBezTo>
                    <a:pt x="32894" y="320807"/>
                    <a:pt x="29719" y="335094"/>
                    <a:pt x="24163" y="348588"/>
                  </a:cubicBezTo>
                  <a:cubicBezTo>
                    <a:pt x="18607" y="362082"/>
                    <a:pt x="6700" y="373989"/>
                    <a:pt x="5113" y="391451"/>
                  </a:cubicBezTo>
                  <a:cubicBezTo>
                    <a:pt x="3526" y="408913"/>
                    <a:pt x="-9968" y="443838"/>
                    <a:pt x="14638" y="453363"/>
                  </a:cubicBezTo>
                  <a:cubicBezTo>
                    <a:pt x="39244" y="462888"/>
                    <a:pt x="109094" y="451776"/>
                    <a:pt x="152750" y="448601"/>
                  </a:cubicBezTo>
                  <a:cubicBezTo>
                    <a:pt x="196406" y="445426"/>
                    <a:pt x="246413" y="443838"/>
                    <a:pt x="276575" y="434313"/>
                  </a:cubicBezTo>
                  <a:cubicBezTo>
                    <a:pt x="306737" y="424788"/>
                    <a:pt x="323406" y="410501"/>
                    <a:pt x="333725" y="391451"/>
                  </a:cubicBezTo>
                  <a:cubicBezTo>
                    <a:pt x="344044" y="372401"/>
                    <a:pt x="334519" y="328744"/>
                    <a:pt x="338488" y="320013"/>
                  </a:cubicBezTo>
                  <a:cubicBezTo>
                    <a:pt x="342457" y="311282"/>
                    <a:pt x="351982" y="340650"/>
                    <a:pt x="357538" y="339063"/>
                  </a:cubicBezTo>
                  <a:cubicBezTo>
                    <a:pt x="363094" y="337476"/>
                    <a:pt x="370238" y="328744"/>
                    <a:pt x="371825" y="310488"/>
                  </a:cubicBezTo>
                  <a:cubicBezTo>
                    <a:pt x="373413" y="292232"/>
                    <a:pt x="369444" y="251751"/>
                    <a:pt x="367063" y="229526"/>
                  </a:cubicBezTo>
                  <a:cubicBezTo>
                    <a:pt x="364682" y="207301"/>
                    <a:pt x="361507" y="198569"/>
                    <a:pt x="357538" y="177138"/>
                  </a:cubicBezTo>
                  <a:cubicBezTo>
                    <a:pt x="353569" y="155707"/>
                    <a:pt x="353569" y="130307"/>
                    <a:pt x="343250" y="100938"/>
                  </a:cubicBezTo>
                  <a:cubicBezTo>
                    <a:pt x="332931" y="71569"/>
                    <a:pt x="328169" y="8864"/>
                    <a:pt x="295625" y="92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700" dirty="0"/>
                <a:t> </a:t>
              </a:r>
              <a:endParaRPr lang="ko-KR" altLang="en-US" sz="2700" dirty="0"/>
            </a:p>
          </p:txBody>
        </p:sp>
        <p:sp>
          <p:nvSpPr>
            <p:cNvPr id="105" name="Freeform 11">
              <a:extLst>
                <a:ext uri="{FF2B5EF4-FFF2-40B4-BE49-F238E27FC236}">
                  <a16:creationId xmlns:a16="http://schemas.microsoft.com/office/drawing/2014/main" id="{69048C4A-7BE0-4D83-A4C5-3492EA8E312F}"/>
                </a:ext>
              </a:extLst>
            </p:cNvPr>
            <p:cNvSpPr/>
            <p:nvPr/>
          </p:nvSpPr>
          <p:spPr>
            <a:xfrm>
              <a:off x="7527368" y="6114256"/>
              <a:ext cx="318048" cy="522103"/>
            </a:xfrm>
            <a:custGeom>
              <a:avLst/>
              <a:gdLst>
                <a:gd name="connsiteX0" fmla="*/ 245016 w 349372"/>
                <a:gd name="connsiteY0" fmla="*/ 3649 h 622774"/>
                <a:gd name="connsiteX1" fmla="*/ 325979 w 349372"/>
                <a:gd name="connsiteY1" fmla="*/ 32224 h 622774"/>
                <a:gd name="connsiteX2" fmla="*/ 345029 w 349372"/>
                <a:gd name="connsiteY2" fmla="*/ 136999 h 622774"/>
                <a:gd name="connsiteX3" fmla="*/ 345029 w 349372"/>
                <a:gd name="connsiteY3" fmla="*/ 160812 h 622774"/>
                <a:gd name="connsiteX4" fmla="*/ 297404 w 349372"/>
                <a:gd name="connsiteY4" fmla="*/ 251299 h 622774"/>
                <a:gd name="connsiteX5" fmla="*/ 283116 w 349372"/>
                <a:gd name="connsiteY5" fmla="*/ 256062 h 622774"/>
                <a:gd name="connsiteX6" fmla="*/ 273591 w 349372"/>
                <a:gd name="connsiteY6" fmla="*/ 313212 h 622774"/>
                <a:gd name="connsiteX7" fmla="*/ 273591 w 349372"/>
                <a:gd name="connsiteY7" fmla="*/ 360837 h 622774"/>
                <a:gd name="connsiteX8" fmla="*/ 278354 w 349372"/>
                <a:gd name="connsiteY8" fmla="*/ 413224 h 622774"/>
                <a:gd name="connsiteX9" fmla="*/ 259304 w 349372"/>
                <a:gd name="connsiteY9" fmla="*/ 498949 h 622774"/>
                <a:gd name="connsiteX10" fmla="*/ 235491 w 349372"/>
                <a:gd name="connsiteY10" fmla="*/ 551337 h 622774"/>
                <a:gd name="connsiteX11" fmla="*/ 168816 w 349372"/>
                <a:gd name="connsiteY11" fmla="*/ 598962 h 622774"/>
                <a:gd name="connsiteX12" fmla="*/ 92616 w 349372"/>
                <a:gd name="connsiteY12" fmla="*/ 622774 h 622774"/>
                <a:gd name="connsiteX13" fmla="*/ 21179 w 349372"/>
                <a:gd name="connsiteY13" fmla="*/ 598962 h 622774"/>
                <a:gd name="connsiteX14" fmla="*/ 2129 w 349372"/>
                <a:gd name="connsiteY14" fmla="*/ 556099 h 622774"/>
                <a:gd name="connsiteX15" fmla="*/ 6891 w 349372"/>
                <a:gd name="connsiteY15" fmla="*/ 465612 h 622774"/>
                <a:gd name="connsiteX16" fmla="*/ 59279 w 349372"/>
                <a:gd name="connsiteY16" fmla="*/ 346549 h 622774"/>
                <a:gd name="connsiteX17" fmla="*/ 106904 w 349372"/>
                <a:gd name="connsiteY17" fmla="*/ 227487 h 622774"/>
                <a:gd name="connsiteX18" fmla="*/ 130716 w 349372"/>
                <a:gd name="connsiteY18" fmla="*/ 151287 h 622774"/>
                <a:gd name="connsiteX19" fmla="*/ 168816 w 349372"/>
                <a:gd name="connsiteY19" fmla="*/ 17937 h 622774"/>
                <a:gd name="connsiteX20" fmla="*/ 245016 w 349372"/>
                <a:gd name="connsiteY20" fmla="*/ 3649 h 62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9372" h="622774">
                  <a:moveTo>
                    <a:pt x="245016" y="3649"/>
                  </a:moveTo>
                  <a:cubicBezTo>
                    <a:pt x="271210" y="6030"/>
                    <a:pt x="309310" y="9999"/>
                    <a:pt x="325979" y="32224"/>
                  </a:cubicBezTo>
                  <a:cubicBezTo>
                    <a:pt x="342648" y="54449"/>
                    <a:pt x="341854" y="115568"/>
                    <a:pt x="345029" y="136999"/>
                  </a:cubicBezTo>
                  <a:cubicBezTo>
                    <a:pt x="348204" y="158430"/>
                    <a:pt x="352966" y="141762"/>
                    <a:pt x="345029" y="160812"/>
                  </a:cubicBezTo>
                  <a:cubicBezTo>
                    <a:pt x="337092" y="179862"/>
                    <a:pt x="307723" y="235424"/>
                    <a:pt x="297404" y="251299"/>
                  </a:cubicBezTo>
                  <a:cubicBezTo>
                    <a:pt x="287085" y="267174"/>
                    <a:pt x="287085" y="245743"/>
                    <a:pt x="283116" y="256062"/>
                  </a:cubicBezTo>
                  <a:cubicBezTo>
                    <a:pt x="279147" y="266381"/>
                    <a:pt x="275178" y="295750"/>
                    <a:pt x="273591" y="313212"/>
                  </a:cubicBezTo>
                  <a:cubicBezTo>
                    <a:pt x="272004" y="330674"/>
                    <a:pt x="272797" y="344168"/>
                    <a:pt x="273591" y="360837"/>
                  </a:cubicBezTo>
                  <a:cubicBezTo>
                    <a:pt x="274385" y="377506"/>
                    <a:pt x="280735" y="390205"/>
                    <a:pt x="278354" y="413224"/>
                  </a:cubicBezTo>
                  <a:cubicBezTo>
                    <a:pt x="275973" y="436243"/>
                    <a:pt x="266448" y="475930"/>
                    <a:pt x="259304" y="498949"/>
                  </a:cubicBezTo>
                  <a:cubicBezTo>
                    <a:pt x="252160" y="521968"/>
                    <a:pt x="250572" y="534668"/>
                    <a:pt x="235491" y="551337"/>
                  </a:cubicBezTo>
                  <a:cubicBezTo>
                    <a:pt x="220410" y="568006"/>
                    <a:pt x="192628" y="587056"/>
                    <a:pt x="168816" y="598962"/>
                  </a:cubicBezTo>
                  <a:cubicBezTo>
                    <a:pt x="145004" y="610868"/>
                    <a:pt x="117222" y="622774"/>
                    <a:pt x="92616" y="622774"/>
                  </a:cubicBezTo>
                  <a:cubicBezTo>
                    <a:pt x="68010" y="622774"/>
                    <a:pt x="36260" y="610075"/>
                    <a:pt x="21179" y="598962"/>
                  </a:cubicBezTo>
                  <a:cubicBezTo>
                    <a:pt x="6098" y="587849"/>
                    <a:pt x="4510" y="578324"/>
                    <a:pt x="2129" y="556099"/>
                  </a:cubicBezTo>
                  <a:cubicBezTo>
                    <a:pt x="-252" y="533874"/>
                    <a:pt x="-2634" y="500537"/>
                    <a:pt x="6891" y="465612"/>
                  </a:cubicBezTo>
                  <a:cubicBezTo>
                    <a:pt x="16416" y="430687"/>
                    <a:pt x="42610" y="386236"/>
                    <a:pt x="59279" y="346549"/>
                  </a:cubicBezTo>
                  <a:cubicBezTo>
                    <a:pt x="75948" y="306862"/>
                    <a:pt x="94998" y="260031"/>
                    <a:pt x="106904" y="227487"/>
                  </a:cubicBezTo>
                  <a:cubicBezTo>
                    <a:pt x="118810" y="194943"/>
                    <a:pt x="120397" y="186212"/>
                    <a:pt x="130716" y="151287"/>
                  </a:cubicBezTo>
                  <a:cubicBezTo>
                    <a:pt x="141035" y="116362"/>
                    <a:pt x="150560" y="44131"/>
                    <a:pt x="168816" y="17937"/>
                  </a:cubicBezTo>
                  <a:cubicBezTo>
                    <a:pt x="187072" y="-8257"/>
                    <a:pt x="218822" y="1268"/>
                    <a:pt x="245016" y="364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6" name="Freeform 12">
              <a:extLst>
                <a:ext uri="{FF2B5EF4-FFF2-40B4-BE49-F238E27FC236}">
                  <a16:creationId xmlns:a16="http://schemas.microsoft.com/office/drawing/2014/main" id="{24C3C3E0-334D-438B-854F-91E85710AB37}"/>
                </a:ext>
              </a:extLst>
            </p:cNvPr>
            <p:cNvSpPr/>
            <p:nvPr/>
          </p:nvSpPr>
          <p:spPr>
            <a:xfrm>
              <a:off x="7555077" y="4361350"/>
              <a:ext cx="899136" cy="2260582"/>
            </a:xfrm>
            <a:custGeom>
              <a:avLst/>
              <a:gdLst>
                <a:gd name="connsiteX0" fmla="*/ 905141 w 987690"/>
                <a:gd name="connsiteY0" fmla="*/ 46672 h 2696464"/>
                <a:gd name="connsiteX1" fmla="*/ 786078 w 987690"/>
                <a:gd name="connsiteY1" fmla="*/ 3810 h 2696464"/>
                <a:gd name="connsiteX2" fmla="*/ 409841 w 987690"/>
                <a:gd name="connsiteY2" fmla="*/ 8572 h 2696464"/>
                <a:gd name="connsiteX3" fmla="*/ 166953 w 987690"/>
                <a:gd name="connsiteY3" fmla="*/ 60960 h 2696464"/>
                <a:gd name="connsiteX4" fmla="*/ 52653 w 987690"/>
                <a:gd name="connsiteY4" fmla="*/ 137160 h 2696464"/>
                <a:gd name="connsiteX5" fmla="*/ 28841 w 987690"/>
                <a:gd name="connsiteY5" fmla="*/ 284797 h 2696464"/>
                <a:gd name="connsiteX6" fmla="*/ 266 w 987690"/>
                <a:gd name="connsiteY6" fmla="*/ 513397 h 2696464"/>
                <a:gd name="connsiteX7" fmla="*/ 14553 w 987690"/>
                <a:gd name="connsiteY7" fmla="*/ 589597 h 2696464"/>
                <a:gd name="connsiteX8" fmla="*/ 14553 w 987690"/>
                <a:gd name="connsiteY8" fmla="*/ 661035 h 2696464"/>
                <a:gd name="connsiteX9" fmla="*/ 28841 w 987690"/>
                <a:gd name="connsiteY9" fmla="*/ 761047 h 2696464"/>
                <a:gd name="connsiteX10" fmla="*/ 38366 w 987690"/>
                <a:gd name="connsiteY10" fmla="*/ 861060 h 2696464"/>
                <a:gd name="connsiteX11" fmla="*/ 43128 w 987690"/>
                <a:gd name="connsiteY11" fmla="*/ 956310 h 2696464"/>
                <a:gd name="connsiteX12" fmla="*/ 52653 w 987690"/>
                <a:gd name="connsiteY12" fmla="*/ 1046797 h 2696464"/>
                <a:gd name="connsiteX13" fmla="*/ 38366 w 987690"/>
                <a:gd name="connsiteY13" fmla="*/ 1122997 h 2696464"/>
                <a:gd name="connsiteX14" fmla="*/ 66941 w 987690"/>
                <a:gd name="connsiteY14" fmla="*/ 1175385 h 2696464"/>
                <a:gd name="connsiteX15" fmla="*/ 76466 w 987690"/>
                <a:gd name="connsiteY15" fmla="*/ 1265872 h 2696464"/>
                <a:gd name="connsiteX16" fmla="*/ 43128 w 987690"/>
                <a:gd name="connsiteY16" fmla="*/ 1389697 h 2696464"/>
                <a:gd name="connsiteX17" fmla="*/ 47891 w 987690"/>
                <a:gd name="connsiteY17" fmla="*/ 1442085 h 2696464"/>
                <a:gd name="connsiteX18" fmla="*/ 28841 w 987690"/>
                <a:gd name="connsiteY18" fmla="*/ 1537335 h 2696464"/>
                <a:gd name="connsiteX19" fmla="*/ 19316 w 987690"/>
                <a:gd name="connsiteY19" fmla="*/ 1642110 h 2696464"/>
                <a:gd name="connsiteX20" fmla="*/ 38366 w 987690"/>
                <a:gd name="connsiteY20" fmla="*/ 1780222 h 2696464"/>
                <a:gd name="connsiteX21" fmla="*/ 38366 w 987690"/>
                <a:gd name="connsiteY21" fmla="*/ 1942147 h 2696464"/>
                <a:gd name="connsiteX22" fmla="*/ 52653 w 987690"/>
                <a:gd name="connsiteY22" fmla="*/ 2042160 h 2696464"/>
                <a:gd name="connsiteX23" fmla="*/ 43128 w 987690"/>
                <a:gd name="connsiteY23" fmla="*/ 2085022 h 2696464"/>
                <a:gd name="connsiteX24" fmla="*/ 76466 w 987690"/>
                <a:gd name="connsiteY24" fmla="*/ 2189797 h 2696464"/>
                <a:gd name="connsiteX25" fmla="*/ 109803 w 987690"/>
                <a:gd name="connsiteY25" fmla="*/ 2299335 h 2696464"/>
                <a:gd name="connsiteX26" fmla="*/ 166953 w 987690"/>
                <a:gd name="connsiteY26" fmla="*/ 2337435 h 2696464"/>
                <a:gd name="connsiteX27" fmla="*/ 243153 w 987690"/>
                <a:gd name="connsiteY27" fmla="*/ 2246947 h 2696464"/>
                <a:gd name="connsiteX28" fmla="*/ 300303 w 987690"/>
                <a:gd name="connsiteY28" fmla="*/ 2142172 h 2696464"/>
                <a:gd name="connsiteX29" fmla="*/ 295541 w 987690"/>
                <a:gd name="connsiteY29" fmla="*/ 2032635 h 2696464"/>
                <a:gd name="connsiteX30" fmla="*/ 319353 w 987690"/>
                <a:gd name="connsiteY30" fmla="*/ 1842135 h 2696464"/>
                <a:gd name="connsiteX31" fmla="*/ 328878 w 987690"/>
                <a:gd name="connsiteY31" fmla="*/ 1723072 h 2696464"/>
                <a:gd name="connsiteX32" fmla="*/ 328878 w 987690"/>
                <a:gd name="connsiteY32" fmla="*/ 1604010 h 2696464"/>
                <a:gd name="connsiteX33" fmla="*/ 343166 w 987690"/>
                <a:gd name="connsiteY33" fmla="*/ 1503997 h 2696464"/>
                <a:gd name="connsiteX34" fmla="*/ 362216 w 987690"/>
                <a:gd name="connsiteY34" fmla="*/ 1475422 h 2696464"/>
                <a:gd name="connsiteX35" fmla="*/ 366978 w 987690"/>
                <a:gd name="connsiteY35" fmla="*/ 1432560 h 2696464"/>
                <a:gd name="connsiteX36" fmla="*/ 381266 w 987690"/>
                <a:gd name="connsiteY36" fmla="*/ 1418272 h 2696464"/>
                <a:gd name="connsiteX37" fmla="*/ 362216 w 987690"/>
                <a:gd name="connsiteY37" fmla="*/ 1337310 h 2696464"/>
                <a:gd name="connsiteX38" fmla="*/ 390791 w 987690"/>
                <a:gd name="connsiteY38" fmla="*/ 1237297 h 2696464"/>
                <a:gd name="connsiteX39" fmla="*/ 419366 w 987690"/>
                <a:gd name="connsiteY39" fmla="*/ 1199197 h 2696464"/>
                <a:gd name="connsiteX40" fmla="*/ 419366 w 987690"/>
                <a:gd name="connsiteY40" fmla="*/ 1046797 h 2696464"/>
                <a:gd name="connsiteX41" fmla="*/ 438416 w 987690"/>
                <a:gd name="connsiteY41" fmla="*/ 994410 h 2696464"/>
                <a:gd name="connsiteX42" fmla="*/ 443178 w 987690"/>
                <a:gd name="connsiteY42" fmla="*/ 899160 h 2696464"/>
                <a:gd name="connsiteX43" fmla="*/ 462228 w 987690"/>
                <a:gd name="connsiteY43" fmla="*/ 822960 h 2696464"/>
                <a:gd name="connsiteX44" fmla="*/ 481278 w 987690"/>
                <a:gd name="connsiteY44" fmla="*/ 784860 h 2696464"/>
                <a:gd name="connsiteX45" fmla="*/ 486041 w 987690"/>
                <a:gd name="connsiteY45" fmla="*/ 913447 h 2696464"/>
                <a:gd name="connsiteX46" fmla="*/ 509853 w 987690"/>
                <a:gd name="connsiteY46" fmla="*/ 1027747 h 2696464"/>
                <a:gd name="connsiteX47" fmla="*/ 519378 w 987690"/>
                <a:gd name="connsiteY47" fmla="*/ 1127760 h 2696464"/>
                <a:gd name="connsiteX48" fmla="*/ 500328 w 987690"/>
                <a:gd name="connsiteY48" fmla="*/ 1284922 h 2696464"/>
                <a:gd name="connsiteX49" fmla="*/ 519378 w 987690"/>
                <a:gd name="connsiteY49" fmla="*/ 1323022 h 2696464"/>
                <a:gd name="connsiteX50" fmla="*/ 514616 w 987690"/>
                <a:gd name="connsiteY50" fmla="*/ 1437322 h 2696464"/>
                <a:gd name="connsiteX51" fmla="*/ 509853 w 987690"/>
                <a:gd name="connsiteY51" fmla="*/ 1503997 h 2696464"/>
                <a:gd name="connsiteX52" fmla="*/ 538428 w 987690"/>
                <a:gd name="connsiteY52" fmla="*/ 1556385 h 2696464"/>
                <a:gd name="connsiteX53" fmla="*/ 524141 w 987690"/>
                <a:gd name="connsiteY53" fmla="*/ 1637347 h 2696464"/>
                <a:gd name="connsiteX54" fmla="*/ 543191 w 987690"/>
                <a:gd name="connsiteY54" fmla="*/ 1718310 h 2696464"/>
                <a:gd name="connsiteX55" fmla="*/ 519378 w 987690"/>
                <a:gd name="connsiteY55" fmla="*/ 1799272 h 2696464"/>
                <a:gd name="connsiteX56" fmla="*/ 514616 w 987690"/>
                <a:gd name="connsiteY56" fmla="*/ 2004060 h 2696464"/>
                <a:gd name="connsiteX57" fmla="*/ 486041 w 987690"/>
                <a:gd name="connsiteY57" fmla="*/ 2170747 h 2696464"/>
                <a:gd name="connsiteX58" fmla="*/ 481278 w 987690"/>
                <a:gd name="connsiteY58" fmla="*/ 2256472 h 2696464"/>
                <a:gd name="connsiteX59" fmla="*/ 514616 w 987690"/>
                <a:gd name="connsiteY59" fmla="*/ 2351722 h 2696464"/>
                <a:gd name="connsiteX60" fmla="*/ 524141 w 987690"/>
                <a:gd name="connsiteY60" fmla="*/ 2385060 h 2696464"/>
                <a:gd name="connsiteX61" fmla="*/ 462228 w 987690"/>
                <a:gd name="connsiteY61" fmla="*/ 2475547 h 2696464"/>
                <a:gd name="connsiteX62" fmla="*/ 428891 w 987690"/>
                <a:gd name="connsiteY62" fmla="*/ 2513647 h 2696464"/>
                <a:gd name="connsiteX63" fmla="*/ 457466 w 987690"/>
                <a:gd name="connsiteY63" fmla="*/ 2570797 h 2696464"/>
                <a:gd name="connsiteX64" fmla="*/ 438416 w 987690"/>
                <a:gd name="connsiteY64" fmla="*/ 2642235 h 2696464"/>
                <a:gd name="connsiteX65" fmla="*/ 505091 w 987690"/>
                <a:gd name="connsiteY65" fmla="*/ 2651760 h 2696464"/>
                <a:gd name="connsiteX66" fmla="*/ 614628 w 987690"/>
                <a:gd name="connsiteY66" fmla="*/ 2675572 h 2696464"/>
                <a:gd name="connsiteX67" fmla="*/ 690828 w 987690"/>
                <a:gd name="connsiteY67" fmla="*/ 2694622 h 2696464"/>
                <a:gd name="connsiteX68" fmla="*/ 743216 w 987690"/>
                <a:gd name="connsiteY68" fmla="*/ 2627947 h 2696464"/>
                <a:gd name="connsiteX69" fmla="*/ 757503 w 987690"/>
                <a:gd name="connsiteY69" fmla="*/ 2532697 h 2696464"/>
                <a:gd name="connsiteX70" fmla="*/ 743216 w 987690"/>
                <a:gd name="connsiteY70" fmla="*/ 2485072 h 2696464"/>
                <a:gd name="connsiteX71" fmla="*/ 743216 w 987690"/>
                <a:gd name="connsiteY71" fmla="*/ 2437447 h 2696464"/>
                <a:gd name="connsiteX72" fmla="*/ 795603 w 987690"/>
                <a:gd name="connsiteY72" fmla="*/ 2356485 h 2696464"/>
                <a:gd name="connsiteX73" fmla="*/ 809891 w 987690"/>
                <a:gd name="connsiteY73" fmla="*/ 2223135 h 2696464"/>
                <a:gd name="connsiteX74" fmla="*/ 819416 w 987690"/>
                <a:gd name="connsiteY74" fmla="*/ 2094547 h 2696464"/>
                <a:gd name="connsiteX75" fmla="*/ 838466 w 987690"/>
                <a:gd name="connsiteY75" fmla="*/ 1913572 h 2696464"/>
                <a:gd name="connsiteX76" fmla="*/ 862278 w 987690"/>
                <a:gd name="connsiteY76" fmla="*/ 1699260 h 2696464"/>
                <a:gd name="connsiteX77" fmla="*/ 857516 w 987690"/>
                <a:gd name="connsiteY77" fmla="*/ 1608772 h 2696464"/>
                <a:gd name="connsiteX78" fmla="*/ 871803 w 987690"/>
                <a:gd name="connsiteY78" fmla="*/ 1484947 h 2696464"/>
                <a:gd name="connsiteX79" fmla="*/ 895616 w 987690"/>
                <a:gd name="connsiteY79" fmla="*/ 1170622 h 2696464"/>
                <a:gd name="connsiteX80" fmla="*/ 924191 w 987690"/>
                <a:gd name="connsiteY80" fmla="*/ 908685 h 2696464"/>
                <a:gd name="connsiteX81" fmla="*/ 914666 w 987690"/>
                <a:gd name="connsiteY81" fmla="*/ 780097 h 2696464"/>
                <a:gd name="connsiteX82" fmla="*/ 948003 w 987690"/>
                <a:gd name="connsiteY82" fmla="*/ 613410 h 2696464"/>
                <a:gd name="connsiteX83" fmla="*/ 981341 w 987690"/>
                <a:gd name="connsiteY83" fmla="*/ 441960 h 2696464"/>
                <a:gd name="connsiteX84" fmla="*/ 981341 w 987690"/>
                <a:gd name="connsiteY84" fmla="*/ 337185 h 2696464"/>
                <a:gd name="connsiteX85" fmla="*/ 981341 w 987690"/>
                <a:gd name="connsiteY85" fmla="*/ 137160 h 2696464"/>
                <a:gd name="connsiteX86" fmla="*/ 905141 w 987690"/>
                <a:gd name="connsiteY86" fmla="*/ 46672 h 269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987690" h="2696464">
                  <a:moveTo>
                    <a:pt x="905141" y="46672"/>
                  </a:moveTo>
                  <a:cubicBezTo>
                    <a:pt x="872597" y="24447"/>
                    <a:pt x="868628" y="10160"/>
                    <a:pt x="786078" y="3810"/>
                  </a:cubicBezTo>
                  <a:cubicBezTo>
                    <a:pt x="703528" y="-2540"/>
                    <a:pt x="513028" y="-953"/>
                    <a:pt x="409841" y="8572"/>
                  </a:cubicBezTo>
                  <a:cubicBezTo>
                    <a:pt x="306654" y="18097"/>
                    <a:pt x="226484" y="39529"/>
                    <a:pt x="166953" y="60960"/>
                  </a:cubicBezTo>
                  <a:cubicBezTo>
                    <a:pt x="107422" y="82391"/>
                    <a:pt x="75672" y="99854"/>
                    <a:pt x="52653" y="137160"/>
                  </a:cubicBezTo>
                  <a:cubicBezTo>
                    <a:pt x="29634" y="174466"/>
                    <a:pt x="37572" y="222091"/>
                    <a:pt x="28841" y="284797"/>
                  </a:cubicBezTo>
                  <a:cubicBezTo>
                    <a:pt x="20110" y="347503"/>
                    <a:pt x="2647" y="462597"/>
                    <a:pt x="266" y="513397"/>
                  </a:cubicBezTo>
                  <a:cubicBezTo>
                    <a:pt x="-2115" y="564197"/>
                    <a:pt x="12172" y="564991"/>
                    <a:pt x="14553" y="589597"/>
                  </a:cubicBezTo>
                  <a:cubicBezTo>
                    <a:pt x="16934" y="614203"/>
                    <a:pt x="12172" y="632460"/>
                    <a:pt x="14553" y="661035"/>
                  </a:cubicBezTo>
                  <a:cubicBezTo>
                    <a:pt x="16934" y="689610"/>
                    <a:pt x="24872" y="727710"/>
                    <a:pt x="28841" y="761047"/>
                  </a:cubicBezTo>
                  <a:cubicBezTo>
                    <a:pt x="32810" y="794384"/>
                    <a:pt x="35985" y="828516"/>
                    <a:pt x="38366" y="861060"/>
                  </a:cubicBezTo>
                  <a:cubicBezTo>
                    <a:pt x="40747" y="893604"/>
                    <a:pt x="40747" y="925354"/>
                    <a:pt x="43128" y="956310"/>
                  </a:cubicBezTo>
                  <a:cubicBezTo>
                    <a:pt x="45509" y="987266"/>
                    <a:pt x="53447" y="1019016"/>
                    <a:pt x="52653" y="1046797"/>
                  </a:cubicBezTo>
                  <a:cubicBezTo>
                    <a:pt x="51859" y="1074578"/>
                    <a:pt x="35985" y="1101566"/>
                    <a:pt x="38366" y="1122997"/>
                  </a:cubicBezTo>
                  <a:cubicBezTo>
                    <a:pt x="40747" y="1144428"/>
                    <a:pt x="60591" y="1151573"/>
                    <a:pt x="66941" y="1175385"/>
                  </a:cubicBezTo>
                  <a:cubicBezTo>
                    <a:pt x="73291" y="1199197"/>
                    <a:pt x="80435" y="1230153"/>
                    <a:pt x="76466" y="1265872"/>
                  </a:cubicBezTo>
                  <a:cubicBezTo>
                    <a:pt x="72497" y="1301591"/>
                    <a:pt x="47890" y="1360328"/>
                    <a:pt x="43128" y="1389697"/>
                  </a:cubicBezTo>
                  <a:cubicBezTo>
                    <a:pt x="38366" y="1419066"/>
                    <a:pt x="50272" y="1417479"/>
                    <a:pt x="47891" y="1442085"/>
                  </a:cubicBezTo>
                  <a:cubicBezTo>
                    <a:pt x="45510" y="1466691"/>
                    <a:pt x="33603" y="1503998"/>
                    <a:pt x="28841" y="1537335"/>
                  </a:cubicBezTo>
                  <a:cubicBezTo>
                    <a:pt x="24079" y="1570672"/>
                    <a:pt x="17729" y="1601629"/>
                    <a:pt x="19316" y="1642110"/>
                  </a:cubicBezTo>
                  <a:cubicBezTo>
                    <a:pt x="20903" y="1682591"/>
                    <a:pt x="35191" y="1730216"/>
                    <a:pt x="38366" y="1780222"/>
                  </a:cubicBezTo>
                  <a:cubicBezTo>
                    <a:pt x="41541" y="1830228"/>
                    <a:pt x="35985" y="1898491"/>
                    <a:pt x="38366" y="1942147"/>
                  </a:cubicBezTo>
                  <a:cubicBezTo>
                    <a:pt x="40747" y="1985803"/>
                    <a:pt x="51859" y="2018348"/>
                    <a:pt x="52653" y="2042160"/>
                  </a:cubicBezTo>
                  <a:cubicBezTo>
                    <a:pt x="53447" y="2065972"/>
                    <a:pt x="39159" y="2060416"/>
                    <a:pt x="43128" y="2085022"/>
                  </a:cubicBezTo>
                  <a:cubicBezTo>
                    <a:pt x="47097" y="2109628"/>
                    <a:pt x="65353" y="2154078"/>
                    <a:pt x="76466" y="2189797"/>
                  </a:cubicBezTo>
                  <a:cubicBezTo>
                    <a:pt x="87578" y="2225516"/>
                    <a:pt x="94722" y="2274729"/>
                    <a:pt x="109803" y="2299335"/>
                  </a:cubicBezTo>
                  <a:cubicBezTo>
                    <a:pt x="124884" y="2323941"/>
                    <a:pt x="144728" y="2346166"/>
                    <a:pt x="166953" y="2337435"/>
                  </a:cubicBezTo>
                  <a:cubicBezTo>
                    <a:pt x="189178" y="2328704"/>
                    <a:pt x="220928" y="2279491"/>
                    <a:pt x="243153" y="2246947"/>
                  </a:cubicBezTo>
                  <a:cubicBezTo>
                    <a:pt x="265378" y="2214403"/>
                    <a:pt x="291572" y="2177891"/>
                    <a:pt x="300303" y="2142172"/>
                  </a:cubicBezTo>
                  <a:cubicBezTo>
                    <a:pt x="309034" y="2106453"/>
                    <a:pt x="292366" y="2082641"/>
                    <a:pt x="295541" y="2032635"/>
                  </a:cubicBezTo>
                  <a:cubicBezTo>
                    <a:pt x="298716" y="1982629"/>
                    <a:pt x="313797" y="1893729"/>
                    <a:pt x="319353" y="1842135"/>
                  </a:cubicBezTo>
                  <a:cubicBezTo>
                    <a:pt x="324909" y="1790541"/>
                    <a:pt x="327291" y="1762759"/>
                    <a:pt x="328878" y="1723072"/>
                  </a:cubicBezTo>
                  <a:cubicBezTo>
                    <a:pt x="330465" y="1683385"/>
                    <a:pt x="326497" y="1640522"/>
                    <a:pt x="328878" y="1604010"/>
                  </a:cubicBezTo>
                  <a:cubicBezTo>
                    <a:pt x="331259" y="1567498"/>
                    <a:pt x="337610" y="1525428"/>
                    <a:pt x="343166" y="1503997"/>
                  </a:cubicBezTo>
                  <a:cubicBezTo>
                    <a:pt x="348722" y="1482566"/>
                    <a:pt x="358247" y="1487328"/>
                    <a:pt x="362216" y="1475422"/>
                  </a:cubicBezTo>
                  <a:cubicBezTo>
                    <a:pt x="366185" y="1463516"/>
                    <a:pt x="363803" y="1442085"/>
                    <a:pt x="366978" y="1432560"/>
                  </a:cubicBezTo>
                  <a:cubicBezTo>
                    <a:pt x="370153" y="1423035"/>
                    <a:pt x="382060" y="1434147"/>
                    <a:pt x="381266" y="1418272"/>
                  </a:cubicBezTo>
                  <a:cubicBezTo>
                    <a:pt x="380472" y="1402397"/>
                    <a:pt x="360629" y="1367472"/>
                    <a:pt x="362216" y="1337310"/>
                  </a:cubicBezTo>
                  <a:cubicBezTo>
                    <a:pt x="363803" y="1307148"/>
                    <a:pt x="381266" y="1260316"/>
                    <a:pt x="390791" y="1237297"/>
                  </a:cubicBezTo>
                  <a:cubicBezTo>
                    <a:pt x="400316" y="1214278"/>
                    <a:pt x="414604" y="1230947"/>
                    <a:pt x="419366" y="1199197"/>
                  </a:cubicBezTo>
                  <a:cubicBezTo>
                    <a:pt x="424128" y="1167447"/>
                    <a:pt x="416191" y="1080928"/>
                    <a:pt x="419366" y="1046797"/>
                  </a:cubicBezTo>
                  <a:cubicBezTo>
                    <a:pt x="422541" y="1012666"/>
                    <a:pt x="434447" y="1019016"/>
                    <a:pt x="438416" y="994410"/>
                  </a:cubicBezTo>
                  <a:cubicBezTo>
                    <a:pt x="442385" y="969804"/>
                    <a:pt x="439209" y="927735"/>
                    <a:pt x="443178" y="899160"/>
                  </a:cubicBezTo>
                  <a:cubicBezTo>
                    <a:pt x="447147" y="870585"/>
                    <a:pt x="455878" y="842010"/>
                    <a:pt x="462228" y="822960"/>
                  </a:cubicBezTo>
                  <a:cubicBezTo>
                    <a:pt x="468578" y="803910"/>
                    <a:pt x="477309" y="769779"/>
                    <a:pt x="481278" y="784860"/>
                  </a:cubicBezTo>
                  <a:cubicBezTo>
                    <a:pt x="485247" y="799941"/>
                    <a:pt x="481279" y="872966"/>
                    <a:pt x="486041" y="913447"/>
                  </a:cubicBezTo>
                  <a:cubicBezTo>
                    <a:pt x="490803" y="953928"/>
                    <a:pt x="504297" y="992028"/>
                    <a:pt x="509853" y="1027747"/>
                  </a:cubicBezTo>
                  <a:cubicBezTo>
                    <a:pt x="515409" y="1063466"/>
                    <a:pt x="520965" y="1084898"/>
                    <a:pt x="519378" y="1127760"/>
                  </a:cubicBezTo>
                  <a:cubicBezTo>
                    <a:pt x="517791" y="1170622"/>
                    <a:pt x="500328" y="1252378"/>
                    <a:pt x="500328" y="1284922"/>
                  </a:cubicBezTo>
                  <a:cubicBezTo>
                    <a:pt x="500328" y="1317466"/>
                    <a:pt x="516997" y="1297622"/>
                    <a:pt x="519378" y="1323022"/>
                  </a:cubicBezTo>
                  <a:cubicBezTo>
                    <a:pt x="521759" y="1348422"/>
                    <a:pt x="516203" y="1407160"/>
                    <a:pt x="514616" y="1437322"/>
                  </a:cubicBezTo>
                  <a:cubicBezTo>
                    <a:pt x="513029" y="1467484"/>
                    <a:pt x="505884" y="1484153"/>
                    <a:pt x="509853" y="1503997"/>
                  </a:cubicBezTo>
                  <a:cubicBezTo>
                    <a:pt x="513822" y="1523841"/>
                    <a:pt x="536047" y="1534160"/>
                    <a:pt x="538428" y="1556385"/>
                  </a:cubicBezTo>
                  <a:cubicBezTo>
                    <a:pt x="540809" y="1578610"/>
                    <a:pt x="523347" y="1610360"/>
                    <a:pt x="524141" y="1637347"/>
                  </a:cubicBezTo>
                  <a:cubicBezTo>
                    <a:pt x="524935" y="1664334"/>
                    <a:pt x="543985" y="1691323"/>
                    <a:pt x="543191" y="1718310"/>
                  </a:cubicBezTo>
                  <a:cubicBezTo>
                    <a:pt x="542397" y="1745297"/>
                    <a:pt x="524140" y="1751647"/>
                    <a:pt x="519378" y="1799272"/>
                  </a:cubicBezTo>
                  <a:cubicBezTo>
                    <a:pt x="514616" y="1846897"/>
                    <a:pt x="520172" y="1942147"/>
                    <a:pt x="514616" y="2004060"/>
                  </a:cubicBezTo>
                  <a:cubicBezTo>
                    <a:pt x="509060" y="2065973"/>
                    <a:pt x="491597" y="2128678"/>
                    <a:pt x="486041" y="2170747"/>
                  </a:cubicBezTo>
                  <a:cubicBezTo>
                    <a:pt x="480485" y="2212816"/>
                    <a:pt x="476515" y="2226310"/>
                    <a:pt x="481278" y="2256472"/>
                  </a:cubicBezTo>
                  <a:cubicBezTo>
                    <a:pt x="486040" y="2286635"/>
                    <a:pt x="507472" y="2330291"/>
                    <a:pt x="514616" y="2351722"/>
                  </a:cubicBezTo>
                  <a:cubicBezTo>
                    <a:pt x="521760" y="2373153"/>
                    <a:pt x="532872" y="2364422"/>
                    <a:pt x="524141" y="2385060"/>
                  </a:cubicBezTo>
                  <a:cubicBezTo>
                    <a:pt x="515410" y="2405698"/>
                    <a:pt x="478103" y="2454116"/>
                    <a:pt x="462228" y="2475547"/>
                  </a:cubicBezTo>
                  <a:cubicBezTo>
                    <a:pt x="446353" y="2496978"/>
                    <a:pt x="429685" y="2497772"/>
                    <a:pt x="428891" y="2513647"/>
                  </a:cubicBezTo>
                  <a:cubicBezTo>
                    <a:pt x="428097" y="2529522"/>
                    <a:pt x="455878" y="2549366"/>
                    <a:pt x="457466" y="2570797"/>
                  </a:cubicBezTo>
                  <a:cubicBezTo>
                    <a:pt x="459054" y="2592228"/>
                    <a:pt x="430479" y="2628741"/>
                    <a:pt x="438416" y="2642235"/>
                  </a:cubicBezTo>
                  <a:cubicBezTo>
                    <a:pt x="446353" y="2655729"/>
                    <a:pt x="475722" y="2646204"/>
                    <a:pt x="505091" y="2651760"/>
                  </a:cubicBezTo>
                  <a:cubicBezTo>
                    <a:pt x="534460" y="2657316"/>
                    <a:pt x="583672" y="2668428"/>
                    <a:pt x="614628" y="2675572"/>
                  </a:cubicBezTo>
                  <a:cubicBezTo>
                    <a:pt x="645584" y="2682716"/>
                    <a:pt x="669397" y="2702559"/>
                    <a:pt x="690828" y="2694622"/>
                  </a:cubicBezTo>
                  <a:cubicBezTo>
                    <a:pt x="712259" y="2686685"/>
                    <a:pt x="732104" y="2654934"/>
                    <a:pt x="743216" y="2627947"/>
                  </a:cubicBezTo>
                  <a:cubicBezTo>
                    <a:pt x="754328" y="2600960"/>
                    <a:pt x="757503" y="2556509"/>
                    <a:pt x="757503" y="2532697"/>
                  </a:cubicBezTo>
                  <a:cubicBezTo>
                    <a:pt x="757503" y="2508885"/>
                    <a:pt x="745597" y="2500947"/>
                    <a:pt x="743216" y="2485072"/>
                  </a:cubicBezTo>
                  <a:cubicBezTo>
                    <a:pt x="740835" y="2469197"/>
                    <a:pt x="734485" y="2458878"/>
                    <a:pt x="743216" y="2437447"/>
                  </a:cubicBezTo>
                  <a:cubicBezTo>
                    <a:pt x="751947" y="2416016"/>
                    <a:pt x="784490" y="2392204"/>
                    <a:pt x="795603" y="2356485"/>
                  </a:cubicBezTo>
                  <a:cubicBezTo>
                    <a:pt x="806715" y="2320766"/>
                    <a:pt x="805922" y="2266791"/>
                    <a:pt x="809891" y="2223135"/>
                  </a:cubicBezTo>
                  <a:cubicBezTo>
                    <a:pt x="813860" y="2179479"/>
                    <a:pt x="814654" y="2146141"/>
                    <a:pt x="819416" y="2094547"/>
                  </a:cubicBezTo>
                  <a:cubicBezTo>
                    <a:pt x="824178" y="2042953"/>
                    <a:pt x="831322" y="1979453"/>
                    <a:pt x="838466" y="1913572"/>
                  </a:cubicBezTo>
                  <a:cubicBezTo>
                    <a:pt x="845610" y="1847691"/>
                    <a:pt x="859103" y="1750060"/>
                    <a:pt x="862278" y="1699260"/>
                  </a:cubicBezTo>
                  <a:cubicBezTo>
                    <a:pt x="865453" y="1648460"/>
                    <a:pt x="855929" y="1644491"/>
                    <a:pt x="857516" y="1608772"/>
                  </a:cubicBezTo>
                  <a:cubicBezTo>
                    <a:pt x="859103" y="1573053"/>
                    <a:pt x="865453" y="1557972"/>
                    <a:pt x="871803" y="1484947"/>
                  </a:cubicBezTo>
                  <a:cubicBezTo>
                    <a:pt x="878153" y="1411922"/>
                    <a:pt x="886885" y="1266665"/>
                    <a:pt x="895616" y="1170622"/>
                  </a:cubicBezTo>
                  <a:cubicBezTo>
                    <a:pt x="904347" y="1074579"/>
                    <a:pt x="921016" y="973773"/>
                    <a:pt x="924191" y="908685"/>
                  </a:cubicBezTo>
                  <a:cubicBezTo>
                    <a:pt x="927366" y="843598"/>
                    <a:pt x="910697" y="829309"/>
                    <a:pt x="914666" y="780097"/>
                  </a:cubicBezTo>
                  <a:cubicBezTo>
                    <a:pt x="918635" y="730885"/>
                    <a:pt x="936891" y="669766"/>
                    <a:pt x="948003" y="613410"/>
                  </a:cubicBezTo>
                  <a:cubicBezTo>
                    <a:pt x="959115" y="557054"/>
                    <a:pt x="975785" y="487998"/>
                    <a:pt x="981341" y="441960"/>
                  </a:cubicBezTo>
                  <a:cubicBezTo>
                    <a:pt x="986897" y="395923"/>
                    <a:pt x="981341" y="337185"/>
                    <a:pt x="981341" y="337185"/>
                  </a:cubicBezTo>
                  <a:cubicBezTo>
                    <a:pt x="981341" y="286385"/>
                    <a:pt x="995628" y="189547"/>
                    <a:pt x="981341" y="137160"/>
                  </a:cubicBezTo>
                  <a:cubicBezTo>
                    <a:pt x="967054" y="84773"/>
                    <a:pt x="937685" y="68897"/>
                    <a:pt x="905141" y="4667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7" name="Freeform 13">
              <a:extLst>
                <a:ext uri="{FF2B5EF4-FFF2-40B4-BE49-F238E27FC236}">
                  <a16:creationId xmlns:a16="http://schemas.microsoft.com/office/drawing/2014/main" id="{D7F6978E-384F-46CF-9A13-671905DB2F2D}"/>
                </a:ext>
              </a:extLst>
            </p:cNvPr>
            <p:cNvSpPr/>
            <p:nvPr/>
          </p:nvSpPr>
          <p:spPr>
            <a:xfrm>
              <a:off x="8412262" y="4660678"/>
              <a:ext cx="213927" cy="439042"/>
            </a:xfrm>
            <a:custGeom>
              <a:avLst/>
              <a:gdLst/>
              <a:ahLst/>
              <a:cxnLst/>
              <a:rect l="l" t="t" r="r" b="b"/>
              <a:pathLst>
                <a:path w="221335" h="493253">
                  <a:moveTo>
                    <a:pt x="77834" y="328437"/>
                  </a:moveTo>
                  <a:cubicBezTo>
                    <a:pt x="65239" y="329495"/>
                    <a:pt x="52963" y="333729"/>
                    <a:pt x="50846" y="340502"/>
                  </a:cubicBezTo>
                  <a:cubicBezTo>
                    <a:pt x="46613" y="354049"/>
                    <a:pt x="50846" y="372675"/>
                    <a:pt x="50846" y="386222"/>
                  </a:cubicBezTo>
                  <a:cubicBezTo>
                    <a:pt x="50846" y="386222"/>
                    <a:pt x="44073" y="417549"/>
                    <a:pt x="50846" y="421782"/>
                  </a:cubicBezTo>
                  <a:cubicBezTo>
                    <a:pt x="57619" y="426015"/>
                    <a:pt x="82173" y="426015"/>
                    <a:pt x="91486" y="411622"/>
                  </a:cubicBezTo>
                  <a:cubicBezTo>
                    <a:pt x="100799" y="397229"/>
                    <a:pt x="113499" y="347275"/>
                    <a:pt x="106726" y="335422"/>
                  </a:cubicBezTo>
                  <a:cubicBezTo>
                    <a:pt x="103340" y="329496"/>
                    <a:pt x="90428" y="327379"/>
                    <a:pt x="77834" y="328437"/>
                  </a:cubicBezTo>
                  <a:close/>
                  <a:moveTo>
                    <a:pt x="121966" y="142"/>
                  </a:moveTo>
                  <a:cubicBezTo>
                    <a:pt x="139746" y="4375"/>
                    <a:pt x="172766" y="90735"/>
                    <a:pt x="188006" y="132222"/>
                  </a:cubicBezTo>
                  <a:cubicBezTo>
                    <a:pt x="203246" y="173709"/>
                    <a:pt x="208326" y="212655"/>
                    <a:pt x="213406" y="249062"/>
                  </a:cubicBezTo>
                  <a:cubicBezTo>
                    <a:pt x="218486" y="285469"/>
                    <a:pt x="225259" y="315102"/>
                    <a:pt x="218486" y="350662"/>
                  </a:cubicBezTo>
                  <a:cubicBezTo>
                    <a:pt x="211713" y="386222"/>
                    <a:pt x="186313" y="438715"/>
                    <a:pt x="172766" y="462422"/>
                  </a:cubicBezTo>
                  <a:cubicBezTo>
                    <a:pt x="159219" y="486129"/>
                    <a:pt x="154139" y="490362"/>
                    <a:pt x="137206" y="492902"/>
                  </a:cubicBezTo>
                  <a:cubicBezTo>
                    <a:pt x="120273" y="495442"/>
                    <a:pt x="88946" y="483589"/>
                    <a:pt x="71166" y="477662"/>
                  </a:cubicBezTo>
                  <a:cubicBezTo>
                    <a:pt x="53386" y="471735"/>
                    <a:pt x="39839" y="466655"/>
                    <a:pt x="30526" y="457342"/>
                  </a:cubicBezTo>
                  <a:cubicBezTo>
                    <a:pt x="21213" y="448029"/>
                    <a:pt x="20366" y="428555"/>
                    <a:pt x="15286" y="421782"/>
                  </a:cubicBezTo>
                  <a:cubicBezTo>
                    <a:pt x="10206" y="415009"/>
                    <a:pt x="-801" y="425169"/>
                    <a:pt x="46" y="416702"/>
                  </a:cubicBezTo>
                  <a:cubicBezTo>
                    <a:pt x="893" y="408235"/>
                    <a:pt x="16133" y="391302"/>
                    <a:pt x="20366" y="370982"/>
                  </a:cubicBezTo>
                  <a:cubicBezTo>
                    <a:pt x="24599" y="350662"/>
                    <a:pt x="22059" y="316795"/>
                    <a:pt x="25446" y="294782"/>
                  </a:cubicBezTo>
                  <a:cubicBezTo>
                    <a:pt x="28833" y="272769"/>
                    <a:pt x="29679" y="266842"/>
                    <a:pt x="40686" y="238902"/>
                  </a:cubicBezTo>
                  <a:cubicBezTo>
                    <a:pt x="51693" y="210962"/>
                    <a:pt x="77939" y="166935"/>
                    <a:pt x="91486" y="127142"/>
                  </a:cubicBezTo>
                  <a:cubicBezTo>
                    <a:pt x="105033" y="87349"/>
                    <a:pt x="104186" y="-4091"/>
                    <a:pt x="121966" y="142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8" name="Freeform 14">
              <a:extLst>
                <a:ext uri="{FF2B5EF4-FFF2-40B4-BE49-F238E27FC236}">
                  <a16:creationId xmlns:a16="http://schemas.microsoft.com/office/drawing/2014/main" id="{D4FDB852-8832-412A-A43B-45EF42029766}"/>
                </a:ext>
              </a:extLst>
            </p:cNvPr>
            <p:cNvSpPr/>
            <p:nvPr/>
          </p:nvSpPr>
          <p:spPr>
            <a:xfrm>
              <a:off x="7222050" y="2122467"/>
              <a:ext cx="311628" cy="627483"/>
            </a:xfrm>
            <a:custGeom>
              <a:avLst/>
              <a:gdLst>
                <a:gd name="connsiteX0" fmla="*/ 108599 w 342320"/>
                <a:gd name="connsiteY0" fmla="*/ 748119 h 748473"/>
                <a:gd name="connsiteX1" fmla="*/ 154319 w 342320"/>
                <a:gd name="connsiteY1" fmla="*/ 529679 h 748473"/>
                <a:gd name="connsiteX2" fmla="*/ 149239 w 342320"/>
                <a:gd name="connsiteY2" fmla="*/ 443319 h 748473"/>
                <a:gd name="connsiteX3" fmla="*/ 159399 w 342320"/>
                <a:gd name="connsiteY3" fmla="*/ 377279 h 748473"/>
                <a:gd name="connsiteX4" fmla="*/ 179719 w 342320"/>
                <a:gd name="connsiteY4" fmla="*/ 341719 h 748473"/>
                <a:gd name="connsiteX5" fmla="*/ 210199 w 342320"/>
                <a:gd name="connsiteY5" fmla="*/ 301079 h 748473"/>
                <a:gd name="connsiteX6" fmla="*/ 230519 w 342320"/>
                <a:gd name="connsiteY6" fmla="*/ 295999 h 748473"/>
                <a:gd name="connsiteX7" fmla="*/ 276239 w 342320"/>
                <a:gd name="connsiteY7" fmla="*/ 255359 h 748473"/>
                <a:gd name="connsiteX8" fmla="*/ 306719 w 342320"/>
                <a:gd name="connsiteY8" fmla="*/ 219799 h 748473"/>
                <a:gd name="connsiteX9" fmla="*/ 337199 w 342320"/>
                <a:gd name="connsiteY9" fmla="*/ 148679 h 748473"/>
                <a:gd name="connsiteX10" fmla="*/ 342279 w 342320"/>
                <a:gd name="connsiteY10" fmla="*/ 87719 h 748473"/>
                <a:gd name="connsiteX11" fmla="*/ 337199 w 342320"/>
                <a:gd name="connsiteY11" fmla="*/ 67399 h 748473"/>
                <a:gd name="connsiteX12" fmla="*/ 311799 w 342320"/>
                <a:gd name="connsiteY12" fmla="*/ 52159 h 748473"/>
                <a:gd name="connsiteX13" fmla="*/ 281319 w 342320"/>
                <a:gd name="connsiteY13" fmla="*/ 21679 h 748473"/>
                <a:gd name="connsiteX14" fmla="*/ 260999 w 342320"/>
                <a:gd name="connsiteY14" fmla="*/ 16599 h 748473"/>
                <a:gd name="connsiteX15" fmla="*/ 225439 w 342320"/>
                <a:gd name="connsiteY15" fmla="*/ 16599 h 748473"/>
                <a:gd name="connsiteX16" fmla="*/ 154319 w 342320"/>
                <a:gd name="connsiteY16" fmla="*/ 6439 h 748473"/>
                <a:gd name="connsiteX17" fmla="*/ 113679 w 342320"/>
                <a:gd name="connsiteY17" fmla="*/ 1359 h 748473"/>
                <a:gd name="connsiteX18" fmla="*/ 93359 w 342320"/>
                <a:gd name="connsiteY18" fmla="*/ 31839 h 748473"/>
                <a:gd name="connsiteX19" fmla="*/ 93359 w 342320"/>
                <a:gd name="connsiteY19" fmla="*/ 67399 h 748473"/>
                <a:gd name="connsiteX20" fmla="*/ 78119 w 342320"/>
                <a:gd name="connsiteY20" fmla="*/ 123279 h 748473"/>
                <a:gd name="connsiteX21" fmla="*/ 47639 w 342320"/>
                <a:gd name="connsiteY21" fmla="*/ 168999 h 748473"/>
                <a:gd name="connsiteX22" fmla="*/ 37479 w 342320"/>
                <a:gd name="connsiteY22" fmla="*/ 265519 h 748473"/>
                <a:gd name="connsiteX23" fmla="*/ 22239 w 342320"/>
                <a:gd name="connsiteY23" fmla="*/ 321399 h 748473"/>
                <a:gd name="connsiteX24" fmla="*/ 6999 w 342320"/>
                <a:gd name="connsiteY24" fmla="*/ 397599 h 748473"/>
                <a:gd name="connsiteX25" fmla="*/ 6999 w 342320"/>
                <a:gd name="connsiteY25" fmla="*/ 473799 h 748473"/>
                <a:gd name="connsiteX26" fmla="*/ 108599 w 342320"/>
                <a:gd name="connsiteY26" fmla="*/ 748119 h 74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2320" h="748473">
                  <a:moveTo>
                    <a:pt x="108599" y="748119"/>
                  </a:moveTo>
                  <a:cubicBezTo>
                    <a:pt x="133152" y="757432"/>
                    <a:pt x="147546" y="580479"/>
                    <a:pt x="154319" y="529679"/>
                  </a:cubicBezTo>
                  <a:cubicBezTo>
                    <a:pt x="161092" y="478879"/>
                    <a:pt x="148392" y="468719"/>
                    <a:pt x="149239" y="443319"/>
                  </a:cubicBezTo>
                  <a:cubicBezTo>
                    <a:pt x="150086" y="417919"/>
                    <a:pt x="154319" y="394212"/>
                    <a:pt x="159399" y="377279"/>
                  </a:cubicBezTo>
                  <a:cubicBezTo>
                    <a:pt x="164479" y="360346"/>
                    <a:pt x="171252" y="354419"/>
                    <a:pt x="179719" y="341719"/>
                  </a:cubicBezTo>
                  <a:cubicBezTo>
                    <a:pt x="188186" y="329019"/>
                    <a:pt x="201732" y="308699"/>
                    <a:pt x="210199" y="301079"/>
                  </a:cubicBezTo>
                  <a:cubicBezTo>
                    <a:pt x="218666" y="293459"/>
                    <a:pt x="219512" y="303619"/>
                    <a:pt x="230519" y="295999"/>
                  </a:cubicBezTo>
                  <a:cubicBezTo>
                    <a:pt x="241526" y="288379"/>
                    <a:pt x="263539" y="268059"/>
                    <a:pt x="276239" y="255359"/>
                  </a:cubicBezTo>
                  <a:cubicBezTo>
                    <a:pt x="288939" y="242659"/>
                    <a:pt x="296559" y="237579"/>
                    <a:pt x="306719" y="219799"/>
                  </a:cubicBezTo>
                  <a:cubicBezTo>
                    <a:pt x="316879" y="202019"/>
                    <a:pt x="331272" y="170692"/>
                    <a:pt x="337199" y="148679"/>
                  </a:cubicBezTo>
                  <a:cubicBezTo>
                    <a:pt x="343126" y="126666"/>
                    <a:pt x="342279" y="101266"/>
                    <a:pt x="342279" y="87719"/>
                  </a:cubicBezTo>
                  <a:cubicBezTo>
                    <a:pt x="342279" y="74172"/>
                    <a:pt x="342279" y="73326"/>
                    <a:pt x="337199" y="67399"/>
                  </a:cubicBezTo>
                  <a:cubicBezTo>
                    <a:pt x="332119" y="61472"/>
                    <a:pt x="321112" y="59779"/>
                    <a:pt x="311799" y="52159"/>
                  </a:cubicBezTo>
                  <a:cubicBezTo>
                    <a:pt x="302486" y="44539"/>
                    <a:pt x="289786" y="27606"/>
                    <a:pt x="281319" y="21679"/>
                  </a:cubicBezTo>
                  <a:cubicBezTo>
                    <a:pt x="272852" y="15752"/>
                    <a:pt x="270312" y="17446"/>
                    <a:pt x="260999" y="16599"/>
                  </a:cubicBezTo>
                  <a:cubicBezTo>
                    <a:pt x="251686" y="15752"/>
                    <a:pt x="243219" y="18292"/>
                    <a:pt x="225439" y="16599"/>
                  </a:cubicBezTo>
                  <a:cubicBezTo>
                    <a:pt x="207659" y="14906"/>
                    <a:pt x="172946" y="8979"/>
                    <a:pt x="154319" y="6439"/>
                  </a:cubicBezTo>
                  <a:cubicBezTo>
                    <a:pt x="135692" y="3899"/>
                    <a:pt x="123839" y="-2874"/>
                    <a:pt x="113679" y="1359"/>
                  </a:cubicBezTo>
                  <a:cubicBezTo>
                    <a:pt x="103519" y="5592"/>
                    <a:pt x="96746" y="20832"/>
                    <a:pt x="93359" y="31839"/>
                  </a:cubicBezTo>
                  <a:cubicBezTo>
                    <a:pt x="89972" y="42846"/>
                    <a:pt x="95899" y="52159"/>
                    <a:pt x="93359" y="67399"/>
                  </a:cubicBezTo>
                  <a:cubicBezTo>
                    <a:pt x="90819" y="82639"/>
                    <a:pt x="85739" y="106346"/>
                    <a:pt x="78119" y="123279"/>
                  </a:cubicBezTo>
                  <a:cubicBezTo>
                    <a:pt x="70499" y="140212"/>
                    <a:pt x="54412" y="145292"/>
                    <a:pt x="47639" y="168999"/>
                  </a:cubicBezTo>
                  <a:cubicBezTo>
                    <a:pt x="40866" y="192706"/>
                    <a:pt x="41712" y="240119"/>
                    <a:pt x="37479" y="265519"/>
                  </a:cubicBezTo>
                  <a:cubicBezTo>
                    <a:pt x="33246" y="290919"/>
                    <a:pt x="27319" y="299386"/>
                    <a:pt x="22239" y="321399"/>
                  </a:cubicBezTo>
                  <a:cubicBezTo>
                    <a:pt x="17159" y="343412"/>
                    <a:pt x="9539" y="372199"/>
                    <a:pt x="6999" y="397599"/>
                  </a:cubicBezTo>
                  <a:cubicBezTo>
                    <a:pt x="4459" y="422999"/>
                    <a:pt x="-7394" y="414532"/>
                    <a:pt x="6999" y="473799"/>
                  </a:cubicBezTo>
                  <a:cubicBezTo>
                    <a:pt x="21392" y="533066"/>
                    <a:pt x="84046" y="738806"/>
                    <a:pt x="108599" y="748119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9" name="Freeform 15">
              <a:extLst>
                <a:ext uri="{FF2B5EF4-FFF2-40B4-BE49-F238E27FC236}">
                  <a16:creationId xmlns:a16="http://schemas.microsoft.com/office/drawing/2014/main" id="{C9A2F5B9-553C-48ED-802B-61468B73A907}"/>
                </a:ext>
              </a:extLst>
            </p:cNvPr>
            <p:cNvSpPr/>
            <p:nvPr/>
          </p:nvSpPr>
          <p:spPr>
            <a:xfrm>
              <a:off x="7789698" y="2761073"/>
              <a:ext cx="476261" cy="639635"/>
            </a:xfrm>
            <a:custGeom>
              <a:avLst/>
              <a:gdLst>
                <a:gd name="connsiteX0" fmla="*/ 17663 w 523167"/>
                <a:gd name="connsiteY0" fmla="*/ 221230 h 762969"/>
                <a:gd name="connsiteX1" fmla="*/ 79 w 523167"/>
                <a:gd name="connsiteY1" fmla="*/ 268123 h 762969"/>
                <a:gd name="connsiteX2" fmla="*/ 11802 w 523167"/>
                <a:gd name="connsiteY2" fmla="*/ 332600 h 762969"/>
                <a:gd name="connsiteX3" fmla="*/ 26456 w 523167"/>
                <a:gd name="connsiteY3" fmla="*/ 370700 h 762969"/>
                <a:gd name="connsiteX4" fmla="*/ 58694 w 523167"/>
                <a:gd name="connsiteY4" fmla="*/ 385353 h 762969"/>
                <a:gd name="connsiteX5" fmla="*/ 67487 w 523167"/>
                <a:gd name="connsiteY5" fmla="*/ 432246 h 762969"/>
                <a:gd name="connsiteX6" fmla="*/ 85071 w 523167"/>
                <a:gd name="connsiteY6" fmla="*/ 485000 h 762969"/>
                <a:gd name="connsiteX7" fmla="*/ 108517 w 523167"/>
                <a:gd name="connsiteY7" fmla="*/ 523100 h 762969"/>
                <a:gd name="connsiteX8" fmla="*/ 102656 w 523167"/>
                <a:gd name="connsiteY8" fmla="*/ 549476 h 762969"/>
                <a:gd name="connsiteX9" fmla="*/ 140756 w 523167"/>
                <a:gd name="connsiteY9" fmla="*/ 678430 h 762969"/>
                <a:gd name="connsiteX10" fmla="*/ 249194 w 523167"/>
                <a:gd name="connsiteY10" fmla="*/ 760492 h 762969"/>
                <a:gd name="connsiteX11" fmla="*/ 351771 w 523167"/>
                <a:gd name="connsiteY11" fmla="*/ 734115 h 762969"/>
                <a:gd name="connsiteX12" fmla="*/ 404525 w 523167"/>
                <a:gd name="connsiteY12" fmla="*/ 657915 h 762969"/>
                <a:gd name="connsiteX13" fmla="*/ 392802 w 523167"/>
                <a:gd name="connsiteY13" fmla="*/ 602230 h 762969"/>
                <a:gd name="connsiteX14" fmla="*/ 389871 w 523167"/>
                <a:gd name="connsiteY14" fmla="*/ 567061 h 762969"/>
                <a:gd name="connsiteX15" fmla="*/ 404525 w 523167"/>
                <a:gd name="connsiteY15" fmla="*/ 517238 h 762969"/>
                <a:gd name="connsiteX16" fmla="*/ 433833 w 523167"/>
                <a:gd name="connsiteY16" fmla="*/ 461553 h 762969"/>
                <a:gd name="connsiteX17" fmla="*/ 454348 w 523167"/>
                <a:gd name="connsiteY17" fmla="*/ 414661 h 762969"/>
                <a:gd name="connsiteX18" fmla="*/ 460210 w 523167"/>
                <a:gd name="connsiteY18" fmla="*/ 376561 h 762969"/>
                <a:gd name="connsiteX19" fmla="*/ 480725 w 523167"/>
                <a:gd name="connsiteY19" fmla="*/ 379492 h 762969"/>
                <a:gd name="connsiteX20" fmla="*/ 501240 w 523167"/>
                <a:gd name="connsiteY20" fmla="*/ 353115 h 762969"/>
                <a:gd name="connsiteX21" fmla="*/ 521756 w 523167"/>
                <a:gd name="connsiteY21" fmla="*/ 297430 h 762969"/>
                <a:gd name="connsiteX22" fmla="*/ 518825 w 523167"/>
                <a:gd name="connsiteY22" fmla="*/ 238815 h 762969"/>
                <a:gd name="connsiteX23" fmla="*/ 498310 w 523167"/>
                <a:gd name="connsiteY23" fmla="*/ 203646 h 762969"/>
                <a:gd name="connsiteX24" fmla="*/ 489517 w 523167"/>
                <a:gd name="connsiteY24" fmla="*/ 206576 h 762969"/>
                <a:gd name="connsiteX25" fmla="*/ 445556 w 523167"/>
                <a:gd name="connsiteY25" fmla="*/ 142100 h 762969"/>
                <a:gd name="connsiteX26" fmla="*/ 445556 w 523167"/>
                <a:gd name="connsiteY26" fmla="*/ 80553 h 762969"/>
                <a:gd name="connsiteX27" fmla="*/ 369356 w 523167"/>
                <a:gd name="connsiteY27" fmla="*/ 24869 h 762969"/>
                <a:gd name="connsiteX28" fmla="*/ 211094 w 523167"/>
                <a:gd name="connsiteY28" fmla="*/ 1423 h 762969"/>
                <a:gd name="connsiteX29" fmla="*/ 82140 w 523167"/>
                <a:gd name="connsiteY29" fmla="*/ 16076 h 762969"/>
                <a:gd name="connsiteX30" fmla="*/ 41110 w 523167"/>
                <a:gd name="connsiteY30" fmla="*/ 124515 h 762969"/>
                <a:gd name="connsiteX31" fmla="*/ 17663 w 523167"/>
                <a:gd name="connsiteY31" fmla="*/ 221230 h 76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23167" h="762969">
                  <a:moveTo>
                    <a:pt x="17663" y="221230"/>
                  </a:moveTo>
                  <a:cubicBezTo>
                    <a:pt x="10825" y="245165"/>
                    <a:pt x="1056" y="249561"/>
                    <a:pt x="79" y="268123"/>
                  </a:cubicBezTo>
                  <a:cubicBezTo>
                    <a:pt x="-898" y="286685"/>
                    <a:pt x="7406" y="315504"/>
                    <a:pt x="11802" y="332600"/>
                  </a:cubicBezTo>
                  <a:cubicBezTo>
                    <a:pt x="16198" y="349696"/>
                    <a:pt x="18641" y="361908"/>
                    <a:pt x="26456" y="370700"/>
                  </a:cubicBezTo>
                  <a:cubicBezTo>
                    <a:pt x="34271" y="379492"/>
                    <a:pt x="51856" y="375095"/>
                    <a:pt x="58694" y="385353"/>
                  </a:cubicBezTo>
                  <a:cubicBezTo>
                    <a:pt x="65533" y="395611"/>
                    <a:pt x="63091" y="415638"/>
                    <a:pt x="67487" y="432246"/>
                  </a:cubicBezTo>
                  <a:cubicBezTo>
                    <a:pt x="71883" y="448854"/>
                    <a:pt x="78233" y="469858"/>
                    <a:pt x="85071" y="485000"/>
                  </a:cubicBezTo>
                  <a:cubicBezTo>
                    <a:pt x="91909" y="500142"/>
                    <a:pt x="105586" y="512354"/>
                    <a:pt x="108517" y="523100"/>
                  </a:cubicBezTo>
                  <a:cubicBezTo>
                    <a:pt x="111448" y="533846"/>
                    <a:pt x="97283" y="523588"/>
                    <a:pt x="102656" y="549476"/>
                  </a:cubicBezTo>
                  <a:cubicBezTo>
                    <a:pt x="108029" y="575364"/>
                    <a:pt x="116333" y="643261"/>
                    <a:pt x="140756" y="678430"/>
                  </a:cubicBezTo>
                  <a:cubicBezTo>
                    <a:pt x="165179" y="713599"/>
                    <a:pt x="214025" y="751211"/>
                    <a:pt x="249194" y="760492"/>
                  </a:cubicBezTo>
                  <a:cubicBezTo>
                    <a:pt x="284363" y="769773"/>
                    <a:pt x="325882" y="751211"/>
                    <a:pt x="351771" y="734115"/>
                  </a:cubicBezTo>
                  <a:cubicBezTo>
                    <a:pt x="377660" y="717019"/>
                    <a:pt x="397687" y="679896"/>
                    <a:pt x="404525" y="657915"/>
                  </a:cubicBezTo>
                  <a:cubicBezTo>
                    <a:pt x="411364" y="635934"/>
                    <a:pt x="395244" y="617372"/>
                    <a:pt x="392802" y="602230"/>
                  </a:cubicBezTo>
                  <a:cubicBezTo>
                    <a:pt x="390360" y="587088"/>
                    <a:pt x="387917" y="581226"/>
                    <a:pt x="389871" y="567061"/>
                  </a:cubicBezTo>
                  <a:cubicBezTo>
                    <a:pt x="391825" y="552896"/>
                    <a:pt x="397198" y="534823"/>
                    <a:pt x="404525" y="517238"/>
                  </a:cubicBezTo>
                  <a:cubicBezTo>
                    <a:pt x="411852" y="499653"/>
                    <a:pt x="425529" y="478649"/>
                    <a:pt x="433833" y="461553"/>
                  </a:cubicBezTo>
                  <a:cubicBezTo>
                    <a:pt x="442137" y="444457"/>
                    <a:pt x="449952" y="428826"/>
                    <a:pt x="454348" y="414661"/>
                  </a:cubicBezTo>
                  <a:cubicBezTo>
                    <a:pt x="458744" y="400496"/>
                    <a:pt x="455814" y="382422"/>
                    <a:pt x="460210" y="376561"/>
                  </a:cubicBezTo>
                  <a:cubicBezTo>
                    <a:pt x="464606" y="370700"/>
                    <a:pt x="473887" y="383400"/>
                    <a:pt x="480725" y="379492"/>
                  </a:cubicBezTo>
                  <a:cubicBezTo>
                    <a:pt x="487563" y="375584"/>
                    <a:pt x="494401" y="366792"/>
                    <a:pt x="501240" y="353115"/>
                  </a:cubicBezTo>
                  <a:cubicBezTo>
                    <a:pt x="508079" y="339438"/>
                    <a:pt x="518825" y="316480"/>
                    <a:pt x="521756" y="297430"/>
                  </a:cubicBezTo>
                  <a:cubicBezTo>
                    <a:pt x="524687" y="278380"/>
                    <a:pt x="522733" y="254446"/>
                    <a:pt x="518825" y="238815"/>
                  </a:cubicBezTo>
                  <a:cubicBezTo>
                    <a:pt x="514917" y="223184"/>
                    <a:pt x="503195" y="209019"/>
                    <a:pt x="498310" y="203646"/>
                  </a:cubicBezTo>
                  <a:cubicBezTo>
                    <a:pt x="493425" y="198273"/>
                    <a:pt x="498309" y="216834"/>
                    <a:pt x="489517" y="206576"/>
                  </a:cubicBezTo>
                  <a:cubicBezTo>
                    <a:pt x="480725" y="196318"/>
                    <a:pt x="452883" y="163104"/>
                    <a:pt x="445556" y="142100"/>
                  </a:cubicBezTo>
                  <a:cubicBezTo>
                    <a:pt x="438229" y="121096"/>
                    <a:pt x="458256" y="100091"/>
                    <a:pt x="445556" y="80553"/>
                  </a:cubicBezTo>
                  <a:cubicBezTo>
                    <a:pt x="432856" y="61014"/>
                    <a:pt x="408433" y="38057"/>
                    <a:pt x="369356" y="24869"/>
                  </a:cubicBezTo>
                  <a:cubicBezTo>
                    <a:pt x="330279" y="11681"/>
                    <a:pt x="258963" y="2888"/>
                    <a:pt x="211094" y="1423"/>
                  </a:cubicBezTo>
                  <a:cubicBezTo>
                    <a:pt x="163225" y="-43"/>
                    <a:pt x="110471" y="-4439"/>
                    <a:pt x="82140" y="16076"/>
                  </a:cubicBezTo>
                  <a:cubicBezTo>
                    <a:pt x="53809" y="36591"/>
                    <a:pt x="51368" y="95207"/>
                    <a:pt x="41110" y="124515"/>
                  </a:cubicBezTo>
                  <a:cubicBezTo>
                    <a:pt x="30852" y="153823"/>
                    <a:pt x="24501" y="197295"/>
                    <a:pt x="17663" y="221230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0" name="Freeform 16">
              <a:extLst>
                <a:ext uri="{FF2B5EF4-FFF2-40B4-BE49-F238E27FC236}">
                  <a16:creationId xmlns:a16="http://schemas.microsoft.com/office/drawing/2014/main" id="{0D657734-D009-4D44-835F-DCC9439725CF}"/>
                </a:ext>
              </a:extLst>
            </p:cNvPr>
            <p:cNvSpPr/>
            <p:nvPr/>
          </p:nvSpPr>
          <p:spPr>
            <a:xfrm>
              <a:off x="7784162" y="2634935"/>
              <a:ext cx="469926" cy="400821"/>
            </a:xfrm>
            <a:custGeom>
              <a:avLst/>
              <a:gdLst>
                <a:gd name="connsiteX0" fmla="*/ 50121 w 516208"/>
                <a:gd name="connsiteY0" fmla="*/ 477197 h 478107"/>
                <a:gd name="connsiteX1" fmla="*/ 26675 w 516208"/>
                <a:gd name="connsiteY1" fmla="*/ 371689 h 478107"/>
                <a:gd name="connsiteX2" fmla="*/ 12021 w 516208"/>
                <a:gd name="connsiteY2" fmla="*/ 345312 h 478107"/>
                <a:gd name="connsiteX3" fmla="*/ 298 w 516208"/>
                <a:gd name="connsiteY3" fmla="*/ 313074 h 478107"/>
                <a:gd name="connsiteX4" fmla="*/ 3229 w 516208"/>
                <a:gd name="connsiteY4" fmla="*/ 277905 h 478107"/>
                <a:gd name="connsiteX5" fmla="*/ 298 w 516208"/>
                <a:gd name="connsiteY5" fmla="*/ 231012 h 478107"/>
                <a:gd name="connsiteX6" fmla="*/ 6160 w 516208"/>
                <a:gd name="connsiteY6" fmla="*/ 184120 h 478107"/>
                <a:gd name="connsiteX7" fmla="*/ 23744 w 516208"/>
                <a:gd name="connsiteY7" fmla="*/ 134297 h 478107"/>
                <a:gd name="connsiteX8" fmla="*/ 64775 w 516208"/>
                <a:gd name="connsiteY8" fmla="*/ 90335 h 478107"/>
                <a:gd name="connsiteX9" fmla="*/ 102875 w 516208"/>
                <a:gd name="connsiteY9" fmla="*/ 52235 h 478107"/>
                <a:gd name="connsiteX10" fmla="*/ 179075 w 516208"/>
                <a:gd name="connsiteY10" fmla="*/ 25859 h 478107"/>
                <a:gd name="connsiteX11" fmla="*/ 214244 w 516208"/>
                <a:gd name="connsiteY11" fmla="*/ 2412 h 478107"/>
                <a:gd name="connsiteX12" fmla="*/ 281652 w 516208"/>
                <a:gd name="connsiteY12" fmla="*/ 2412 h 478107"/>
                <a:gd name="connsiteX13" fmla="*/ 357852 w 516208"/>
                <a:gd name="connsiteY13" fmla="*/ 17066 h 478107"/>
                <a:gd name="connsiteX14" fmla="*/ 401814 w 516208"/>
                <a:gd name="connsiteY14" fmla="*/ 52235 h 478107"/>
                <a:gd name="connsiteX15" fmla="*/ 454568 w 516208"/>
                <a:gd name="connsiteY15" fmla="*/ 81543 h 478107"/>
                <a:gd name="connsiteX16" fmla="*/ 498529 w 516208"/>
                <a:gd name="connsiteY16" fmla="*/ 140159 h 478107"/>
                <a:gd name="connsiteX17" fmla="*/ 507321 w 516208"/>
                <a:gd name="connsiteY17" fmla="*/ 207566 h 478107"/>
                <a:gd name="connsiteX18" fmla="*/ 516114 w 516208"/>
                <a:gd name="connsiteY18" fmla="*/ 266182 h 478107"/>
                <a:gd name="connsiteX19" fmla="*/ 501460 w 516208"/>
                <a:gd name="connsiteY19" fmla="*/ 324797 h 478107"/>
                <a:gd name="connsiteX20" fmla="*/ 495598 w 516208"/>
                <a:gd name="connsiteY20" fmla="*/ 354105 h 478107"/>
                <a:gd name="connsiteX21" fmla="*/ 489737 w 516208"/>
                <a:gd name="connsiteY21" fmla="*/ 403928 h 478107"/>
                <a:gd name="connsiteX22" fmla="*/ 475083 w 516208"/>
                <a:gd name="connsiteY22" fmla="*/ 444959 h 478107"/>
                <a:gd name="connsiteX23" fmla="*/ 457498 w 516208"/>
                <a:gd name="connsiteY23" fmla="*/ 380482 h 478107"/>
                <a:gd name="connsiteX24" fmla="*/ 448706 w 516208"/>
                <a:gd name="connsiteY24" fmla="*/ 351174 h 478107"/>
                <a:gd name="connsiteX25" fmla="*/ 422329 w 516208"/>
                <a:gd name="connsiteY25" fmla="*/ 304282 h 478107"/>
                <a:gd name="connsiteX26" fmla="*/ 419398 w 516208"/>
                <a:gd name="connsiteY26" fmla="*/ 248597 h 478107"/>
                <a:gd name="connsiteX27" fmla="*/ 381298 w 516208"/>
                <a:gd name="connsiteY27" fmla="*/ 225151 h 478107"/>
                <a:gd name="connsiteX28" fmla="*/ 357852 w 516208"/>
                <a:gd name="connsiteY28" fmla="*/ 233943 h 478107"/>
                <a:gd name="connsiteX29" fmla="*/ 322683 w 516208"/>
                <a:gd name="connsiteY29" fmla="*/ 216359 h 478107"/>
                <a:gd name="connsiteX30" fmla="*/ 278721 w 516208"/>
                <a:gd name="connsiteY30" fmla="*/ 228082 h 478107"/>
                <a:gd name="connsiteX31" fmla="*/ 249414 w 516208"/>
                <a:gd name="connsiteY31" fmla="*/ 236874 h 478107"/>
                <a:gd name="connsiteX32" fmla="*/ 199591 w 516208"/>
                <a:gd name="connsiteY32" fmla="*/ 231012 h 478107"/>
                <a:gd name="connsiteX33" fmla="*/ 143906 w 516208"/>
                <a:gd name="connsiteY33" fmla="*/ 242735 h 478107"/>
                <a:gd name="connsiteX34" fmla="*/ 111668 w 516208"/>
                <a:gd name="connsiteY34" fmla="*/ 245666 h 478107"/>
                <a:gd name="connsiteX35" fmla="*/ 94083 w 516208"/>
                <a:gd name="connsiteY35" fmla="*/ 260320 h 478107"/>
                <a:gd name="connsiteX36" fmla="*/ 88221 w 516208"/>
                <a:gd name="connsiteY36" fmla="*/ 304282 h 478107"/>
                <a:gd name="connsiteX37" fmla="*/ 67706 w 516208"/>
                <a:gd name="connsiteY37" fmla="*/ 333589 h 478107"/>
                <a:gd name="connsiteX38" fmla="*/ 67706 w 516208"/>
                <a:gd name="connsiteY38" fmla="*/ 418582 h 478107"/>
                <a:gd name="connsiteX39" fmla="*/ 50121 w 516208"/>
                <a:gd name="connsiteY39" fmla="*/ 477197 h 47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16208" h="478107">
                  <a:moveTo>
                    <a:pt x="50121" y="477197"/>
                  </a:moveTo>
                  <a:cubicBezTo>
                    <a:pt x="43283" y="469382"/>
                    <a:pt x="33025" y="393670"/>
                    <a:pt x="26675" y="371689"/>
                  </a:cubicBezTo>
                  <a:cubicBezTo>
                    <a:pt x="20325" y="349708"/>
                    <a:pt x="16417" y="355081"/>
                    <a:pt x="12021" y="345312"/>
                  </a:cubicBezTo>
                  <a:cubicBezTo>
                    <a:pt x="7625" y="335543"/>
                    <a:pt x="1763" y="324308"/>
                    <a:pt x="298" y="313074"/>
                  </a:cubicBezTo>
                  <a:cubicBezTo>
                    <a:pt x="-1167" y="301840"/>
                    <a:pt x="3229" y="291582"/>
                    <a:pt x="3229" y="277905"/>
                  </a:cubicBezTo>
                  <a:cubicBezTo>
                    <a:pt x="3229" y="264228"/>
                    <a:pt x="-191" y="246643"/>
                    <a:pt x="298" y="231012"/>
                  </a:cubicBezTo>
                  <a:cubicBezTo>
                    <a:pt x="786" y="215381"/>
                    <a:pt x="2252" y="200239"/>
                    <a:pt x="6160" y="184120"/>
                  </a:cubicBezTo>
                  <a:cubicBezTo>
                    <a:pt x="10068" y="168001"/>
                    <a:pt x="13975" y="149928"/>
                    <a:pt x="23744" y="134297"/>
                  </a:cubicBezTo>
                  <a:cubicBezTo>
                    <a:pt x="33513" y="118666"/>
                    <a:pt x="51587" y="104012"/>
                    <a:pt x="64775" y="90335"/>
                  </a:cubicBezTo>
                  <a:cubicBezTo>
                    <a:pt x="77964" y="76658"/>
                    <a:pt x="83825" y="62981"/>
                    <a:pt x="102875" y="52235"/>
                  </a:cubicBezTo>
                  <a:cubicBezTo>
                    <a:pt x="121925" y="41489"/>
                    <a:pt x="160513" y="34163"/>
                    <a:pt x="179075" y="25859"/>
                  </a:cubicBezTo>
                  <a:cubicBezTo>
                    <a:pt x="197637" y="17555"/>
                    <a:pt x="197148" y="6320"/>
                    <a:pt x="214244" y="2412"/>
                  </a:cubicBezTo>
                  <a:cubicBezTo>
                    <a:pt x="231340" y="-1496"/>
                    <a:pt x="257717" y="-30"/>
                    <a:pt x="281652" y="2412"/>
                  </a:cubicBezTo>
                  <a:cubicBezTo>
                    <a:pt x="305587" y="4854"/>
                    <a:pt x="337825" y="8762"/>
                    <a:pt x="357852" y="17066"/>
                  </a:cubicBezTo>
                  <a:cubicBezTo>
                    <a:pt x="377879" y="25370"/>
                    <a:pt x="385695" y="41489"/>
                    <a:pt x="401814" y="52235"/>
                  </a:cubicBezTo>
                  <a:cubicBezTo>
                    <a:pt x="417933" y="62981"/>
                    <a:pt x="438449" y="66889"/>
                    <a:pt x="454568" y="81543"/>
                  </a:cubicBezTo>
                  <a:cubicBezTo>
                    <a:pt x="470687" y="96197"/>
                    <a:pt x="489737" y="119155"/>
                    <a:pt x="498529" y="140159"/>
                  </a:cubicBezTo>
                  <a:cubicBezTo>
                    <a:pt x="507321" y="161163"/>
                    <a:pt x="504390" y="186562"/>
                    <a:pt x="507321" y="207566"/>
                  </a:cubicBezTo>
                  <a:cubicBezTo>
                    <a:pt x="510252" y="228570"/>
                    <a:pt x="517091" y="246644"/>
                    <a:pt x="516114" y="266182"/>
                  </a:cubicBezTo>
                  <a:cubicBezTo>
                    <a:pt x="515137" y="285720"/>
                    <a:pt x="504879" y="310143"/>
                    <a:pt x="501460" y="324797"/>
                  </a:cubicBezTo>
                  <a:cubicBezTo>
                    <a:pt x="498041" y="339451"/>
                    <a:pt x="497552" y="340917"/>
                    <a:pt x="495598" y="354105"/>
                  </a:cubicBezTo>
                  <a:cubicBezTo>
                    <a:pt x="493644" y="367293"/>
                    <a:pt x="493156" y="388786"/>
                    <a:pt x="489737" y="403928"/>
                  </a:cubicBezTo>
                  <a:cubicBezTo>
                    <a:pt x="486318" y="419070"/>
                    <a:pt x="480456" y="448867"/>
                    <a:pt x="475083" y="444959"/>
                  </a:cubicBezTo>
                  <a:cubicBezTo>
                    <a:pt x="469710" y="441051"/>
                    <a:pt x="461894" y="396113"/>
                    <a:pt x="457498" y="380482"/>
                  </a:cubicBezTo>
                  <a:cubicBezTo>
                    <a:pt x="453102" y="364851"/>
                    <a:pt x="454567" y="363874"/>
                    <a:pt x="448706" y="351174"/>
                  </a:cubicBezTo>
                  <a:cubicBezTo>
                    <a:pt x="442845" y="338474"/>
                    <a:pt x="427214" y="321378"/>
                    <a:pt x="422329" y="304282"/>
                  </a:cubicBezTo>
                  <a:cubicBezTo>
                    <a:pt x="417444" y="287186"/>
                    <a:pt x="426236" y="261785"/>
                    <a:pt x="419398" y="248597"/>
                  </a:cubicBezTo>
                  <a:cubicBezTo>
                    <a:pt x="412560" y="235409"/>
                    <a:pt x="391556" y="227593"/>
                    <a:pt x="381298" y="225151"/>
                  </a:cubicBezTo>
                  <a:cubicBezTo>
                    <a:pt x="371040" y="222709"/>
                    <a:pt x="367621" y="235408"/>
                    <a:pt x="357852" y="233943"/>
                  </a:cubicBezTo>
                  <a:cubicBezTo>
                    <a:pt x="348083" y="232478"/>
                    <a:pt x="335871" y="217336"/>
                    <a:pt x="322683" y="216359"/>
                  </a:cubicBezTo>
                  <a:cubicBezTo>
                    <a:pt x="309495" y="215382"/>
                    <a:pt x="290933" y="224663"/>
                    <a:pt x="278721" y="228082"/>
                  </a:cubicBezTo>
                  <a:cubicBezTo>
                    <a:pt x="266509" y="231501"/>
                    <a:pt x="262602" y="236386"/>
                    <a:pt x="249414" y="236874"/>
                  </a:cubicBezTo>
                  <a:cubicBezTo>
                    <a:pt x="236226" y="237362"/>
                    <a:pt x="217176" y="230035"/>
                    <a:pt x="199591" y="231012"/>
                  </a:cubicBezTo>
                  <a:cubicBezTo>
                    <a:pt x="182006" y="231989"/>
                    <a:pt x="158560" y="240293"/>
                    <a:pt x="143906" y="242735"/>
                  </a:cubicBezTo>
                  <a:cubicBezTo>
                    <a:pt x="129252" y="245177"/>
                    <a:pt x="119972" y="242735"/>
                    <a:pt x="111668" y="245666"/>
                  </a:cubicBezTo>
                  <a:cubicBezTo>
                    <a:pt x="103364" y="248597"/>
                    <a:pt x="97991" y="250551"/>
                    <a:pt x="94083" y="260320"/>
                  </a:cubicBezTo>
                  <a:cubicBezTo>
                    <a:pt x="90175" y="270089"/>
                    <a:pt x="92617" y="292071"/>
                    <a:pt x="88221" y="304282"/>
                  </a:cubicBezTo>
                  <a:cubicBezTo>
                    <a:pt x="83825" y="316493"/>
                    <a:pt x="71125" y="314539"/>
                    <a:pt x="67706" y="333589"/>
                  </a:cubicBezTo>
                  <a:cubicBezTo>
                    <a:pt x="64287" y="352639"/>
                    <a:pt x="69171" y="396601"/>
                    <a:pt x="67706" y="418582"/>
                  </a:cubicBezTo>
                  <a:cubicBezTo>
                    <a:pt x="66241" y="440563"/>
                    <a:pt x="56959" y="485012"/>
                    <a:pt x="50121" y="47719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1" name="Freeform 17">
              <a:extLst>
                <a:ext uri="{FF2B5EF4-FFF2-40B4-BE49-F238E27FC236}">
                  <a16:creationId xmlns:a16="http://schemas.microsoft.com/office/drawing/2014/main" id="{1D571154-66E1-4C1B-9CD4-B7A712D0878E}"/>
                </a:ext>
              </a:extLst>
            </p:cNvPr>
            <p:cNvSpPr/>
            <p:nvPr/>
          </p:nvSpPr>
          <p:spPr>
            <a:xfrm>
              <a:off x="7623292" y="3200026"/>
              <a:ext cx="821698" cy="1266733"/>
            </a:xfrm>
            <a:custGeom>
              <a:avLst/>
              <a:gdLst>
                <a:gd name="connsiteX0" fmla="*/ 285568 w 902625"/>
                <a:gd name="connsiteY0" fmla="*/ 1267 h 1510983"/>
                <a:gd name="connsiteX1" fmla="*/ 294712 w 902625"/>
                <a:gd name="connsiteY1" fmla="*/ 68323 h 1510983"/>
                <a:gd name="connsiteX2" fmla="*/ 352624 w 902625"/>
                <a:gd name="connsiteY2" fmla="*/ 117091 h 1510983"/>
                <a:gd name="connsiteX3" fmla="*/ 410536 w 902625"/>
                <a:gd name="connsiteY3" fmla="*/ 171955 h 1510983"/>
                <a:gd name="connsiteX4" fmla="*/ 462352 w 902625"/>
                <a:gd name="connsiteY4" fmla="*/ 184147 h 1510983"/>
                <a:gd name="connsiteX5" fmla="*/ 529408 w 902625"/>
                <a:gd name="connsiteY5" fmla="*/ 150619 h 1510983"/>
                <a:gd name="connsiteX6" fmla="*/ 584272 w 902625"/>
                <a:gd name="connsiteY6" fmla="*/ 104899 h 1510983"/>
                <a:gd name="connsiteX7" fmla="*/ 593416 w 902625"/>
                <a:gd name="connsiteY7" fmla="*/ 83563 h 1510983"/>
                <a:gd name="connsiteX8" fmla="*/ 581224 w 902625"/>
                <a:gd name="connsiteY8" fmla="*/ 65275 h 1510983"/>
                <a:gd name="connsiteX9" fmla="*/ 608656 w 902625"/>
                <a:gd name="connsiteY9" fmla="*/ 101851 h 1510983"/>
                <a:gd name="connsiteX10" fmla="*/ 608656 w 902625"/>
                <a:gd name="connsiteY10" fmla="*/ 138427 h 1510983"/>
                <a:gd name="connsiteX11" fmla="*/ 605608 w 902625"/>
                <a:gd name="connsiteY11" fmla="*/ 175003 h 1510983"/>
                <a:gd name="connsiteX12" fmla="*/ 654376 w 902625"/>
                <a:gd name="connsiteY12" fmla="*/ 217675 h 1510983"/>
                <a:gd name="connsiteX13" fmla="*/ 761056 w 902625"/>
                <a:gd name="connsiteY13" fmla="*/ 406651 h 1510983"/>
                <a:gd name="connsiteX14" fmla="*/ 773248 w 902625"/>
                <a:gd name="connsiteY14" fmla="*/ 836419 h 1510983"/>
                <a:gd name="connsiteX15" fmla="*/ 861640 w 902625"/>
                <a:gd name="connsiteY15" fmla="*/ 1214371 h 1510983"/>
                <a:gd name="connsiteX16" fmla="*/ 901264 w 902625"/>
                <a:gd name="connsiteY16" fmla="*/ 1397251 h 1510983"/>
                <a:gd name="connsiteX17" fmla="*/ 815920 w 902625"/>
                <a:gd name="connsiteY17" fmla="*/ 1427731 h 1510983"/>
                <a:gd name="connsiteX18" fmla="*/ 742768 w 902625"/>
                <a:gd name="connsiteY18" fmla="*/ 1436875 h 1510983"/>
                <a:gd name="connsiteX19" fmla="*/ 681808 w 902625"/>
                <a:gd name="connsiteY19" fmla="*/ 1433827 h 1510983"/>
                <a:gd name="connsiteX20" fmla="*/ 559888 w 902625"/>
                <a:gd name="connsiteY20" fmla="*/ 1461259 h 1510983"/>
                <a:gd name="connsiteX21" fmla="*/ 434920 w 902625"/>
                <a:gd name="connsiteY21" fmla="*/ 1491739 h 1510983"/>
                <a:gd name="connsiteX22" fmla="*/ 355672 w 902625"/>
                <a:gd name="connsiteY22" fmla="*/ 1506979 h 1510983"/>
                <a:gd name="connsiteX23" fmla="*/ 230704 w 902625"/>
                <a:gd name="connsiteY23" fmla="*/ 1510027 h 1510983"/>
                <a:gd name="connsiteX24" fmla="*/ 133168 w 902625"/>
                <a:gd name="connsiteY24" fmla="*/ 1506979 h 1510983"/>
                <a:gd name="connsiteX25" fmla="*/ 14296 w 902625"/>
                <a:gd name="connsiteY25" fmla="*/ 1470403 h 1510983"/>
                <a:gd name="connsiteX26" fmla="*/ 5152 w 902625"/>
                <a:gd name="connsiteY26" fmla="*/ 1196083 h 1510983"/>
                <a:gd name="connsiteX27" fmla="*/ 41728 w 902625"/>
                <a:gd name="connsiteY27" fmla="*/ 702307 h 1510983"/>
                <a:gd name="connsiteX28" fmla="*/ 145360 w 902625"/>
                <a:gd name="connsiteY28" fmla="*/ 226819 h 1510983"/>
                <a:gd name="connsiteX29" fmla="*/ 245944 w 902625"/>
                <a:gd name="connsiteY29" fmla="*/ 40891 h 1510983"/>
                <a:gd name="connsiteX30" fmla="*/ 285568 w 902625"/>
                <a:gd name="connsiteY30" fmla="*/ 1267 h 151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2625" h="1510983">
                  <a:moveTo>
                    <a:pt x="285568" y="1267"/>
                  </a:moveTo>
                  <a:cubicBezTo>
                    <a:pt x="293696" y="5839"/>
                    <a:pt x="283536" y="49019"/>
                    <a:pt x="294712" y="68323"/>
                  </a:cubicBezTo>
                  <a:cubicBezTo>
                    <a:pt x="305888" y="87627"/>
                    <a:pt x="333320" y="99819"/>
                    <a:pt x="352624" y="117091"/>
                  </a:cubicBezTo>
                  <a:cubicBezTo>
                    <a:pt x="371928" y="134363"/>
                    <a:pt x="392248" y="160779"/>
                    <a:pt x="410536" y="171955"/>
                  </a:cubicBezTo>
                  <a:cubicBezTo>
                    <a:pt x="428824" y="183131"/>
                    <a:pt x="442540" y="187703"/>
                    <a:pt x="462352" y="184147"/>
                  </a:cubicBezTo>
                  <a:cubicBezTo>
                    <a:pt x="482164" y="180591"/>
                    <a:pt x="509088" y="163827"/>
                    <a:pt x="529408" y="150619"/>
                  </a:cubicBezTo>
                  <a:cubicBezTo>
                    <a:pt x="549728" y="137411"/>
                    <a:pt x="573604" y="116075"/>
                    <a:pt x="584272" y="104899"/>
                  </a:cubicBezTo>
                  <a:cubicBezTo>
                    <a:pt x="594940" y="93723"/>
                    <a:pt x="593924" y="90167"/>
                    <a:pt x="593416" y="83563"/>
                  </a:cubicBezTo>
                  <a:cubicBezTo>
                    <a:pt x="592908" y="76959"/>
                    <a:pt x="578684" y="62227"/>
                    <a:pt x="581224" y="65275"/>
                  </a:cubicBezTo>
                  <a:cubicBezTo>
                    <a:pt x="583764" y="68323"/>
                    <a:pt x="604084" y="89659"/>
                    <a:pt x="608656" y="101851"/>
                  </a:cubicBezTo>
                  <a:cubicBezTo>
                    <a:pt x="613228" y="114043"/>
                    <a:pt x="609164" y="126235"/>
                    <a:pt x="608656" y="138427"/>
                  </a:cubicBezTo>
                  <a:cubicBezTo>
                    <a:pt x="608148" y="150619"/>
                    <a:pt x="597988" y="161795"/>
                    <a:pt x="605608" y="175003"/>
                  </a:cubicBezTo>
                  <a:cubicBezTo>
                    <a:pt x="613228" y="188211"/>
                    <a:pt x="628468" y="179067"/>
                    <a:pt x="654376" y="217675"/>
                  </a:cubicBezTo>
                  <a:cubicBezTo>
                    <a:pt x="680284" y="256283"/>
                    <a:pt x="741244" y="303527"/>
                    <a:pt x="761056" y="406651"/>
                  </a:cubicBezTo>
                  <a:cubicBezTo>
                    <a:pt x="780868" y="509775"/>
                    <a:pt x="756484" y="701799"/>
                    <a:pt x="773248" y="836419"/>
                  </a:cubicBezTo>
                  <a:cubicBezTo>
                    <a:pt x="790012" y="971039"/>
                    <a:pt x="840304" y="1120899"/>
                    <a:pt x="861640" y="1214371"/>
                  </a:cubicBezTo>
                  <a:cubicBezTo>
                    <a:pt x="882976" y="1307843"/>
                    <a:pt x="908884" y="1361691"/>
                    <a:pt x="901264" y="1397251"/>
                  </a:cubicBezTo>
                  <a:cubicBezTo>
                    <a:pt x="893644" y="1432811"/>
                    <a:pt x="842336" y="1421127"/>
                    <a:pt x="815920" y="1427731"/>
                  </a:cubicBezTo>
                  <a:cubicBezTo>
                    <a:pt x="789504" y="1434335"/>
                    <a:pt x="765120" y="1435859"/>
                    <a:pt x="742768" y="1436875"/>
                  </a:cubicBezTo>
                  <a:cubicBezTo>
                    <a:pt x="720416" y="1437891"/>
                    <a:pt x="712288" y="1429763"/>
                    <a:pt x="681808" y="1433827"/>
                  </a:cubicBezTo>
                  <a:cubicBezTo>
                    <a:pt x="651328" y="1437891"/>
                    <a:pt x="559888" y="1461259"/>
                    <a:pt x="559888" y="1461259"/>
                  </a:cubicBezTo>
                  <a:lnTo>
                    <a:pt x="434920" y="1491739"/>
                  </a:lnTo>
                  <a:cubicBezTo>
                    <a:pt x="400884" y="1499359"/>
                    <a:pt x="389708" y="1503931"/>
                    <a:pt x="355672" y="1506979"/>
                  </a:cubicBezTo>
                  <a:cubicBezTo>
                    <a:pt x="321636" y="1510027"/>
                    <a:pt x="267788" y="1510027"/>
                    <a:pt x="230704" y="1510027"/>
                  </a:cubicBezTo>
                  <a:cubicBezTo>
                    <a:pt x="193620" y="1510027"/>
                    <a:pt x="169236" y="1513583"/>
                    <a:pt x="133168" y="1506979"/>
                  </a:cubicBezTo>
                  <a:cubicBezTo>
                    <a:pt x="97100" y="1500375"/>
                    <a:pt x="35632" y="1522219"/>
                    <a:pt x="14296" y="1470403"/>
                  </a:cubicBezTo>
                  <a:cubicBezTo>
                    <a:pt x="-7040" y="1418587"/>
                    <a:pt x="580" y="1324099"/>
                    <a:pt x="5152" y="1196083"/>
                  </a:cubicBezTo>
                  <a:cubicBezTo>
                    <a:pt x="9724" y="1068067"/>
                    <a:pt x="18360" y="863851"/>
                    <a:pt x="41728" y="702307"/>
                  </a:cubicBezTo>
                  <a:cubicBezTo>
                    <a:pt x="65096" y="540763"/>
                    <a:pt x="111324" y="337055"/>
                    <a:pt x="145360" y="226819"/>
                  </a:cubicBezTo>
                  <a:cubicBezTo>
                    <a:pt x="179396" y="116583"/>
                    <a:pt x="222068" y="78483"/>
                    <a:pt x="245944" y="40891"/>
                  </a:cubicBezTo>
                  <a:cubicBezTo>
                    <a:pt x="269820" y="3299"/>
                    <a:pt x="277440" y="-3305"/>
                    <a:pt x="285568" y="12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2" name="Freeform 18">
              <a:extLst>
                <a:ext uri="{FF2B5EF4-FFF2-40B4-BE49-F238E27FC236}">
                  <a16:creationId xmlns:a16="http://schemas.microsoft.com/office/drawing/2014/main" id="{9E9321AE-0FB5-4557-87B3-60B5C1C83986}"/>
                </a:ext>
              </a:extLst>
            </p:cNvPr>
            <p:cNvSpPr/>
            <p:nvPr/>
          </p:nvSpPr>
          <p:spPr>
            <a:xfrm>
              <a:off x="7953489" y="3344091"/>
              <a:ext cx="338943" cy="1011835"/>
            </a:xfrm>
            <a:custGeom>
              <a:avLst/>
              <a:gdLst>
                <a:gd name="connsiteX0" fmla="*/ 60010 w 372325"/>
                <a:gd name="connsiteY0" fmla="*/ 111 h 1206936"/>
                <a:gd name="connsiteX1" fmla="*/ 2098 w 372325"/>
                <a:gd name="connsiteY1" fmla="*/ 42783 h 1206936"/>
                <a:gd name="connsiteX2" fmla="*/ 14290 w 372325"/>
                <a:gd name="connsiteY2" fmla="*/ 79359 h 1206936"/>
                <a:gd name="connsiteX3" fmla="*/ 29530 w 372325"/>
                <a:gd name="connsiteY3" fmla="*/ 97647 h 1206936"/>
                <a:gd name="connsiteX4" fmla="*/ 44770 w 372325"/>
                <a:gd name="connsiteY4" fmla="*/ 122031 h 1206936"/>
                <a:gd name="connsiteX5" fmla="*/ 29530 w 372325"/>
                <a:gd name="connsiteY5" fmla="*/ 170799 h 1206936"/>
                <a:gd name="connsiteX6" fmla="*/ 32578 w 372325"/>
                <a:gd name="connsiteY6" fmla="*/ 259191 h 1206936"/>
                <a:gd name="connsiteX7" fmla="*/ 50866 w 372325"/>
                <a:gd name="connsiteY7" fmla="*/ 393303 h 1206936"/>
                <a:gd name="connsiteX8" fmla="*/ 133162 w 372325"/>
                <a:gd name="connsiteY8" fmla="*/ 926703 h 1206936"/>
                <a:gd name="connsiteX9" fmla="*/ 166690 w 372325"/>
                <a:gd name="connsiteY9" fmla="*/ 1097391 h 1206936"/>
                <a:gd name="connsiteX10" fmla="*/ 178882 w 372325"/>
                <a:gd name="connsiteY10" fmla="*/ 1124823 h 1206936"/>
                <a:gd name="connsiteX11" fmla="*/ 227650 w 372325"/>
                <a:gd name="connsiteY11" fmla="*/ 1158351 h 1206936"/>
                <a:gd name="connsiteX12" fmla="*/ 297754 w 372325"/>
                <a:gd name="connsiteY12" fmla="*/ 1201023 h 1206936"/>
                <a:gd name="connsiteX13" fmla="*/ 316042 w 372325"/>
                <a:gd name="connsiteY13" fmla="*/ 1191879 h 1206936"/>
                <a:gd name="connsiteX14" fmla="*/ 367858 w 372325"/>
                <a:gd name="connsiteY14" fmla="*/ 1066911 h 1206936"/>
                <a:gd name="connsiteX15" fmla="*/ 367858 w 372325"/>
                <a:gd name="connsiteY15" fmla="*/ 1036431 h 1206936"/>
                <a:gd name="connsiteX16" fmla="*/ 352618 w 372325"/>
                <a:gd name="connsiteY16" fmla="*/ 990711 h 1206936"/>
                <a:gd name="connsiteX17" fmla="*/ 306898 w 372325"/>
                <a:gd name="connsiteY17" fmla="*/ 810879 h 1206936"/>
                <a:gd name="connsiteX18" fmla="*/ 230698 w 372325"/>
                <a:gd name="connsiteY18" fmla="*/ 457311 h 1206936"/>
                <a:gd name="connsiteX19" fmla="*/ 188026 w 372325"/>
                <a:gd name="connsiteY19" fmla="*/ 289671 h 1206936"/>
                <a:gd name="connsiteX20" fmla="*/ 166690 w 372325"/>
                <a:gd name="connsiteY20" fmla="*/ 210423 h 1206936"/>
                <a:gd name="connsiteX21" fmla="*/ 142306 w 372325"/>
                <a:gd name="connsiteY21" fmla="*/ 173847 h 1206936"/>
                <a:gd name="connsiteX22" fmla="*/ 124018 w 372325"/>
                <a:gd name="connsiteY22" fmla="*/ 131175 h 1206936"/>
                <a:gd name="connsiteX23" fmla="*/ 117922 w 372325"/>
                <a:gd name="connsiteY23" fmla="*/ 100695 h 1206936"/>
                <a:gd name="connsiteX24" fmla="*/ 148402 w 372325"/>
                <a:gd name="connsiteY24" fmla="*/ 82407 h 1206936"/>
                <a:gd name="connsiteX25" fmla="*/ 154498 w 372325"/>
                <a:gd name="connsiteY25" fmla="*/ 54975 h 1206936"/>
                <a:gd name="connsiteX26" fmla="*/ 136210 w 372325"/>
                <a:gd name="connsiteY26" fmla="*/ 30591 h 1206936"/>
                <a:gd name="connsiteX27" fmla="*/ 60010 w 372325"/>
                <a:gd name="connsiteY27" fmla="*/ 111 h 12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2325" h="1206936">
                  <a:moveTo>
                    <a:pt x="60010" y="111"/>
                  </a:moveTo>
                  <a:cubicBezTo>
                    <a:pt x="37658" y="2143"/>
                    <a:pt x="9718" y="29575"/>
                    <a:pt x="2098" y="42783"/>
                  </a:cubicBezTo>
                  <a:cubicBezTo>
                    <a:pt x="-5522" y="55991"/>
                    <a:pt x="9718" y="70215"/>
                    <a:pt x="14290" y="79359"/>
                  </a:cubicBezTo>
                  <a:cubicBezTo>
                    <a:pt x="18862" y="88503"/>
                    <a:pt x="24450" y="90535"/>
                    <a:pt x="29530" y="97647"/>
                  </a:cubicBezTo>
                  <a:cubicBezTo>
                    <a:pt x="34610" y="104759"/>
                    <a:pt x="44770" y="109839"/>
                    <a:pt x="44770" y="122031"/>
                  </a:cubicBezTo>
                  <a:cubicBezTo>
                    <a:pt x="44770" y="134223"/>
                    <a:pt x="31562" y="147939"/>
                    <a:pt x="29530" y="170799"/>
                  </a:cubicBezTo>
                  <a:cubicBezTo>
                    <a:pt x="27498" y="193659"/>
                    <a:pt x="29022" y="222107"/>
                    <a:pt x="32578" y="259191"/>
                  </a:cubicBezTo>
                  <a:cubicBezTo>
                    <a:pt x="36134" y="296275"/>
                    <a:pt x="34102" y="282051"/>
                    <a:pt x="50866" y="393303"/>
                  </a:cubicBezTo>
                  <a:cubicBezTo>
                    <a:pt x="67630" y="504555"/>
                    <a:pt x="113858" y="809355"/>
                    <a:pt x="133162" y="926703"/>
                  </a:cubicBezTo>
                  <a:cubicBezTo>
                    <a:pt x="152466" y="1044051"/>
                    <a:pt x="159070" y="1064371"/>
                    <a:pt x="166690" y="1097391"/>
                  </a:cubicBezTo>
                  <a:cubicBezTo>
                    <a:pt x="174310" y="1130411"/>
                    <a:pt x="168722" y="1114663"/>
                    <a:pt x="178882" y="1124823"/>
                  </a:cubicBezTo>
                  <a:cubicBezTo>
                    <a:pt x="189042" y="1134983"/>
                    <a:pt x="207838" y="1145651"/>
                    <a:pt x="227650" y="1158351"/>
                  </a:cubicBezTo>
                  <a:cubicBezTo>
                    <a:pt x="247462" y="1171051"/>
                    <a:pt x="283022" y="1195435"/>
                    <a:pt x="297754" y="1201023"/>
                  </a:cubicBezTo>
                  <a:cubicBezTo>
                    <a:pt x="312486" y="1206611"/>
                    <a:pt x="304358" y="1214231"/>
                    <a:pt x="316042" y="1191879"/>
                  </a:cubicBezTo>
                  <a:cubicBezTo>
                    <a:pt x="327726" y="1169527"/>
                    <a:pt x="359222" y="1092819"/>
                    <a:pt x="367858" y="1066911"/>
                  </a:cubicBezTo>
                  <a:cubicBezTo>
                    <a:pt x="376494" y="1041003"/>
                    <a:pt x="370398" y="1049131"/>
                    <a:pt x="367858" y="1036431"/>
                  </a:cubicBezTo>
                  <a:cubicBezTo>
                    <a:pt x="365318" y="1023731"/>
                    <a:pt x="362778" y="1028303"/>
                    <a:pt x="352618" y="990711"/>
                  </a:cubicBezTo>
                  <a:cubicBezTo>
                    <a:pt x="342458" y="953119"/>
                    <a:pt x="327218" y="899779"/>
                    <a:pt x="306898" y="810879"/>
                  </a:cubicBezTo>
                  <a:cubicBezTo>
                    <a:pt x="286578" y="721979"/>
                    <a:pt x="250510" y="544179"/>
                    <a:pt x="230698" y="457311"/>
                  </a:cubicBezTo>
                  <a:cubicBezTo>
                    <a:pt x="210886" y="370443"/>
                    <a:pt x="198694" y="330819"/>
                    <a:pt x="188026" y="289671"/>
                  </a:cubicBezTo>
                  <a:cubicBezTo>
                    <a:pt x="177358" y="248523"/>
                    <a:pt x="174310" y="229727"/>
                    <a:pt x="166690" y="210423"/>
                  </a:cubicBezTo>
                  <a:cubicBezTo>
                    <a:pt x="159070" y="191119"/>
                    <a:pt x="149418" y="187055"/>
                    <a:pt x="142306" y="173847"/>
                  </a:cubicBezTo>
                  <a:cubicBezTo>
                    <a:pt x="135194" y="160639"/>
                    <a:pt x="128082" y="143367"/>
                    <a:pt x="124018" y="131175"/>
                  </a:cubicBezTo>
                  <a:cubicBezTo>
                    <a:pt x="119954" y="118983"/>
                    <a:pt x="113858" y="108823"/>
                    <a:pt x="117922" y="100695"/>
                  </a:cubicBezTo>
                  <a:cubicBezTo>
                    <a:pt x="121986" y="92567"/>
                    <a:pt x="142306" y="90027"/>
                    <a:pt x="148402" y="82407"/>
                  </a:cubicBezTo>
                  <a:cubicBezTo>
                    <a:pt x="154498" y="74787"/>
                    <a:pt x="156530" y="63611"/>
                    <a:pt x="154498" y="54975"/>
                  </a:cubicBezTo>
                  <a:cubicBezTo>
                    <a:pt x="152466" y="46339"/>
                    <a:pt x="144846" y="36687"/>
                    <a:pt x="136210" y="30591"/>
                  </a:cubicBezTo>
                  <a:cubicBezTo>
                    <a:pt x="127574" y="24495"/>
                    <a:pt x="82362" y="-1921"/>
                    <a:pt x="60010" y="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3" name="Freeform 19">
              <a:extLst>
                <a:ext uri="{FF2B5EF4-FFF2-40B4-BE49-F238E27FC236}">
                  <a16:creationId xmlns:a16="http://schemas.microsoft.com/office/drawing/2014/main" id="{80C7DE2C-68C9-494C-92CB-74E2CB8D1324}"/>
                </a:ext>
              </a:extLst>
            </p:cNvPr>
            <p:cNvSpPr/>
            <p:nvPr/>
          </p:nvSpPr>
          <p:spPr>
            <a:xfrm>
              <a:off x="8176012" y="3285666"/>
              <a:ext cx="456714" cy="1617539"/>
            </a:xfrm>
            <a:custGeom>
              <a:avLst/>
              <a:gdLst>
                <a:gd name="connsiteX0" fmla="*/ 217 w 501695"/>
                <a:gd name="connsiteY0" fmla="*/ 1783 h 1929431"/>
                <a:gd name="connsiteX1" fmla="*/ 44332 w 501695"/>
                <a:gd name="connsiteY1" fmla="*/ 73973 h 1929431"/>
                <a:gd name="connsiteX2" fmla="*/ 96469 w 501695"/>
                <a:gd name="connsiteY2" fmla="*/ 122099 h 1929431"/>
                <a:gd name="connsiteX3" fmla="*/ 196732 w 501695"/>
                <a:gd name="connsiteY3" fmla="*/ 154183 h 1929431"/>
                <a:gd name="connsiteX4" fmla="*/ 317048 w 501695"/>
                <a:gd name="connsiteY4" fmla="*/ 238405 h 1929431"/>
                <a:gd name="connsiteX5" fmla="*/ 353143 w 501695"/>
                <a:gd name="connsiteY5" fmla="*/ 270489 h 1929431"/>
                <a:gd name="connsiteX6" fmla="*/ 365175 w 501695"/>
                <a:gd name="connsiteY6" fmla="*/ 358720 h 1929431"/>
                <a:gd name="connsiteX7" fmla="*/ 369185 w 501695"/>
                <a:gd name="connsiteY7" fmla="*/ 406847 h 1929431"/>
                <a:gd name="connsiteX8" fmla="*/ 369185 w 501695"/>
                <a:gd name="connsiteY8" fmla="*/ 454973 h 1929431"/>
                <a:gd name="connsiteX9" fmla="*/ 381217 w 501695"/>
                <a:gd name="connsiteY9" fmla="*/ 527162 h 1929431"/>
                <a:gd name="connsiteX10" fmla="*/ 401269 w 501695"/>
                <a:gd name="connsiteY10" fmla="*/ 579299 h 1929431"/>
                <a:gd name="connsiteX11" fmla="*/ 397259 w 501695"/>
                <a:gd name="connsiteY11" fmla="*/ 631436 h 1929431"/>
                <a:gd name="connsiteX12" fmla="*/ 409290 w 501695"/>
                <a:gd name="connsiteY12" fmla="*/ 707636 h 1929431"/>
                <a:gd name="connsiteX13" fmla="*/ 433353 w 501695"/>
                <a:gd name="connsiteY13" fmla="*/ 852015 h 1929431"/>
                <a:gd name="connsiteX14" fmla="*/ 449396 w 501695"/>
                <a:gd name="connsiteY14" fmla="*/ 1020457 h 1929431"/>
                <a:gd name="connsiteX15" fmla="*/ 461427 w 501695"/>
                <a:gd name="connsiteY15" fmla="*/ 1060562 h 1929431"/>
                <a:gd name="connsiteX16" fmla="*/ 469448 w 501695"/>
                <a:gd name="connsiteY16" fmla="*/ 1092647 h 1929431"/>
                <a:gd name="connsiteX17" fmla="*/ 473459 w 501695"/>
                <a:gd name="connsiteY17" fmla="*/ 1220983 h 1929431"/>
                <a:gd name="connsiteX18" fmla="*/ 489501 w 501695"/>
                <a:gd name="connsiteY18" fmla="*/ 1401457 h 1929431"/>
                <a:gd name="connsiteX19" fmla="*/ 493511 w 501695"/>
                <a:gd name="connsiteY19" fmla="*/ 1545836 h 1929431"/>
                <a:gd name="connsiteX20" fmla="*/ 501532 w 501695"/>
                <a:gd name="connsiteY20" fmla="*/ 1706257 h 1929431"/>
                <a:gd name="connsiteX21" fmla="*/ 493511 w 501695"/>
                <a:gd name="connsiteY21" fmla="*/ 1798499 h 1929431"/>
                <a:gd name="connsiteX22" fmla="*/ 441375 w 501695"/>
                <a:gd name="connsiteY22" fmla="*/ 1782457 h 1929431"/>
                <a:gd name="connsiteX23" fmla="*/ 369185 w 501695"/>
                <a:gd name="connsiteY23" fmla="*/ 1782457 h 1929431"/>
                <a:gd name="connsiteX24" fmla="*/ 345122 w 501695"/>
                <a:gd name="connsiteY24" fmla="*/ 1874699 h 1929431"/>
                <a:gd name="connsiteX25" fmla="*/ 260901 w 501695"/>
                <a:gd name="connsiteY25" fmla="*/ 1926836 h 1929431"/>
                <a:gd name="connsiteX26" fmla="*/ 280953 w 501695"/>
                <a:gd name="connsiteY26" fmla="*/ 1794489 h 1929431"/>
                <a:gd name="connsiteX27" fmla="*/ 292985 w 501695"/>
                <a:gd name="connsiteY27" fmla="*/ 1694226 h 1929431"/>
                <a:gd name="connsiteX28" fmla="*/ 264911 w 501695"/>
                <a:gd name="connsiteY28" fmla="*/ 1618026 h 1929431"/>
                <a:gd name="connsiteX29" fmla="*/ 260901 w 501695"/>
                <a:gd name="connsiteY29" fmla="*/ 1469636 h 1929431"/>
                <a:gd name="connsiteX30" fmla="*/ 216785 w 501695"/>
                <a:gd name="connsiteY30" fmla="*/ 1313226 h 1929431"/>
                <a:gd name="connsiteX31" fmla="*/ 160638 w 501695"/>
                <a:gd name="connsiteY31" fmla="*/ 1092647 h 1929431"/>
                <a:gd name="connsiteX32" fmla="*/ 124543 w 501695"/>
                <a:gd name="connsiteY32" fmla="*/ 952278 h 1929431"/>
                <a:gd name="connsiteX33" fmla="*/ 112511 w 501695"/>
                <a:gd name="connsiteY33" fmla="*/ 663520 h 1929431"/>
                <a:gd name="connsiteX34" fmla="*/ 48343 w 501695"/>
                <a:gd name="connsiteY34" fmla="*/ 334657 h 1929431"/>
                <a:gd name="connsiteX35" fmla="*/ 28290 w 501695"/>
                <a:gd name="connsiteY35" fmla="*/ 154183 h 1929431"/>
                <a:gd name="connsiteX36" fmla="*/ 217 w 501695"/>
                <a:gd name="connsiteY36" fmla="*/ 1783 h 192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01695" h="1929431">
                  <a:moveTo>
                    <a:pt x="217" y="1783"/>
                  </a:moveTo>
                  <a:cubicBezTo>
                    <a:pt x="2891" y="-11585"/>
                    <a:pt x="28290" y="53920"/>
                    <a:pt x="44332" y="73973"/>
                  </a:cubicBezTo>
                  <a:cubicBezTo>
                    <a:pt x="60374" y="94026"/>
                    <a:pt x="71069" y="108731"/>
                    <a:pt x="96469" y="122099"/>
                  </a:cubicBezTo>
                  <a:cubicBezTo>
                    <a:pt x="121869" y="135467"/>
                    <a:pt x="159969" y="134799"/>
                    <a:pt x="196732" y="154183"/>
                  </a:cubicBezTo>
                  <a:cubicBezTo>
                    <a:pt x="233495" y="173567"/>
                    <a:pt x="290980" y="219021"/>
                    <a:pt x="317048" y="238405"/>
                  </a:cubicBezTo>
                  <a:cubicBezTo>
                    <a:pt x="343116" y="257789"/>
                    <a:pt x="345122" y="250437"/>
                    <a:pt x="353143" y="270489"/>
                  </a:cubicBezTo>
                  <a:cubicBezTo>
                    <a:pt x="361164" y="290541"/>
                    <a:pt x="362501" y="335994"/>
                    <a:pt x="365175" y="358720"/>
                  </a:cubicBezTo>
                  <a:cubicBezTo>
                    <a:pt x="367849" y="381446"/>
                    <a:pt x="368517" y="390805"/>
                    <a:pt x="369185" y="406847"/>
                  </a:cubicBezTo>
                  <a:cubicBezTo>
                    <a:pt x="369853" y="422889"/>
                    <a:pt x="367180" y="434921"/>
                    <a:pt x="369185" y="454973"/>
                  </a:cubicBezTo>
                  <a:cubicBezTo>
                    <a:pt x="371190" y="475025"/>
                    <a:pt x="375870" y="506441"/>
                    <a:pt x="381217" y="527162"/>
                  </a:cubicBezTo>
                  <a:cubicBezTo>
                    <a:pt x="386564" y="547883"/>
                    <a:pt x="398595" y="561920"/>
                    <a:pt x="401269" y="579299"/>
                  </a:cubicBezTo>
                  <a:cubicBezTo>
                    <a:pt x="403943" y="596678"/>
                    <a:pt x="395922" y="610047"/>
                    <a:pt x="397259" y="631436"/>
                  </a:cubicBezTo>
                  <a:cubicBezTo>
                    <a:pt x="398596" y="652825"/>
                    <a:pt x="403274" y="670873"/>
                    <a:pt x="409290" y="707636"/>
                  </a:cubicBezTo>
                  <a:cubicBezTo>
                    <a:pt x="415306" y="744399"/>
                    <a:pt x="426669" y="799878"/>
                    <a:pt x="433353" y="852015"/>
                  </a:cubicBezTo>
                  <a:cubicBezTo>
                    <a:pt x="440037" y="904152"/>
                    <a:pt x="444717" y="985699"/>
                    <a:pt x="449396" y="1020457"/>
                  </a:cubicBezTo>
                  <a:cubicBezTo>
                    <a:pt x="454075" y="1055215"/>
                    <a:pt x="458085" y="1048530"/>
                    <a:pt x="461427" y="1060562"/>
                  </a:cubicBezTo>
                  <a:cubicBezTo>
                    <a:pt x="464769" y="1072594"/>
                    <a:pt x="467443" y="1065910"/>
                    <a:pt x="469448" y="1092647"/>
                  </a:cubicBezTo>
                  <a:cubicBezTo>
                    <a:pt x="471453" y="1119384"/>
                    <a:pt x="470117" y="1169515"/>
                    <a:pt x="473459" y="1220983"/>
                  </a:cubicBezTo>
                  <a:cubicBezTo>
                    <a:pt x="476801" y="1272451"/>
                    <a:pt x="486159" y="1347315"/>
                    <a:pt x="489501" y="1401457"/>
                  </a:cubicBezTo>
                  <a:cubicBezTo>
                    <a:pt x="492843" y="1455599"/>
                    <a:pt x="491506" y="1495036"/>
                    <a:pt x="493511" y="1545836"/>
                  </a:cubicBezTo>
                  <a:cubicBezTo>
                    <a:pt x="495516" y="1596636"/>
                    <a:pt x="501532" y="1664147"/>
                    <a:pt x="501532" y="1706257"/>
                  </a:cubicBezTo>
                  <a:cubicBezTo>
                    <a:pt x="501532" y="1748367"/>
                    <a:pt x="503537" y="1785799"/>
                    <a:pt x="493511" y="1798499"/>
                  </a:cubicBezTo>
                  <a:cubicBezTo>
                    <a:pt x="483485" y="1811199"/>
                    <a:pt x="462096" y="1785131"/>
                    <a:pt x="441375" y="1782457"/>
                  </a:cubicBezTo>
                  <a:cubicBezTo>
                    <a:pt x="420654" y="1779783"/>
                    <a:pt x="385227" y="1767083"/>
                    <a:pt x="369185" y="1782457"/>
                  </a:cubicBezTo>
                  <a:cubicBezTo>
                    <a:pt x="353143" y="1797831"/>
                    <a:pt x="363169" y="1850636"/>
                    <a:pt x="345122" y="1874699"/>
                  </a:cubicBezTo>
                  <a:cubicBezTo>
                    <a:pt x="327075" y="1898762"/>
                    <a:pt x="271596" y="1940204"/>
                    <a:pt x="260901" y="1926836"/>
                  </a:cubicBezTo>
                  <a:cubicBezTo>
                    <a:pt x="250206" y="1913468"/>
                    <a:pt x="275606" y="1833257"/>
                    <a:pt x="280953" y="1794489"/>
                  </a:cubicBezTo>
                  <a:cubicBezTo>
                    <a:pt x="286300" y="1755721"/>
                    <a:pt x="295659" y="1723636"/>
                    <a:pt x="292985" y="1694226"/>
                  </a:cubicBezTo>
                  <a:cubicBezTo>
                    <a:pt x="290311" y="1664816"/>
                    <a:pt x="270258" y="1655458"/>
                    <a:pt x="264911" y="1618026"/>
                  </a:cubicBezTo>
                  <a:cubicBezTo>
                    <a:pt x="259564" y="1580594"/>
                    <a:pt x="268922" y="1520436"/>
                    <a:pt x="260901" y="1469636"/>
                  </a:cubicBezTo>
                  <a:cubicBezTo>
                    <a:pt x="252880" y="1418836"/>
                    <a:pt x="233495" y="1376057"/>
                    <a:pt x="216785" y="1313226"/>
                  </a:cubicBezTo>
                  <a:cubicBezTo>
                    <a:pt x="200075" y="1250395"/>
                    <a:pt x="176012" y="1152805"/>
                    <a:pt x="160638" y="1092647"/>
                  </a:cubicBezTo>
                  <a:cubicBezTo>
                    <a:pt x="145264" y="1032489"/>
                    <a:pt x="132564" y="1023799"/>
                    <a:pt x="124543" y="952278"/>
                  </a:cubicBezTo>
                  <a:cubicBezTo>
                    <a:pt x="116522" y="880757"/>
                    <a:pt x="125211" y="766457"/>
                    <a:pt x="112511" y="663520"/>
                  </a:cubicBezTo>
                  <a:cubicBezTo>
                    <a:pt x="99811" y="560583"/>
                    <a:pt x="62380" y="419546"/>
                    <a:pt x="48343" y="334657"/>
                  </a:cubicBezTo>
                  <a:cubicBezTo>
                    <a:pt x="34306" y="249768"/>
                    <a:pt x="36311" y="208993"/>
                    <a:pt x="28290" y="154183"/>
                  </a:cubicBezTo>
                  <a:cubicBezTo>
                    <a:pt x="20269" y="99373"/>
                    <a:pt x="-2457" y="15151"/>
                    <a:pt x="217" y="17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4" name="Freeform 20">
              <a:extLst>
                <a:ext uri="{FF2B5EF4-FFF2-40B4-BE49-F238E27FC236}">
                  <a16:creationId xmlns:a16="http://schemas.microsoft.com/office/drawing/2014/main" id="{0A2C6468-1794-4AE5-BE34-875EC8BDCE3B}"/>
                </a:ext>
              </a:extLst>
            </p:cNvPr>
            <p:cNvSpPr/>
            <p:nvPr/>
          </p:nvSpPr>
          <p:spPr>
            <a:xfrm>
              <a:off x="7169893" y="2519585"/>
              <a:ext cx="747215" cy="2075722"/>
            </a:xfrm>
            <a:custGeom>
              <a:avLst/>
              <a:gdLst>
                <a:gd name="connsiteX0" fmla="*/ 46647 w 820807"/>
                <a:gd name="connsiteY0" fmla="*/ 1178 h 2475960"/>
                <a:gd name="connsiteX1" fmla="*/ 90762 w 820807"/>
                <a:gd name="connsiteY1" fmla="*/ 117484 h 2475960"/>
                <a:gd name="connsiteX2" fmla="*/ 154931 w 820807"/>
                <a:gd name="connsiteY2" fmla="*/ 117484 h 2475960"/>
                <a:gd name="connsiteX3" fmla="*/ 207068 w 820807"/>
                <a:gd name="connsiteY3" fmla="*/ 93421 h 2475960"/>
                <a:gd name="connsiteX4" fmla="*/ 239152 w 820807"/>
                <a:gd name="connsiteY4" fmla="*/ 53315 h 2475960"/>
                <a:gd name="connsiteX5" fmla="*/ 247173 w 820807"/>
                <a:gd name="connsiteY5" fmla="*/ 41284 h 2475960"/>
                <a:gd name="connsiteX6" fmla="*/ 239152 w 820807"/>
                <a:gd name="connsiteY6" fmla="*/ 69357 h 2475960"/>
                <a:gd name="connsiteX7" fmla="*/ 239152 w 820807"/>
                <a:gd name="connsiteY7" fmla="*/ 149568 h 2475960"/>
                <a:gd name="connsiteX8" fmla="*/ 247173 w 820807"/>
                <a:gd name="connsiteY8" fmla="*/ 217747 h 2475960"/>
                <a:gd name="connsiteX9" fmla="*/ 239152 w 820807"/>
                <a:gd name="connsiteY9" fmla="*/ 326031 h 2475960"/>
                <a:gd name="connsiteX10" fmla="*/ 251184 w 820807"/>
                <a:gd name="connsiteY10" fmla="*/ 406242 h 2475960"/>
                <a:gd name="connsiteX11" fmla="*/ 247173 w 820807"/>
                <a:gd name="connsiteY11" fmla="*/ 494473 h 2475960"/>
                <a:gd name="connsiteX12" fmla="*/ 315352 w 820807"/>
                <a:gd name="connsiteY12" fmla="*/ 622810 h 2475960"/>
                <a:gd name="connsiteX13" fmla="*/ 391552 w 820807"/>
                <a:gd name="connsiteY13" fmla="*/ 735105 h 2475960"/>
                <a:gd name="connsiteX14" fmla="*/ 431657 w 820807"/>
                <a:gd name="connsiteY14" fmla="*/ 779221 h 2475960"/>
                <a:gd name="connsiteX15" fmla="*/ 447699 w 820807"/>
                <a:gd name="connsiteY15" fmla="*/ 743126 h 2475960"/>
                <a:gd name="connsiteX16" fmla="*/ 491815 w 820807"/>
                <a:gd name="connsiteY16" fmla="*/ 739115 h 2475960"/>
                <a:gd name="connsiteX17" fmla="*/ 572026 w 820807"/>
                <a:gd name="connsiteY17" fmla="*/ 763178 h 2475960"/>
                <a:gd name="connsiteX18" fmla="*/ 640205 w 820807"/>
                <a:gd name="connsiteY18" fmla="*/ 811305 h 2475960"/>
                <a:gd name="connsiteX19" fmla="*/ 684320 w 820807"/>
                <a:gd name="connsiteY19" fmla="*/ 839378 h 2475960"/>
                <a:gd name="connsiteX20" fmla="*/ 728436 w 820807"/>
                <a:gd name="connsiteY20" fmla="*/ 851410 h 2475960"/>
                <a:gd name="connsiteX21" fmla="*/ 760520 w 820807"/>
                <a:gd name="connsiteY21" fmla="*/ 827347 h 2475960"/>
                <a:gd name="connsiteX22" fmla="*/ 780573 w 820807"/>
                <a:gd name="connsiteY22" fmla="*/ 795263 h 2475960"/>
                <a:gd name="connsiteX23" fmla="*/ 780573 w 820807"/>
                <a:gd name="connsiteY23" fmla="*/ 871463 h 2475960"/>
                <a:gd name="connsiteX24" fmla="*/ 804636 w 820807"/>
                <a:gd name="connsiteY24" fmla="*/ 943652 h 2475960"/>
                <a:gd name="connsiteX25" fmla="*/ 816668 w 820807"/>
                <a:gd name="connsiteY25" fmla="*/ 999800 h 2475960"/>
                <a:gd name="connsiteX26" fmla="*/ 820678 w 820807"/>
                <a:gd name="connsiteY26" fmla="*/ 1051936 h 2475960"/>
                <a:gd name="connsiteX27" fmla="*/ 812657 w 820807"/>
                <a:gd name="connsiteY27" fmla="*/ 1140168 h 2475960"/>
                <a:gd name="connsiteX28" fmla="*/ 792605 w 820807"/>
                <a:gd name="connsiteY28" fmla="*/ 1264494 h 2475960"/>
                <a:gd name="connsiteX29" fmla="*/ 728436 w 820807"/>
                <a:gd name="connsiteY29" fmla="*/ 1384810 h 2475960"/>
                <a:gd name="connsiteX30" fmla="*/ 668278 w 820807"/>
                <a:gd name="connsiteY30" fmla="*/ 1521168 h 2475960"/>
                <a:gd name="connsiteX31" fmla="*/ 628173 w 820807"/>
                <a:gd name="connsiteY31" fmla="*/ 1621431 h 2475960"/>
                <a:gd name="connsiteX32" fmla="*/ 588068 w 820807"/>
                <a:gd name="connsiteY32" fmla="*/ 1833989 h 2475960"/>
                <a:gd name="connsiteX33" fmla="*/ 576036 w 820807"/>
                <a:gd name="connsiteY33" fmla="*/ 2042536 h 2475960"/>
                <a:gd name="connsiteX34" fmla="*/ 572026 w 820807"/>
                <a:gd name="connsiteY34" fmla="*/ 2303221 h 2475960"/>
                <a:gd name="connsiteX35" fmla="*/ 539941 w 820807"/>
                <a:gd name="connsiteY35" fmla="*/ 2443589 h 2475960"/>
                <a:gd name="connsiteX36" fmla="*/ 515878 w 820807"/>
                <a:gd name="connsiteY36" fmla="*/ 2475673 h 2475960"/>
                <a:gd name="connsiteX37" fmla="*/ 443689 w 820807"/>
                <a:gd name="connsiteY37" fmla="*/ 2455621 h 2475960"/>
                <a:gd name="connsiteX38" fmla="*/ 415615 w 820807"/>
                <a:gd name="connsiteY38" fmla="*/ 2395463 h 2475960"/>
                <a:gd name="connsiteX39" fmla="*/ 395562 w 820807"/>
                <a:gd name="connsiteY39" fmla="*/ 2231031 h 2475960"/>
                <a:gd name="connsiteX40" fmla="*/ 383531 w 820807"/>
                <a:gd name="connsiteY40" fmla="*/ 2046547 h 2475960"/>
                <a:gd name="connsiteX41" fmla="*/ 379520 w 820807"/>
                <a:gd name="connsiteY41" fmla="*/ 1918210 h 2475960"/>
                <a:gd name="connsiteX42" fmla="*/ 383531 w 820807"/>
                <a:gd name="connsiteY42" fmla="*/ 1886126 h 2475960"/>
                <a:gd name="connsiteX43" fmla="*/ 367489 w 820807"/>
                <a:gd name="connsiteY43" fmla="*/ 1878105 h 2475960"/>
                <a:gd name="connsiteX44" fmla="*/ 383531 w 820807"/>
                <a:gd name="connsiteY44" fmla="*/ 1805915 h 2475960"/>
                <a:gd name="connsiteX45" fmla="*/ 395562 w 820807"/>
                <a:gd name="connsiteY45" fmla="*/ 1725705 h 2475960"/>
                <a:gd name="connsiteX46" fmla="*/ 399573 w 820807"/>
                <a:gd name="connsiteY46" fmla="*/ 1613410 h 2475960"/>
                <a:gd name="connsiteX47" fmla="*/ 395562 w 820807"/>
                <a:gd name="connsiteY47" fmla="*/ 1517157 h 2475960"/>
                <a:gd name="connsiteX48" fmla="*/ 383531 w 820807"/>
                <a:gd name="connsiteY48" fmla="*/ 1364757 h 2475960"/>
                <a:gd name="connsiteX49" fmla="*/ 351447 w 820807"/>
                <a:gd name="connsiteY49" fmla="*/ 1280536 h 2475960"/>
                <a:gd name="connsiteX50" fmla="*/ 327384 w 820807"/>
                <a:gd name="connsiteY50" fmla="*/ 1152200 h 2475960"/>
                <a:gd name="connsiteX51" fmla="*/ 291289 w 820807"/>
                <a:gd name="connsiteY51" fmla="*/ 1084021 h 2475960"/>
                <a:gd name="connsiteX52" fmla="*/ 183005 w 820807"/>
                <a:gd name="connsiteY52" fmla="*/ 971726 h 2475960"/>
                <a:gd name="connsiteX53" fmla="*/ 146910 w 820807"/>
                <a:gd name="connsiteY53" fmla="*/ 887505 h 2475960"/>
                <a:gd name="connsiteX54" fmla="*/ 74720 w 820807"/>
                <a:gd name="connsiteY54" fmla="*/ 743126 h 2475960"/>
                <a:gd name="connsiteX55" fmla="*/ 50657 w 820807"/>
                <a:gd name="connsiteY55" fmla="*/ 695000 h 2475960"/>
                <a:gd name="connsiteX56" fmla="*/ 30605 w 820807"/>
                <a:gd name="connsiteY56" fmla="*/ 642863 h 2475960"/>
                <a:gd name="connsiteX57" fmla="*/ 14562 w 820807"/>
                <a:gd name="connsiteY57" fmla="*/ 486452 h 2475960"/>
                <a:gd name="connsiteX58" fmla="*/ 6541 w 820807"/>
                <a:gd name="connsiteY58" fmla="*/ 374157 h 2475960"/>
                <a:gd name="connsiteX59" fmla="*/ 2531 w 820807"/>
                <a:gd name="connsiteY59" fmla="*/ 261863 h 2475960"/>
                <a:gd name="connsiteX60" fmla="*/ 2531 w 820807"/>
                <a:gd name="connsiteY60" fmla="*/ 249831 h 2475960"/>
                <a:gd name="connsiteX61" fmla="*/ 34615 w 820807"/>
                <a:gd name="connsiteY61" fmla="*/ 129515 h 2475960"/>
                <a:gd name="connsiteX62" fmla="*/ 46647 w 820807"/>
                <a:gd name="connsiteY62" fmla="*/ 61336 h 2475960"/>
                <a:gd name="connsiteX63" fmla="*/ 46647 w 820807"/>
                <a:gd name="connsiteY63" fmla="*/ 1178 h 247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820807" h="2475960">
                  <a:moveTo>
                    <a:pt x="46647" y="1178"/>
                  </a:moveTo>
                  <a:cubicBezTo>
                    <a:pt x="53999" y="10536"/>
                    <a:pt x="72715" y="98100"/>
                    <a:pt x="90762" y="117484"/>
                  </a:cubicBezTo>
                  <a:cubicBezTo>
                    <a:pt x="108809" y="136868"/>
                    <a:pt x="135547" y="121494"/>
                    <a:pt x="154931" y="117484"/>
                  </a:cubicBezTo>
                  <a:cubicBezTo>
                    <a:pt x="174315" y="113474"/>
                    <a:pt x="193031" y="104116"/>
                    <a:pt x="207068" y="93421"/>
                  </a:cubicBezTo>
                  <a:cubicBezTo>
                    <a:pt x="221105" y="82726"/>
                    <a:pt x="232468" y="62004"/>
                    <a:pt x="239152" y="53315"/>
                  </a:cubicBezTo>
                  <a:cubicBezTo>
                    <a:pt x="245836" y="44626"/>
                    <a:pt x="247173" y="38610"/>
                    <a:pt x="247173" y="41284"/>
                  </a:cubicBezTo>
                  <a:cubicBezTo>
                    <a:pt x="247173" y="43958"/>
                    <a:pt x="240489" y="51310"/>
                    <a:pt x="239152" y="69357"/>
                  </a:cubicBezTo>
                  <a:cubicBezTo>
                    <a:pt x="237815" y="87404"/>
                    <a:pt x="237815" y="124837"/>
                    <a:pt x="239152" y="149568"/>
                  </a:cubicBezTo>
                  <a:cubicBezTo>
                    <a:pt x="240489" y="174299"/>
                    <a:pt x="247173" y="188337"/>
                    <a:pt x="247173" y="217747"/>
                  </a:cubicBezTo>
                  <a:cubicBezTo>
                    <a:pt x="247173" y="247157"/>
                    <a:pt x="238484" y="294615"/>
                    <a:pt x="239152" y="326031"/>
                  </a:cubicBezTo>
                  <a:cubicBezTo>
                    <a:pt x="239820" y="357447"/>
                    <a:pt x="249847" y="378168"/>
                    <a:pt x="251184" y="406242"/>
                  </a:cubicBezTo>
                  <a:cubicBezTo>
                    <a:pt x="252521" y="434316"/>
                    <a:pt x="236478" y="458378"/>
                    <a:pt x="247173" y="494473"/>
                  </a:cubicBezTo>
                  <a:cubicBezTo>
                    <a:pt x="257868" y="530568"/>
                    <a:pt x="291289" y="582705"/>
                    <a:pt x="315352" y="622810"/>
                  </a:cubicBezTo>
                  <a:cubicBezTo>
                    <a:pt x="339415" y="662915"/>
                    <a:pt x="372168" y="709037"/>
                    <a:pt x="391552" y="735105"/>
                  </a:cubicBezTo>
                  <a:cubicBezTo>
                    <a:pt x="410936" y="761173"/>
                    <a:pt x="422299" y="777884"/>
                    <a:pt x="431657" y="779221"/>
                  </a:cubicBezTo>
                  <a:cubicBezTo>
                    <a:pt x="441015" y="780558"/>
                    <a:pt x="437673" y="749810"/>
                    <a:pt x="447699" y="743126"/>
                  </a:cubicBezTo>
                  <a:cubicBezTo>
                    <a:pt x="457725" y="736442"/>
                    <a:pt x="471094" y="735773"/>
                    <a:pt x="491815" y="739115"/>
                  </a:cubicBezTo>
                  <a:cubicBezTo>
                    <a:pt x="512536" y="742457"/>
                    <a:pt x="547294" y="751146"/>
                    <a:pt x="572026" y="763178"/>
                  </a:cubicBezTo>
                  <a:cubicBezTo>
                    <a:pt x="596758" y="775210"/>
                    <a:pt x="621489" y="798605"/>
                    <a:pt x="640205" y="811305"/>
                  </a:cubicBezTo>
                  <a:cubicBezTo>
                    <a:pt x="658921" y="824005"/>
                    <a:pt x="669615" y="832694"/>
                    <a:pt x="684320" y="839378"/>
                  </a:cubicBezTo>
                  <a:cubicBezTo>
                    <a:pt x="699025" y="846062"/>
                    <a:pt x="715736" y="853415"/>
                    <a:pt x="728436" y="851410"/>
                  </a:cubicBezTo>
                  <a:cubicBezTo>
                    <a:pt x="741136" y="849405"/>
                    <a:pt x="751831" y="836705"/>
                    <a:pt x="760520" y="827347"/>
                  </a:cubicBezTo>
                  <a:cubicBezTo>
                    <a:pt x="769209" y="817989"/>
                    <a:pt x="777231" y="787910"/>
                    <a:pt x="780573" y="795263"/>
                  </a:cubicBezTo>
                  <a:cubicBezTo>
                    <a:pt x="783915" y="802616"/>
                    <a:pt x="776563" y="846732"/>
                    <a:pt x="780573" y="871463"/>
                  </a:cubicBezTo>
                  <a:cubicBezTo>
                    <a:pt x="784583" y="896194"/>
                    <a:pt x="798620" y="922263"/>
                    <a:pt x="804636" y="943652"/>
                  </a:cubicBezTo>
                  <a:cubicBezTo>
                    <a:pt x="810652" y="965042"/>
                    <a:pt x="813994" y="981753"/>
                    <a:pt x="816668" y="999800"/>
                  </a:cubicBezTo>
                  <a:cubicBezTo>
                    <a:pt x="819342" y="1017847"/>
                    <a:pt x="821346" y="1028541"/>
                    <a:pt x="820678" y="1051936"/>
                  </a:cubicBezTo>
                  <a:cubicBezTo>
                    <a:pt x="820010" y="1075331"/>
                    <a:pt x="817336" y="1104742"/>
                    <a:pt x="812657" y="1140168"/>
                  </a:cubicBezTo>
                  <a:cubicBezTo>
                    <a:pt x="807978" y="1175594"/>
                    <a:pt x="806642" y="1223720"/>
                    <a:pt x="792605" y="1264494"/>
                  </a:cubicBezTo>
                  <a:cubicBezTo>
                    <a:pt x="778568" y="1305268"/>
                    <a:pt x="749157" y="1342031"/>
                    <a:pt x="728436" y="1384810"/>
                  </a:cubicBezTo>
                  <a:cubicBezTo>
                    <a:pt x="707715" y="1427589"/>
                    <a:pt x="684989" y="1481731"/>
                    <a:pt x="668278" y="1521168"/>
                  </a:cubicBezTo>
                  <a:cubicBezTo>
                    <a:pt x="651568" y="1560605"/>
                    <a:pt x="641541" y="1569294"/>
                    <a:pt x="628173" y="1621431"/>
                  </a:cubicBezTo>
                  <a:cubicBezTo>
                    <a:pt x="614805" y="1673568"/>
                    <a:pt x="596758" y="1763805"/>
                    <a:pt x="588068" y="1833989"/>
                  </a:cubicBezTo>
                  <a:cubicBezTo>
                    <a:pt x="579379" y="1904173"/>
                    <a:pt x="578710" y="1964331"/>
                    <a:pt x="576036" y="2042536"/>
                  </a:cubicBezTo>
                  <a:cubicBezTo>
                    <a:pt x="573362" y="2120741"/>
                    <a:pt x="578042" y="2236379"/>
                    <a:pt x="572026" y="2303221"/>
                  </a:cubicBezTo>
                  <a:cubicBezTo>
                    <a:pt x="566010" y="2370063"/>
                    <a:pt x="549299" y="2414847"/>
                    <a:pt x="539941" y="2443589"/>
                  </a:cubicBezTo>
                  <a:cubicBezTo>
                    <a:pt x="530583" y="2472331"/>
                    <a:pt x="531920" y="2473668"/>
                    <a:pt x="515878" y="2475673"/>
                  </a:cubicBezTo>
                  <a:cubicBezTo>
                    <a:pt x="499836" y="2477678"/>
                    <a:pt x="460399" y="2468989"/>
                    <a:pt x="443689" y="2455621"/>
                  </a:cubicBezTo>
                  <a:cubicBezTo>
                    <a:pt x="426979" y="2442253"/>
                    <a:pt x="423636" y="2432895"/>
                    <a:pt x="415615" y="2395463"/>
                  </a:cubicBezTo>
                  <a:cubicBezTo>
                    <a:pt x="407594" y="2358031"/>
                    <a:pt x="400909" y="2289184"/>
                    <a:pt x="395562" y="2231031"/>
                  </a:cubicBezTo>
                  <a:cubicBezTo>
                    <a:pt x="390215" y="2172878"/>
                    <a:pt x="386205" y="2098684"/>
                    <a:pt x="383531" y="2046547"/>
                  </a:cubicBezTo>
                  <a:cubicBezTo>
                    <a:pt x="380857" y="1994410"/>
                    <a:pt x="379520" y="1944947"/>
                    <a:pt x="379520" y="1918210"/>
                  </a:cubicBezTo>
                  <a:cubicBezTo>
                    <a:pt x="379520" y="1891473"/>
                    <a:pt x="385536" y="1892810"/>
                    <a:pt x="383531" y="1886126"/>
                  </a:cubicBezTo>
                  <a:cubicBezTo>
                    <a:pt x="381526" y="1879442"/>
                    <a:pt x="367489" y="1891473"/>
                    <a:pt x="367489" y="1878105"/>
                  </a:cubicBezTo>
                  <a:cubicBezTo>
                    <a:pt x="367489" y="1864737"/>
                    <a:pt x="378852" y="1831315"/>
                    <a:pt x="383531" y="1805915"/>
                  </a:cubicBezTo>
                  <a:cubicBezTo>
                    <a:pt x="388210" y="1780515"/>
                    <a:pt x="392888" y="1757789"/>
                    <a:pt x="395562" y="1725705"/>
                  </a:cubicBezTo>
                  <a:cubicBezTo>
                    <a:pt x="398236" y="1693621"/>
                    <a:pt x="399573" y="1648168"/>
                    <a:pt x="399573" y="1613410"/>
                  </a:cubicBezTo>
                  <a:cubicBezTo>
                    <a:pt x="399573" y="1578652"/>
                    <a:pt x="398236" y="1558599"/>
                    <a:pt x="395562" y="1517157"/>
                  </a:cubicBezTo>
                  <a:cubicBezTo>
                    <a:pt x="392888" y="1475715"/>
                    <a:pt x="390884" y="1404194"/>
                    <a:pt x="383531" y="1364757"/>
                  </a:cubicBezTo>
                  <a:cubicBezTo>
                    <a:pt x="376179" y="1325320"/>
                    <a:pt x="360805" y="1315962"/>
                    <a:pt x="351447" y="1280536"/>
                  </a:cubicBezTo>
                  <a:cubicBezTo>
                    <a:pt x="342089" y="1245110"/>
                    <a:pt x="337410" y="1184953"/>
                    <a:pt x="327384" y="1152200"/>
                  </a:cubicBezTo>
                  <a:cubicBezTo>
                    <a:pt x="317358" y="1119447"/>
                    <a:pt x="315352" y="1114100"/>
                    <a:pt x="291289" y="1084021"/>
                  </a:cubicBezTo>
                  <a:cubicBezTo>
                    <a:pt x="267226" y="1053942"/>
                    <a:pt x="207068" y="1004479"/>
                    <a:pt x="183005" y="971726"/>
                  </a:cubicBezTo>
                  <a:cubicBezTo>
                    <a:pt x="158942" y="938973"/>
                    <a:pt x="164957" y="925605"/>
                    <a:pt x="146910" y="887505"/>
                  </a:cubicBezTo>
                  <a:cubicBezTo>
                    <a:pt x="128863" y="849405"/>
                    <a:pt x="74720" y="743126"/>
                    <a:pt x="74720" y="743126"/>
                  </a:cubicBezTo>
                  <a:cubicBezTo>
                    <a:pt x="58678" y="711042"/>
                    <a:pt x="58009" y="711710"/>
                    <a:pt x="50657" y="695000"/>
                  </a:cubicBezTo>
                  <a:cubicBezTo>
                    <a:pt x="43305" y="678290"/>
                    <a:pt x="36621" y="677621"/>
                    <a:pt x="30605" y="642863"/>
                  </a:cubicBezTo>
                  <a:cubicBezTo>
                    <a:pt x="24589" y="608105"/>
                    <a:pt x="18573" y="531236"/>
                    <a:pt x="14562" y="486452"/>
                  </a:cubicBezTo>
                  <a:cubicBezTo>
                    <a:pt x="10551" y="441668"/>
                    <a:pt x="8546" y="411588"/>
                    <a:pt x="6541" y="374157"/>
                  </a:cubicBezTo>
                  <a:cubicBezTo>
                    <a:pt x="4536" y="336726"/>
                    <a:pt x="3199" y="282584"/>
                    <a:pt x="2531" y="261863"/>
                  </a:cubicBezTo>
                  <a:cubicBezTo>
                    <a:pt x="1863" y="241142"/>
                    <a:pt x="-2816" y="271889"/>
                    <a:pt x="2531" y="249831"/>
                  </a:cubicBezTo>
                  <a:cubicBezTo>
                    <a:pt x="7878" y="227773"/>
                    <a:pt x="27262" y="160931"/>
                    <a:pt x="34615" y="129515"/>
                  </a:cubicBezTo>
                  <a:cubicBezTo>
                    <a:pt x="41968" y="98099"/>
                    <a:pt x="43973" y="82057"/>
                    <a:pt x="46647" y="61336"/>
                  </a:cubicBezTo>
                  <a:cubicBezTo>
                    <a:pt x="49321" y="40615"/>
                    <a:pt x="39295" y="-8180"/>
                    <a:pt x="46647" y="117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5" name="Freeform 21">
              <a:extLst>
                <a:ext uri="{FF2B5EF4-FFF2-40B4-BE49-F238E27FC236}">
                  <a16:creationId xmlns:a16="http://schemas.microsoft.com/office/drawing/2014/main" id="{8E6DEDF0-1682-4FC0-8604-6828F1F698C9}"/>
                </a:ext>
              </a:extLst>
            </p:cNvPr>
            <p:cNvSpPr/>
            <p:nvPr/>
          </p:nvSpPr>
          <p:spPr>
            <a:xfrm>
              <a:off x="8450442" y="4732875"/>
              <a:ext cx="171275" cy="85000"/>
            </a:xfrm>
            <a:custGeom>
              <a:avLst/>
              <a:gdLst>
                <a:gd name="connsiteX0" fmla="*/ 176546 w 188144"/>
                <a:gd name="connsiteY0" fmla="*/ 11816 h 101390"/>
                <a:gd name="connsiteX1" fmla="*/ 181626 w 188144"/>
                <a:gd name="connsiteY1" fmla="*/ 98176 h 101390"/>
                <a:gd name="connsiteX2" fmla="*/ 156226 w 188144"/>
                <a:gd name="connsiteY2" fmla="*/ 82936 h 101390"/>
                <a:gd name="connsiteX3" fmla="*/ 105426 w 188144"/>
                <a:gd name="connsiteY3" fmla="*/ 82936 h 101390"/>
                <a:gd name="connsiteX4" fmla="*/ 49546 w 188144"/>
                <a:gd name="connsiteY4" fmla="*/ 88016 h 101390"/>
                <a:gd name="connsiteX5" fmla="*/ 3826 w 188144"/>
                <a:gd name="connsiteY5" fmla="*/ 98176 h 101390"/>
                <a:gd name="connsiteX6" fmla="*/ 8906 w 188144"/>
                <a:gd name="connsiteY6" fmla="*/ 52456 h 101390"/>
                <a:gd name="connsiteX7" fmla="*/ 59706 w 188144"/>
                <a:gd name="connsiteY7" fmla="*/ 6736 h 101390"/>
                <a:gd name="connsiteX8" fmla="*/ 176546 w 188144"/>
                <a:gd name="connsiteY8" fmla="*/ 11816 h 10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144" h="101390">
                  <a:moveTo>
                    <a:pt x="176546" y="11816"/>
                  </a:moveTo>
                  <a:cubicBezTo>
                    <a:pt x="196866" y="27056"/>
                    <a:pt x="185013" y="86323"/>
                    <a:pt x="181626" y="98176"/>
                  </a:cubicBezTo>
                  <a:cubicBezTo>
                    <a:pt x="178239" y="110029"/>
                    <a:pt x="168926" y="85476"/>
                    <a:pt x="156226" y="82936"/>
                  </a:cubicBezTo>
                  <a:cubicBezTo>
                    <a:pt x="143526" y="80396"/>
                    <a:pt x="123206" y="82089"/>
                    <a:pt x="105426" y="82936"/>
                  </a:cubicBezTo>
                  <a:cubicBezTo>
                    <a:pt x="87646" y="83783"/>
                    <a:pt x="66479" y="85476"/>
                    <a:pt x="49546" y="88016"/>
                  </a:cubicBezTo>
                  <a:cubicBezTo>
                    <a:pt x="32613" y="90556"/>
                    <a:pt x="10599" y="104103"/>
                    <a:pt x="3826" y="98176"/>
                  </a:cubicBezTo>
                  <a:cubicBezTo>
                    <a:pt x="-2947" y="92249"/>
                    <a:pt x="-407" y="67696"/>
                    <a:pt x="8906" y="52456"/>
                  </a:cubicBezTo>
                  <a:cubicBezTo>
                    <a:pt x="18219" y="37216"/>
                    <a:pt x="39386" y="16049"/>
                    <a:pt x="59706" y="6736"/>
                  </a:cubicBezTo>
                  <a:cubicBezTo>
                    <a:pt x="80026" y="-2577"/>
                    <a:pt x="156226" y="-3424"/>
                    <a:pt x="176546" y="118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6" name="Freeform 22">
              <a:extLst>
                <a:ext uri="{FF2B5EF4-FFF2-40B4-BE49-F238E27FC236}">
                  <a16:creationId xmlns:a16="http://schemas.microsoft.com/office/drawing/2014/main" id="{8FF903E5-693B-4C21-8941-F5170053B3BF}"/>
                </a:ext>
              </a:extLst>
            </p:cNvPr>
            <p:cNvSpPr/>
            <p:nvPr/>
          </p:nvSpPr>
          <p:spPr>
            <a:xfrm>
              <a:off x="7215936" y="2490131"/>
              <a:ext cx="182503" cy="211637"/>
            </a:xfrm>
            <a:custGeom>
              <a:avLst/>
              <a:gdLst>
                <a:gd name="connsiteX0" fmla="*/ 196595 w 198015"/>
                <a:gd name="connsiteY0" fmla="*/ 136842 h 252445"/>
                <a:gd name="connsiteX1" fmla="*/ 176275 w 198015"/>
                <a:gd name="connsiteY1" fmla="*/ 86042 h 252445"/>
                <a:gd name="connsiteX2" fmla="*/ 181355 w 198015"/>
                <a:gd name="connsiteY2" fmla="*/ 40322 h 252445"/>
                <a:gd name="connsiteX3" fmla="*/ 155955 w 198015"/>
                <a:gd name="connsiteY3" fmla="*/ 9842 h 252445"/>
                <a:gd name="connsiteX4" fmla="*/ 155955 w 198015"/>
                <a:gd name="connsiteY4" fmla="*/ 50482 h 252445"/>
                <a:gd name="connsiteX5" fmla="*/ 110235 w 198015"/>
                <a:gd name="connsiteY5" fmla="*/ 65722 h 252445"/>
                <a:gd name="connsiteX6" fmla="*/ 64515 w 198015"/>
                <a:gd name="connsiteY6" fmla="*/ 65722 h 252445"/>
                <a:gd name="connsiteX7" fmla="*/ 23875 w 198015"/>
                <a:gd name="connsiteY7" fmla="*/ 20002 h 252445"/>
                <a:gd name="connsiteX8" fmla="*/ 3555 w 198015"/>
                <a:gd name="connsiteY8" fmla="*/ 4762 h 252445"/>
                <a:gd name="connsiteX9" fmla="*/ 3555 w 198015"/>
                <a:gd name="connsiteY9" fmla="*/ 101282 h 252445"/>
                <a:gd name="connsiteX10" fmla="*/ 39115 w 198015"/>
                <a:gd name="connsiteY10" fmla="*/ 243522 h 252445"/>
                <a:gd name="connsiteX11" fmla="*/ 130555 w 198015"/>
                <a:gd name="connsiteY11" fmla="*/ 228282 h 252445"/>
                <a:gd name="connsiteX12" fmla="*/ 196595 w 198015"/>
                <a:gd name="connsiteY12" fmla="*/ 136842 h 252445"/>
                <a:gd name="connsiteX0" fmla="*/ 196595 w 200477"/>
                <a:gd name="connsiteY0" fmla="*/ 136842 h 252445"/>
                <a:gd name="connsiteX1" fmla="*/ 191515 w 200477"/>
                <a:gd name="connsiteY1" fmla="*/ 80962 h 252445"/>
                <a:gd name="connsiteX2" fmla="*/ 181355 w 200477"/>
                <a:gd name="connsiteY2" fmla="*/ 40322 h 252445"/>
                <a:gd name="connsiteX3" fmla="*/ 155955 w 200477"/>
                <a:gd name="connsiteY3" fmla="*/ 9842 h 252445"/>
                <a:gd name="connsiteX4" fmla="*/ 155955 w 200477"/>
                <a:gd name="connsiteY4" fmla="*/ 50482 h 252445"/>
                <a:gd name="connsiteX5" fmla="*/ 110235 w 200477"/>
                <a:gd name="connsiteY5" fmla="*/ 65722 h 252445"/>
                <a:gd name="connsiteX6" fmla="*/ 64515 w 200477"/>
                <a:gd name="connsiteY6" fmla="*/ 65722 h 252445"/>
                <a:gd name="connsiteX7" fmla="*/ 23875 w 200477"/>
                <a:gd name="connsiteY7" fmla="*/ 20002 h 252445"/>
                <a:gd name="connsiteX8" fmla="*/ 3555 w 200477"/>
                <a:gd name="connsiteY8" fmla="*/ 4762 h 252445"/>
                <a:gd name="connsiteX9" fmla="*/ 3555 w 200477"/>
                <a:gd name="connsiteY9" fmla="*/ 101282 h 252445"/>
                <a:gd name="connsiteX10" fmla="*/ 39115 w 200477"/>
                <a:gd name="connsiteY10" fmla="*/ 243522 h 252445"/>
                <a:gd name="connsiteX11" fmla="*/ 130555 w 200477"/>
                <a:gd name="connsiteY11" fmla="*/ 228282 h 252445"/>
                <a:gd name="connsiteX12" fmla="*/ 196595 w 200477"/>
                <a:gd name="connsiteY12" fmla="*/ 136842 h 2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477" h="252445">
                  <a:moveTo>
                    <a:pt x="196595" y="136842"/>
                  </a:moveTo>
                  <a:cubicBezTo>
                    <a:pt x="206755" y="112289"/>
                    <a:pt x="194055" y="97049"/>
                    <a:pt x="191515" y="80962"/>
                  </a:cubicBezTo>
                  <a:cubicBezTo>
                    <a:pt x="188975" y="64875"/>
                    <a:pt x="187282" y="52175"/>
                    <a:pt x="181355" y="40322"/>
                  </a:cubicBezTo>
                  <a:cubicBezTo>
                    <a:pt x="175428" y="28469"/>
                    <a:pt x="160188" y="8149"/>
                    <a:pt x="155955" y="9842"/>
                  </a:cubicBezTo>
                  <a:cubicBezTo>
                    <a:pt x="151722" y="11535"/>
                    <a:pt x="163575" y="41169"/>
                    <a:pt x="155955" y="50482"/>
                  </a:cubicBezTo>
                  <a:cubicBezTo>
                    <a:pt x="148335" y="59795"/>
                    <a:pt x="125475" y="63182"/>
                    <a:pt x="110235" y="65722"/>
                  </a:cubicBezTo>
                  <a:cubicBezTo>
                    <a:pt x="94995" y="68262"/>
                    <a:pt x="78908" y="73342"/>
                    <a:pt x="64515" y="65722"/>
                  </a:cubicBezTo>
                  <a:cubicBezTo>
                    <a:pt x="50122" y="58102"/>
                    <a:pt x="34035" y="30162"/>
                    <a:pt x="23875" y="20002"/>
                  </a:cubicBezTo>
                  <a:cubicBezTo>
                    <a:pt x="13715" y="9842"/>
                    <a:pt x="6942" y="-8785"/>
                    <a:pt x="3555" y="4762"/>
                  </a:cubicBezTo>
                  <a:cubicBezTo>
                    <a:pt x="168" y="18309"/>
                    <a:pt x="-2372" y="61489"/>
                    <a:pt x="3555" y="101282"/>
                  </a:cubicBezTo>
                  <a:cubicBezTo>
                    <a:pt x="9482" y="141075"/>
                    <a:pt x="17948" y="222355"/>
                    <a:pt x="39115" y="243522"/>
                  </a:cubicBezTo>
                  <a:cubicBezTo>
                    <a:pt x="60282" y="264689"/>
                    <a:pt x="106848" y="243522"/>
                    <a:pt x="130555" y="228282"/>
                  </a:cubicBezTo>
                  <a:cubicBezTo>
                    <a:pt x="154262" y="213042"/>
                    <a:pt x="186435" y="161395"/>
                    <a:pt x="196595" y="1368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4" name="Group 25">
            <a:extLst>
              <a:ext uri="{FF2B5EF4-FFF2-40B4-BE49-F238E27FC236}">
                <a16:creationId xmlns:a16="http://schemas.microsoft.com/office/drawing/2014/main" id="{0A536E44-0D9F-461F-BF55-7ED7EAF9C537}"/>
              </a:ext>
            </a:extLst>
          </p:cNvPr>
          <p:cNvGrpSpPr/>
          <p:nvPr/>
        </p:nvGrpSpPr>
        <p:grpSpPr>
          <a:xfrm>
            <a:off x="7552829" y="4891130"/>
            <a:ext cx="1816583" cy="1527654"/>
            <a:chOff x="8768009" y="-131344"/>
            <a:chExt cx="2605668" cy="2191234"/>
          </a:xfrm>
        </p:grpSpPr>
        <p:sp>
          <p:nvSpPr>
            <p:cNvPr id="125" name="Freeform: Shape 3">
              <a:extLst>
                <a:ext uri="{FF2B5EF4-FFF2-40B4-BE49-F238E27FC236}">
                  <a16:creationId xmlns:a16="http://schemas.microsoft.com/office/drawing/2014/main" id="{16772001-E928-4C6C-A0B2-73B30DD7E9B9}"/>
                </a:ext>
              </a:extLst>
            </p:cNvPr>
            <p:cNvSpPr/>
            <p:nvPr/>
          </p:nvSpPr>
          <p:spPr>
            <a:xfrm>
              <a:off x="8774169" y="-131344"/>
              <a:ext cx="2594208" cy="2188201"/>
            </a:xfrm>
            <a:custGeom>
              <a:avLst/>
              <a:gdLst>
                <a:gd name="connsiteX0" fmla="*/ 2517826 w 2546370"/>
                <a:gd name="connsiteY0" fmla="*/ 72718 h 2147850"/>
                <a:gd name="connsiteX1" fmla="*/ 2287009 w 2546370"/>
                <a:gd name="connsiteY1" fmla="*/ 3994 h 2147850"/>
                <a:gd name="connsiteX2" fmla="*/ 1806226 w 2546370"/>
                <a:gd name="connsiteY2" fmla="*/ 54146 h 2147850"/>
                <a:gd name="connsiteX3" fmla="*/ 1175204 w 2546370"/>
                <a:gd name="connsiteY3" fmla="*/ 313507 h 2147850"/>
                <a:gd name="connsiteX4" fmla="*/ 1117608 w 2546370"/>
                <a:gd name="connsiteY4" fmla="*/ 280120 h 2147850"/>
                <a:gd name="connsiteX5" fmla="*/ 666888 w 2546370"/>
                <a:gd name="connsiteY5" fmla="*/ 378112 h 2147850"/>
                <a:gd name="connsiteX6" fmla="*/ 232644 w 2546370"/>
                <a:gd name="connsiteY6" fmla="*/ 515489 h 2147850"/>
                <a:gd name="connsiteX7" fmla="*/ 204894 w 2546370"/>
                <a:gd name="connsiteY7" fmla="*/ 586093 h 2147850"/>
                <a:gd name="connsiteX8" fmla="*/ 366119 w 2546370"/>
                <a:gd name="connsiteY8" fmla="*/ 840250 h 2147850"/>
                <a:gd name="connsiteX9" fmla="*/ 310113 w 2546370"/>
                <a:gd name="connsiteY9" fmla="*/ 885489 h 2147850"/>
                <a:gd name="connsiteX10" fmla="*/ 238787 w 2546370"/>
                <a:gd name="connsiteY10" fmla="*/ 1043606 h 2147850"/>
                <a:gd name="connsiteX11" fmla="*/ 227947 w 2546370"/>
                <a:gd name="connsiteY11" fmla="*/ 1185680 h 2147850"/>
                <a:gd name="connsiteX12" fmla="*/ 124029 w 2546370"/>
                <a:gd name="connsiteY12" fmla="*/ 1264377 h 2147850"/>
                <a:gd name="connsiteX13" fmla="*/ 34565 w 2546370"/>
                <a:gd name="connsiteY13" fmla="*/ 1363308 h 2147850"/>
                <a:gd name="connsiteX14" fmla="*/ 323627 w 2546370"/>
                <a:gd name="connsiteY14" fmla="*/ 2005099 h 2147850"/>
                <a:gd name="connsiteX15" fmla="*/ 548372 w 2546370"/>
                <a:gd name="connsiteY15" fmla="*/ 2069054 h 2147850"/>
                <a:gd name="connsiteX16" fmla="*/ 746886 w 2546370"/>
                <a:gd name="connsiteY16" fmla="*/ 1994259 h 2147850"/>
                <a:gd name="connsiteX17" fmla="*/ 804409 w 2546370"/>
                <a:gd name="connsiteY17" fmla="*/ 1972507 h 2147850"/>
                <a:gd name="connsiteX18" fmla="*/ 833099 w 2546370"/>
                <a:gd name="connsiteY18" fmla="*/ 1983202 h 2147850"/>
                <a:gd name="connsiteX19" fmla="*/ 984929 w 2546370"/>
                <a:gd name="connsiteY19" fmla="*/ 2034439 h 2147850"/>
                <a:gd name="connsiteX20" fmla="*/ 1187633 w 2546370"/>
                <a:gd name="connsiteY20" fmla="*/ 1969183 h 2147850"/>
                <a:gd name="connsiteX21" fmla="*/ 1369598 w 2546370"/>
                <a:gd name="connsiteY21" fmla="*/ 2124626 h 2147850"/>
                <a:gd name="connsiteX22" fmla="*/ 1565582 w 2546370"/>
                <a:gd name="connsiteY22" fmla="*/ 2082495 h 2147850"/>
                <a:gd name="connsiteX23" fmla="*/ 1957551 w 2546370"/>
                <a:gd name="connsiteY23" fmla="*/ 1386795 h 2147850"/>
                <a:gd name="connsiteX24" fmla="*/ 1959790 w 2546370"/>
                <a:gd name="connsiteY24" fmla="*/ 1314674 h 2147850"/>
                <a:gd name="connsiteX25" fmla="*/ 2181140 w 2546370"/>
                <a:gd name="connsiteY25" fmla="*/ 1066948 h 2147850"/>
                <a:gd name="connsiteX26" fmla="*/ 2382328 w 2546370"/>
                <a:gd name="connsiteY26" fmla="*/ 774633 h 2147850"/>
                <a:gd name="connsiteX27" fmla="*/ 2510960 w 2546370"/>
                <a:gd name="connsiteY27" fmla="*/ 482681 h 2147850"/>
                <a:gd name="connsiteX28" fmla="*/ 2546370 w 2546370"/>
                <a:gd name="connsiteY28" fmla="*/ 139997 h 2147850"/>
                <a:gd name="connsiteX29" fmla="*/ 2517826 w 2546370"/>
                <a:gd name="connsiteY29" fmla="*/ 72718 h 2147850"/>
                <a:gd name="connsiteX30" fmla="*/ 1099253 w 2546370"/>
                <a:gd name="connsiteY30" fmla="*/ 1095059 h 2147850"/>
                <a:gd name="connsiteX31" fmla="*/ 1099036 w 2546370"/>
                <a:gd name="connsiteY31" fmla="*/ 1094119 h 2147850"/>
                <a:gd name="connsiteX32" fmla="*/ 1100409 w 2546370"/>
                <a:gd name="connsiteY32" fmla="*/ 1094192 h 2147850"/>
                <a:gd name="connsiteX33" fmla="*/ 1099253 w 2546370"/>
                <a:gd name="connsiteY33" fmla="*/ 1095059 h 214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46370" h="2147850">
                  <a:moveTo>
                    <a:pt x="2517826" y="72718"/>
                  </a:moveTo>
                  <a:cubicBezTo>
                    <a:pt x="2446138" y="31671"/>
                    <a:pt x="2368018" y="10208"/>
                    <a:pt x="2287009" y="3994"/>
                  </a:cubicBezTo>
                  <a:cubicBezTo>
                    <a:pt x="2124122" y="-8436"/>
                    <a:pt x="1963188" y="8113"/>
                    <a:pt x="1806226" y="54146"/>
                  </a:cubicBezTo>
                  <a:cubicBezTo>
                    <a:pt x="1586106" y="118679"/>
                    <a:pt x="1377186" y="204675"/>
                    <a:pt x="1175204" y="313507"/>
                  </a:cubicBezTo>
                  <a:cubicBezTo>
                    <a:pt x="1163135" y="290021"/>
                    <a:pt x="1147237" y="273905"/>
                    <a:pt x="1117608" y="280120"/>
                  </a:cubicBezTo>
                  <a:cubicBezTo>
                    <a:pt x="969030" y="311194"/>
                    <a:pt x="816116" y="342558"/>
                    <a:pt x="666888" y="378112"/>
                  </a:cubicBezTo>
                  <a:cubicBezTo>
                    <a:pt x="523657" y="412222"/>
                    <a:pt x="360048" y="438671"/>
                    <a:pt x="232644" y="515489"/>
                  </a:cubicBezTo>
                  <a:cubicBezTo>
                    <a:pt x="205834" y="531677"/>
                    <a:pt x="195499" y="555958"/>
                    <a:pt x="204894" y="586093"/>
                  </a:cubicBezTo>
                  <a:cubicBezTo>
                    <a:pt x="231488" y="671221"/>
                    <a:pt x="271307" y="805708"/>
                    <a:pt x="366119" y="840250"/>
                  </a:cubicBezTo>
                  <a:cubicBezTo>
                    <a:pt x="360988" y="838372"/>
                    <a:pt x="317701" y="878913"/>
                    <a:pt x="310113" y="885489"/>
                  </a:cubicBezTo>
                  <a:cubicBezTo>
                    <a:pt x="265163" y="924801"/>
                    <a:pt x="237558" y="983481"/>
                    <a:pt x="238787" y="1043606"/>
                  </a:cubicBezTo>
                  <a:cubicBezTo>
                    <a:pt x="235174" y="1090940"/>
                    <a:pt x="231561" y="1138274"/>
                    <a:pt x="227947" y="1185680"/>
                  </a:cubicBezTo>
                  <a:cubicBezTo>
                    <a:pt x="226791" y="1200928"/>
                    <a:pt x="139493" y="1251803"/>
                    <a:pt x="124029" y="1264377"/>
                  </a:cubicBezTo>
                  <a:cubicBezTo>
                    <a:pt x="88764" y="1292994"/>
                    <a:pt x="56244" y="1322623"/>
                    <a:pt x="34565" y="1363308"/>
                  </a:cubicBezTo>
                  <a:cubicBezTo>
                    <a:pt x="-88576" y="1594414"/>
                    <a:pt x="143179" y="1879574"/>
                    <a:pt x="323627" y="2005099"/>
                  </a:cubicBezTo>
                  <a:cubicBezTo>
                    <a:pt x="384908" y="2047735"/>
                    <a:pt x="472711" y="2080327"/>
                    <a:pt x="548372" y="2069054"/>
                  </a:cubicBezTo>
                  <a:cubicBezTo>
                    <a:pt x="619843" y="2058431"/>
                    <a:pt x="687989" y="2036607"/>
                    <a:pt x="746886" y="1994259"/>
                  </a:cubicBezTo>
                  <a:cubicBezTo>
                    <a:pt x="765386" y="1980962"/>
                    <a:pt x="781357" y="1969905"/>
                    <a:pt x="804409" y="1972507"/>
                  </a:cubicBezTo>
                  <a:cubicBezTo>
                    <a:pt x="813948" y="1976048"/>
                    <a:pt x="823559" y="1979445"/>
                    <a:pt x="833099" y="1983202"/>
                  </a:cubicBezTo>
                  <a:cubicBezTo>
                    <a:pt x="882818" y="2002859"/>
                    <a:pt x="931958" y="2025116"/>
                    <a:pt x="984929" y="2034439"/>
                  </a:cubicBezTo>
                  <a:cubicBezTo>
                    <a:pt x="1063409" y="2048314"/>
                    <a:pt x="1127942" y="2015505"/>
                    <a:pt x="1187633" y="1969183"/>
                  </a:cubicBezTo>
                  <a:cubicBezTo>
                    <a:pt x="1183297" y="1972579"/>
                    <a:pt x="1350520" y="2113642"/>
                    <a:pt x="1369598" y="2124626"/>
                  </a:cubicBezTo>
                  <a:cubicBezTo>
                    <a:pt x="1439334" y="2165095"/>
                    <a:pt x="1518537" y="2153677"/>
                    <a:pt x="1565582" y="2082495"/>
                  </a:cubicBezTo>
                  <a:cubicBezTo>
                    <a:pt x="1712281" y="1860568"/>
                    <a:pt x="1817428" y="1612914"/>
                    <a:pt x="1957551" y="1386795"/>
                  </a:cubicBezTo>
                  <a:cubicBezTo>
                    <a:pt x="1973449" y="1361141"/>
                    <a:pt x="1978001" y="1339389"/>
                    <a:pt x="1959790" y="1314674"/>
                  </a:cubicBezTo>
                  <a:cubicBezTo>
                    <a:pt x="1960080" y="1315107"/>
                    <a:pt x="2163290" y="1088627"/>
                    <a:pt x="2181140" y="1066948"/>
                  </a:cubicBezTo>
                  <a:cubicBezTo>
                    <a:pt x="2255574" y="976182"/>
                    <a:pt x="2325816" y="877684"/>
                    <a:pt x="2382328" y="774633"/>
                  </a:cubicBezTo>
                  <a:cubicBezTo>
                    <a:pt x="2432624" y="682928"/>
                    <a:pt x="2480681" y="584792"/>
                    <a:pt x="2510960" y="482681"/>
                  </a:cubicBezTo>
                  <a:cubicBezTo>
                    <a:pt x="2543841" y="371681"/>
                    <a:pt x="2545648" y="254827"/>
                    <a:pt x="2546370" y="139997"/>
                  </a:cubicBezTo>
                  <a:cubicBezTo>
                    <a:pt x="2543190" y="114993"/>
                    <a:pt x="2545286" y="88472"/>
                    <a:pt x="2517826" y="72718"/>
                  </a:cubicBezTo>
                  <a:close/>
                  <a:moveTo>
                    <a:pt x="1099253" y="1095059"/>
                  </a:moveTo>
                  <a:cubicBezTo>
                    <a:pt x="1099180" y="1094770"/>
                    <a:pt x="1099108" y="1094408"/>
                    <a:pt x="1099036" y="1094119"/>
                  </a:cubicBezTo>
                  <a:cubicBezTo>
                    <a:pt x="1099470" y="1094119"/>
                    <a:pt x="1099903" y="1094192"/>
                    <a:pt x="1100409" y="1094192"/>
                  </a:cubicBezTo>
                  <a:cubicBezTo>
                    <a:pt x="1100047" y="1094481"/>
                    <a:pt x="1099686" y="1094770"/>
                    <a:pt x="1099253" y="1095059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4">
              <a:extLst>
                <a:ext uri="{FF2B5EF4-FFF2-40B4-BE49-F238E27FC236}">
                  <a16:creationId xmlns:a16="http://schemas.microsoft.com/office/drawing/2014/main" id="{9F19E006-0588-4F10-B250-977AD73129B5}"/>
                </a:ext>
              </a:extLst>
            </p:cNvPr>
            <p:cNvSpPr/>
            <p:nvPr/>
          </p:nvSpPr>
          <p:spPr>
            <a:xfrm>
              <a:off x="8930713" y="-56305"/>
              <a:ext cx="2437663" cy="2116158"/>
            </a:xfrm>
            <a:custGeom>
              <a:avLst/>
              <a:gdLst>
                <a:gd name="connsiteX0" fmla="*/ 2365613 w 2392711"/>
                <a:gd name="connsiteY0" fmla="*/ 0 h 2077135"/>
                <a:gd name="connsiteX1" fmla="*/ 0 w 2392711"/>
                <a:gd name="connsiteY1" fmla="*/ 1766459 h 2077135"/>
                <a:gd name="connsiteX2" fmla="*/ 97775 w 2392711"/>
                <a:gd name="connsiteY2" fmla="*/ 1873557 h 2077135"/>
                <a:gd name="connsiteX3" fmla="*/ 110855 w 2392711"/>
                <a:gd name="connsiteY3" fmla="*/ 1880494 h 2077135"/>
                <a:gd name="connsiteX4" fmla="*/ 236380 w 2392711"/>
                <a:gd name="connsiteY4" fmla="*/ 1967646 h 2077135"/>
                <a:gd name="connsiteX5" fmla="*/ 368048 w 2392711"/>
                <a:gd name="connsiteY5" fmla="*/ 1999443 h 2077135"/>
                <a:gd name="connsiteX6" fmla="*/ 436556 w 2392711"/>
                <a:gd name="connsiteY6" fmla="*/ 1986435 h 2077135"/>
                <a:gd name="connsiteX7" fmla="*/ 593300 w 2392711"/>
                <a:gd name="connsiteY7" fmla="*/ 1920529 h 2077135"/>
                <a:gd name="connsiteX8" fmla="*/ 650823 w 2392711"/>
                <a:gd name="connsiteY8" fmla="*/ 1898777 h 2077135"/>
                <a:gd name="connsiteX9" fmla="*/ 650823 w 2392711"/>
                <a:gd name="connsiteY9" fmla="*/ 1898777 h 2077135"/>
                <a:gd name="connsiteX10" fmla="*/ 650823 w 2392711"/>
                <a:gd name="connsiteY10" fmla="*/ 1898777 h 2077135"/>
                <a:gd name="connsiteX11" fmla="*/ 679513 w 2392711"/>
                <a:gd name="connsiteY11" fmla="*/ 1909473 h 2077135"/>
                <a:gd name="connsiteX12" fmla="*/ 831342 w 2392711"/>
                <a:gd name="connsiteY12" fmla="*/ 1960709 h 2077135"/>
                <a:gd name="connsiteX13" fmla="*/ 1034047 w 2392711"/>
                <a:gd name="connsiteY13" fmla="*/ 1895453 h 2077135"/>
                <a:gd name="connsiteX14" fmla="*/ 1034047 w 2392711"/>
                <a:gd name="connsiteY14" fmla="*/ 1895453 h 2077135"/>
                <a:gd name="connsiteX15" fmla="*/ 1132762 w 2392711"/>
                <a:gd name="connsiteY15" fmla="*/ 1990699 h 2077135"/>
                <a:gd name="connsiteX16" fmla="*/ 1257565 w 2392711"/>
                <a:gd name="connsiteY16" fmla="*/ 2072070 h 2077135"/>
                <a:gd name="connsiteX17" fmla="*/ 1419439 w 2392711"/>
                <a:gd name="connsiteY17" fmla="*/ 1998937 h 2077135"/>
                <a:gd name="connsiteX18" fmla="*/ 1499655 w 2392711"/>
                <a:gd name="connsiteY18" fmla="*/ 1852383 h 2077135"/>
                <a:gd name="connsiteX19" fmla="*/ 1706551 w 2392711"/>
                <a:gd name="connsiteY19" fmla="*/ 1484045 h 2077135"/>
                <a:gd name="connsiteX20" fmla="*/ 1803965 w 2392711"/>
                <a:gd name="connsiteY20" fmla="*/ 1313282 h 2077135"/>
                <a:gd name="connsiteX21" fmla="*/ 1806205 w 2392711"/>
                <a:gd name="connsiteY21" fmla="*/ 1241161 h 2077135"/>
                <a:gd name="connsiteX22" fmla="*/ 1806205 w 2392711"/>
                <a:gd name="connsiteY22" fmla="*/ 1241161 h 2077135"/>
                <a:gd name="connsiteX23" fmla="*/ 1806205 w 2392711"/>
                <a:gd name="connsiteY23" fmla="*/ 1241161 h 2077135"/>
                <a:gd name="connsiteX24" fmla="*/ 2085728 w 2392711"/>
                <a:gd name="connsiteY24" fmla="*/ 920808 h 2077135"/>
                <a:gd name="connsiteX25" fmla="*/ 2164136 w 2392711"/>
                <a:gd name="connsiteY25" fmla="*/ 803376 h 2077135"/>
                <a:gd name="connsiteX26" fmla="*/ 2164136 w 2392711"/>
                <a:gd name="connsiteY26" fmla="*/ 803376 h 2077135"/>
                <a:gd name="connsiteX27" fmla="*/ 2228670 w 2392711"/>
                <a:gd name="connsiteY27" fmla="*/ 701193 h 2077135"/>
                <a:gd name="connsiteX28" fmla="*/ 2361927 w 2392711"/>
                <a:gd name="connsiteY28" fmla="*/ 393486 h 2077135"/>
                <a:gd name="connsiteX29" fmla="*/ 2391628 w 2392711"/>
                <a:gd name="connsiteY29" fmla="*/ 237609 h 2077135"/>
                <a:gd name="connsiteX30" fmla="*/ 2392712 w 2392711"/>
                <a:gd name="connsiteY30" fmla="*/ 66557 h 2077135"/>
                <a:gd name="connsiteX31" fmla="*/ 2365613 w 2392711"/>
                <a:gd name="connsiteY31" fmla="*/ 0 h 207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92711" h="2077135">
                  <a:moveTo>
                    <a:pt x="2365613" y="0"/>
                  </a:moveTo>
                  <a:lnTo>
                    <a:pt x="0" y="1766459"/>
                  </a:lnTo>
                  <a:cubicBezTo>
                    <a:pt x="30134" y="1804109"/>
                    <a:pt x="63088" y="1839519"/>
                    <a:pt x="97775" y="1873557"/>
                  </a:cubicBezTo>
                  <a:cubicBezTo>
                    <a:pt x="102184" y="1875797"/>
                    <a:pt x="107459" y="1877170"/>
                    <a:pt x="110855" y="1880494"/>
                  </a:cubicBezTo>
                  <a:cubicBezTo>
                    <a:pt x="148000" y="1916338"/>
                    <a:pt x="185650" y="1951892"/>
                    <a:pt x="236380" y="1967646"/>
                  </a:cubicBezTo>
                  <a:cubicBezTo>
                    <a:pt x="279450" y="1981088"/>
                    <a:pt x="320498" y="2000383"/>
                    <a:pt x="368048" y="1999443"/>
                  </a:cubicBezTo>
                  <a:cubicBezTo>
                    <a:pt x="392474" y="1998937"/>
                    <a:pt x="413142" y="1988097"/>
                    <a:pt x="436556" y="1986435"/>
                  </a:cubicBezTo>
                  <a:cubicBezTo>
                    <a:pt x="496031" y="1982172"/>
                    <a:pt x="546617" y="1954133"/>
                    <a:pt x="593300" y="1920529"/>
                  </a:cubicBezTo>
                  <a:cubicBezTo>
                    <a:pt x="611799" y="1907232"/>
                    <a:pt x="627771" y="1896176"/>
                    <a:pt x="650823" y="1898777"/>
                  </a:cubicBezTo>
                  <a:cubicBezTo>
                    <a:pt x="650823" y="1898777"/>
                    <a:pt x="650823" y="1898777"/>
                    <a:pt x="650823" y="1898777"/>
                  </a:cubicBezTo>
                  <a:cubicBezTo>
                    <a:pt x="650823" y="1898777"/>
                    <a:pt x="650823" y="1898777"/>
                    <a:pt x="650823" y="1898777"/>
                  </a:cubicBezTo>
                  <a:cubicBezTo>
                    <a:pt x="660363" y="1902318"/>
                    <a:pt x="669974" y="1905715"/>
                    <a:pt x="679513" y="1909473"/>
                  </a:cubicBezTo>
                  <a:cubicBezTo>
                    <a:pt x="729231" y="1929129"/>
                    <a:pt x="778372" y="1951387"/>
                    <a:pt x="831342" y="1960709"/>
                  </a:cubicBezTo>
                  <a:cubicBezTo>
                    <a:pt x="909823" y="1974584"/>
                    <a:pt x="974356" y="1941775"/>
                    <a:pt x="1034047" y="1895453"/>
                  </a:cubicBezTo>
                  <a:lnTo>
                    <a:pt x="1034047" y="1895453"/>
                  </a:lnTo>
                  <a:cubicBezTo>
                    <a:pt x="1066856" y="1927322"/>
                    <a:pt x="1098653" y="1960275"/>
                    <a:pt x="1132762" y="1990699"/>
                  </a:cubicBezTo>
                  <a:cubicBezTo>
                    <a:pt x="1170051" y="2023941"/>
                    <a:pt x="1210448" y="2054076"/>
                    <a:pt x="1257565" y="2072070"/>
                  </a:cubicBezTo>
                  <a:cubicBezTo>
                    <a:pt x="1308512" y="2091509"/>
                    <a:pt x="1393207" y="2052414"/>
                    <a:pt x="1419439" y="1998937"/>
                  </a:cubicBezTo>
                  <a:cubicBezTo>
                    <a:pt x="1443937" y="1948857"/>
                    <a:pt x="1471254" y="1899933"/>
                    <a:pt x="1499655" y="1852383"/>
                  </a:cubicBezTo>
                  <a:cubicBezTo>
                    <a:pt x="1571848" y="1731338"/>
                    <a:pt x="1637032" y="1606535"/>
                    <a:pt x="1706551" y="1484045"/>
                  </a:cubicBezTo>
                  <a:cubicBezTo>
                    <a:pt x="1738926" y="1427028"/>
                    <a:pt x="1769422" y="1368926"/>
                    <a:pt x="1803965" y="1313282"/>
                  </a:cubicBezTo>
                  <a:cubicBezTo>
                    <a:pt x="1819863" y="1287627"/>
                    <a:pt x="1824416" y="1265876"/>
                    <a:pt x="1806205" y="1241161"/>
                  </a:cubicBezTo>
                  <a:lnTo>
                    <a:pt x="1806205" y="1241161"/>
                  </a:lnTo>
                  <a:cubicBezTo>
                    <a:pt x="1806205" y="1241161"/>
                    <a:pt x="1806205" y="1241161"/>
                    <a:pt x="1806205" y="1241161"/>
                  </a:cubicBezTo>
                  <a:cubicBezTo>
                    <a:pt x="1907955" y="1141868"/>
                    <a:pt x="1997564" y="1031952"/>
                    <a:pt x="2085728" y="920808"/>
                  </a:cubicBezTo>
                  <a:cubicBezTo>
                    <a:pt x="2109432" y="880050"/>
                    <a:pt x="2143251" y="846013"/>
                    <a:pt x="2164136" y="803376"/>
                  </a:cubicBezTo>
                  <a:cubicBezTo>
                    <a:pt x="2164136" y="803376"/>
                    <a:pt x="2164136" y="803376"/>
                    <a:pt x="2164136" y="803376"/>
                  </a:cubicBezTo>
                  <a:cubicBezTo>
                    <a:pt x="2185743" y="769339"/>
                    <a:pt x="2209302" y="736458"/>
                    <a:pt x="2228670" y="701193"/>
                  </a:cubicBezTo>
                  <a:cubicBezTo>
                    <a:pt x="2282579" y="602839"/>
                    <a:pt x="2333165" y="502679"/>
                    <a:pt x="2361927" y="393486"/>
                  </a:cubicBezTo>
                  <a:cubicBezTo>
                    <a:pt x="2375368" y="342322"/>
                    <a:pt x="2391195" y="291302"/>
                    <a:pt x="2391628" y="237609"/>
                  </a:cubicBezTo>
                  <a:cubicBezTo>
                    <a:pt x="2392062" y="180592"/>
                    <a:pt x="2392350" y="123574"/>
                    <a:pt x="2392712" y="66557"/>
                  </a:cubicBezTo>
                  <a:cubicBezTo>
                    <a:pt x="2389532" y="41769"/>
                    <a:pt x="2391483" y="15826"/>
                    <a:pt x="2365613" y="0"/>
                  </a:cubicBezTo>
                  <a:close/>
                </a:path>
              </a:pathLst>
            </a:custGeom>
            <a:solidFill>
              <a:schemeClr val="accent3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8">
              <a:extLst>
                <a:ext uri="{FF2B5EF4-FFF2-40B4-BE49-F238E27FC236}">
                  <a16:creationId xmlns:a16="http://schemas.microsoft.com/office/drawing/2014/main" id="{1204C958-D349-4C1A-919D-81F8366A4388}"/>
                </a:ext>
              </a:extLst>
            </p:cNvPr>
            <p:cNvSpPr/>
            <p:nvPr/>
          </p:nvSpPr>
          <p:spPr>
            <a:xfrm>
              <a:off x="8768009" y="1076673"/>
              <a:ext cx="825607" cy="911522"/>
            </a:xfrm>
            <a:custGeom>
              <a:avLst/>
              <a:gdLst>
                <a:gd name="connsiteX0" fmla="*/ 250036 w 810382"/>
                <a:gd name="connsiteY0" fmla="*/ 768915 h 894713"/>
                <a:gd name="connsiteX1" fmla="*/ 175169 w 810382"/>
                <a:gd name="connsiteY1" fmla="*/ 689351 h 894713"/>
                <a:gd name="connsiteX2" fmla="*/ 33456 w 810382"/>
                <a:gd name="connsiteY2" fmla="*/ 184865 h 894713"/>
                <a:gd name="connsiteX3" fmla="*/ 121548 w 810382"/>
                <a:gd name="connsiteY3" fmla="*/ 84994 h 894713"/>
                <a:gd name="connsiteX4" fmla="*/ 233993 w 810382"/>
                <a:gd name="connsiteY4" fmla="*/ 10 h 894713"/>
                <a:gd name="connsiteX5" fmla="*/ 240496 w 810382"/>
                <a:gd name="connsiteY5" fmla="*/ 59990 h 894713"/>
                <a:gd name="connsiteX6" fmla="*/ 775478 w 810382"/>
                <a:gd name="connsiteY6" fmla="*/ 767831 h 894713"/>
                <a:gd name="connsiteX7" fmla="*/ 810382 w 810382"/>
                <a:gd name="connsiteY7" fmla="*/ 786765 h 894713"/>
                <a:gd name="connsiteX8" fmla="*/ 691000 w 810382"/>
                <a:gd name="connsiteY8" fmla="*/ 849491 h 894713"/>
                <a:gd name="connsiteX9" fmla="*/ 520381 w 810382"/>
                <a:gd name="connsiteY9" fmla="*/ 894657 h 894713"/>
                <a:gd name="connsiteX10" fmla="*/ 250036 w 810382"/>
                <a:gd name="connsiteY10" fmla="*/ 768915 h 89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0382" h="894713">
                  <a:moveTo>
                    <a:pt x="250036" y="768915"/>
                  </a:moveTo>
                  <a:cubicBezTo>
                    <a:pt x="223442" y="743550"/>
                    <a:pt x="198583" y="716306"/>
                    <a:pt x="175169" y="689351"/>
                  </a:cubicBezTo>
                  <a:cubicBezTo>
                    <a:pt x="60122" y="556671"/>
                    <a:pt x="-59983" y="360181"/>
                    <a:pt x="33456" y="184865"/>
                  </a:cubicBezTo>
                  <a:cubicBezTo>
                    <a:pt x="54557" y="145191"/>
                    <a:pt x="87077" y="113105"/>
                    <a:pt x="121548" y="84994"/>
                  </a:cubicBezTo>
                  <a:cubicBezTo>
                    <a:pt x="128846" y="79068"/>
                    <a:pt x="233849" y="-1002"/>
                    <a:pt x="233993" y="10"/>
                  </a:cubicBezTo>
                  <a:cubicBezTo>
                    <a:pt x="238690" y="25664"/>
                    <a:pt x="238184" y="42718"/>
                    <a:pt x="240496" y="59990"/>
                  </a:cubicBezTo>
                  <a:cubicBezTo>
                    <a:pt x="273955" y="307499"/>
                    <a:pt x="501447" y="627563"/>
                    <a:pt x="775478" y="767831"/>
                  </a:cubicBezTo>
                  <a:cubicBezTo>
                    <a:pt x="787258" y="773829"/>
                    <a:pt x="798748" y="780477"/>
                    <a:pt x="810382" y="786765"/>
                  </a:cubicBezTo>
                  <a:cubicBezTo>
                    <a:pt x="784150" y="772456"/>
                    <a:pt x="712535" y="838796"/>
                    <a:pt x="691000" y="849491"/>
                  </a:cubicBezTo>
                  <a:cubicBezTo>
                    <a:pt x="640848" y="874495"/>
                    <a:pt x="576676" y="893501"/>
                    <a:pt x="520381" y="894657"/>
                  </a:cubicBezTo>
                  <a:cubicBezTo>
                    <a:pt x="412561" y="896753"/>
                    <a:pt x="324469" y="839952"/>
                    <a:pt x="250036" y="768915"/>
                  </a:cubicBezTo>
                  <a:close/>
                </a:path>
              </a:pathLst>
            </a:custGeom>
            <a:solidFill>
              <a:schemeClr val="accent4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21">
              <a:extLst>
                <a:ext uri="{FF2B5EF4-FFF2-40B4-BE49-F238E27FC236}">
                  <a16:creationId xmlns:a16="http://schemas.microsoft.com/office/drawing/2014/main" id="{F71460F0-A211-467C-BDA3-CEFEB30696A6}"/>
                </a:ext>
              </a:extLst>
            </p:cNvPr>
            <p:cNvSpPr/>
            <p:nvPr/>
          </p:nvSpPr>
          <p:spPr>
            <a:xfrm>
              <a:off x="8979447" y="-131272"/>
              <a:ext cx="2394230" cy="2191162"/>
            </a:xfrm>
            <a:custGeom>
              <a:avLst/>
              <a:gdLst>
                <a:gd name="connsiteX0" fmla="*/ 1754931 w 2394230"/>
                <a:gd name="connsiteY0" fmla="*/ 1327151 h 2191162"/>
                <a:gd name="connsiteX1" fmla="*/ 1791255 w 2394230"/>
                <a:gd name="connsiteY1" fmla="*/ 1339372 h 2191162"/>
                <a:gd name="connsiteX2" fmla="*/ 1788973 w 2394230"/>
                <a:gd name="connsiteY2" fmla="*/ 1412848 h 2191162"/>
                <a:gd name="connsiteX3" fmla="*/ 1689729 w 2394230"/>
                <a:gd name="connsiteY3" fmla="*/ 1586820 h 2191162"/>
                <a:gd name="connsiteX4" fmla="*/ 1478946 w 2394230"/>
                <a:gd name="connsiteY4" fmla="*/ 1962077 h 2191162"/>
                <a:gd name="connsiteX5" fmla="*/ 1397224 w 2394230"/>
                <a:gd name="connsiteY5" fmla="*/ 2111385 h 2191162"/>
                <a:gd name="connsiteX6" fmla="*/ 1236947 w 2394230"/>
                <a:gd name="connsiteY6" fmla="*/ 2187511 h 2191162"/>
                <a:gd name="connsiteX7" fmla="*/ 1106928 w 2394230"/>
                <a:gd name="connsiteY7" fmla="*/ 2107999 h 2191162"/>
                <a:gd name="connsiteX8" fmla="*/ 1004665 w 2394230"/>
                <a:gd name="connsiteY8" fmla="*/ 2006104 h 2191162"/>
                <a:gd name="connsiteX9" fmla="*/ 1118045 w 2394230"/>
                <a:gd name="connsiteY9" fmla="*/ 1841703 h 2191162"/>
                <a:gd name="connsiteX10" fmla="*/ 1287966 w 2394230"/>
                <a:gd name="connsiteY10" fmla="*/ 1683340 h 2191162"/>
                <a:gd name="connsiteX11" fmla="*/ 1719546 w 2394230"/>
                <a:gd name="connsiteY11" fmla="*/ 1343200 h 2191162"/>
                <a:gd name="connsiteX12" fmla="*/ 1754931 w 2394230"/>
                <a:gd name="connsiteY12" fmla="*/ 1327151 h 2191162"/>
                <a:gd name="connsiteX13" fmla="*/ 914404 w 2394230"/>
                <a:gd name="connsiteY13" fmla="*/ 1114601 h 2191162"/>
                <a:gd name="connsiteX14" fmla="*/ 914625 w 2394230"/>
                <a:gd name="connsiteY14" fmla="*/ 1115557 h 2191162"/>
                <a:gd name="connsiteX15" fmla="*/ 915803 w 2394230"/>
                <a:gd name="connsiteY15" fmla="*/ 1114674 h 2191162"/>
                <a:gd name="connsiteX16" fmla="*/ 914404 w 2394230"/>
                <a:gd name="connsiteY16" fmla="*/ 1114601 h 2191162"/>
                <a:gd name="connsiteX17" fmla="*/ 1319699 w 2394230"/>
                <a:gd name="connsiteY17" fmla="*/ 810712 h 2191162"/>
                <a:gd name="connsiteX18" fmla="*/ 1353124 w 2394230"/>
                <a:gd name="connsiteY18" fmla="*/ 822317 h 2191162"/>
                <a:gd name="connsiteX19" fmla="*/ 1370574 w 2394230"/>
                <a:gd name="connsiteY19" fmla="*/ 843225 h 2191162"/>
                <a:gd name="connsiteX20" fmla="*/ 1351946 w 2394230"/>
                <a:gd name="connsiteY20" fmla="*/ 909707 h 2191162"/>
                <a:gd name="connsiteX21" fmla="*/ 954086 w 2394230"/>
                <a:gd name="connsiteY21" fmla="*/ 1310144 h 2191162"/>
                <a:gd name="connsiteX22" fmla="*/ 746028 w 2394230"/>
                <a:gd name="connsiteY22" fmla="*/ 1505834 h 2191162"/>
                <a:gd name="connsiteX23" fmla="*/ 569774 w 2394230"/>
                <a:gd name="connsiteY23" fmla="*/ 1573788 h 2191162"/>
                <a:gd name="connsiteX24" fmla="*/ 471193 w 2394230"/>
                <a:gd name="connsiteY24" fmla="*/ 1476753 h 2191162"/>
                <a:gd name="connsiteX25" fmla="*/ 409937 w 2394230"/>
                <a:gd name="connsiteY25" fmla="*/ 1381853 h 2191162"/>
                <a:gd name="connsiteX26" fmla="*/ 368709 w 2394230"/>
                <a:gd name="connsiteY26" fmla="*/ 1300204 h 2191162"/>
                <a:gd name="connsiteX27" fmla="*/ 391312 w 2394230"/>
                <a:gd name="connsiteY27" fmla="*/ 1231294 h 2191162"/>
                <a:gd name="connsiteX28" fmla="*/ 830032 w 2394230"/>
                <a:gd name="connsiteY28" fmla="*/ 1015430 h 2191162"/>
                <a:gd name="connsiteX29" fmla="*/ 1284728 w 2394230"/>
                <a:gd name="connsiteY29" fmla="*/ 817384 h 2191162"/>
                <a:gd name="connsiteX30" fmla="*/ 1319699 w 2394230"/>
                <a:gd name="connsiteY30" fmla="*/ 810712 h 2191162"/>
                <a:gd name="connsiteX31" fmla="*/ 953467 w 2394230"/>
                <a:gd name="connsiteY31" fmla="*/ 284618 h 2191162"/>
                <a:gd name="connsiteX32" fmla="*/ 992002 w 2394230"/>
                <a:gd name="connsiteY32" fmla="*/ 319322 h 2191162"/>
                <a:gd name="connsiteX33" fmla="*/ 961080 w 2394230"/>
                <a:gd name="connsiteY33" fmla="*/ 379104 h 2191162"/>
                <a:gd name="connsiteX34" fmla="*/ 305171 w 2394230"/>
                <a:gd name="connsiteY34" fmla="*/ 830267 h 2191162"/>
                <a:gd name="connsiteX35" fmla="*/ 167717 w 2394230"/>
                <a:gd name="connsiteY35" fmla="*/ 855962 h 2191162"/>
                <a:gd name="connsiteX36" fmla="*/ 3464 w 2394230"/>
                <a:gd name="connsiteY36" fmla="*/ 597029 h 2191162"/>
                <a:gd name="connsiteX37" fmla="*/ 31734 w 2394230"/>
                <a:gd name="connsiteY37" fmla="*/ 525100 h 2191162"/>
                <a:gd name="connsiteX38" fmla="*/ 442184 w 2394230"/>
                <a:gd name="connsiteY38" fmla="*/ 389779 h 2191162"/>
                <a:gd name="connsiteX39" fmla="*/ 933325 w 2394230"/>
                <a:gd name="connsiteY39" fmla="*/ 285309 h 2191162"/>
                <a:gd name="connsiteX40" fmla="*/ 953467 w 2394230"/>
                <a:gd name="connsiteY40" fmla="*/ 284618 h 2191162"/>
                <a:gd name="connsiteX41" fmla="*/ 2000566 w 2394230"/>
                <a:gd name="connsiteY41" fmla="*/ 115 h 2191162"/>
                <a:gd name="connsiteX42" fmla="*/ 2124621 w 2394230"/>
                <a:gd name="connsiteY42" fmla="*/ 4069 h 2191162"/>
                <a:gd name="connsiteX43" fmla="*/ 2359775 w 2394230"/>
                <a:gd name="connsiteY43" fmla="*/ 74084 h 2191162"/>
                <a:gd name="connsiteX44" fmla="*/ 2388782 w 2394230"/>
                <a:gd name="connsiteY44" fmla="*/ 142701 h 2191162"/>
                <a:gd name="connsiteX45" fmla="*/ 2221731 w 2394230"/>
                <a:gd name="connsiteY45" fmla="*/ 789260 h 2191162"/>
                <a:gd name="connsiteX46" fmla="*/ 2155986 w 2394230"/>
                <a:gd name="connsiteY46" fmla="*/ 893436 h 2191162"/>
                <a:gd name="connsiteX47" fmla="*/ 1912293 w 2394230"/>
                <a:gd name="connsiteY47" fmla="*/ 736104 h 2191162"/>
                <a:gd name="connsiteX48" fmla="*/ 1741414 w 2394230"/>
                <a:gd name="connsiteY48" fmla="*/ 573544 h 2191162"/>
                <a:gd name="connsiteX49" fmla="*/ 1601823 w 2394230"/>
                <a:gd name="connsiteY49" fmla="*/ 360699 h 2191162"/>
                <a:gd name="connsiteX50" fmla="*/ 1523120 w 2394230"/>
                <a:gd name="connsiteY50" fmla="*/ 92711 h 2191162"/>
                <a:gd name="connsiteX51" fmla="*/ 1634807 w 2394230"/>
                <a:gd name="connsiteY51" fmla="*/ 55163 h 2191162"/>
                <a:gd name="connsiteX52" fmla="*/ 2000566 w 2394230"/>
                <a:gd name="connsiteY52" fmla="*/ 115 h 219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94230" h="2191162">
                  <a:moveTo>
                    <a:pt x="1754931" y="1327151"/>
                  </a:moveTo>
                  <a:cubicBezTo>
                    <a:pt x="1766775" y="1326083"/>
                    <a:pt x="1778776" y="1329727"/>
                    <a:pt x="1791255" y="1339372"/>
                  </a:cubicBezTo>
                  <a:cubicBezTo>
                    <a:pt x="1809808" y="1364478"/>
                    <a:pt x="1805170" y="1386712"/>
                    <a:pt x="1788973" y="1412848"/>
                  </a:cubicBezTo>
                  <a:cubicBezTo>
                    <a:pt x="1753855" y="1469538"/>
                    <a:pt x="1722712" y="1528805"/>
                    <a:pt x="1689729" y="1586820"/>
                  </a:cubicBezTo>
                  <a:cubicBezTo>
                    <a:pt x="1618904" y="1711611"/>
                    <a:pt x="1552496" y="1838759"/>
                    <a:pt x="1478946" y="1962077"/>
                  </a:cubicBezTo>
                  <a:cubicBezTo>
                    <a:pt x="1450012" y="2010521"/>
                    <a:pt x="1422182" y="2060364"/>
                    <a:pt x="1397224" y="2111385"/>
                  </a:cubicBezTo>
                  <a:cubicBezTo>
                    <a:pt x="1371162" y="2164615"/>
                    <a:pt x="1294962" y="2203561"/>
                    <a:pt x="1236947" y="2187511"/>
                  </a:cubicBezTo>
                  <a:cubicBezTo>
                    <a:pt x="1187618" y="2173891"/>
                    <a:pt x="1144549" y="2141644"/>
                    <a:pt x="1106928" y="2107999"/>
                  </a:cubicBezTo>
                  <a:cubicBezTo>
                    <a:pt x="1093822" y="2096292"/>
                    <a:pt x="1003267" y="2021049"/>
                    <a:pt x="1004665" y="2006104"/>
                  </a:cubicBezTo>
                  <a:cubicBezTo>
                    <a:pt x="1011438" y="1934247"/>
                    <a:pt x="1070116" y="1889043"/>
                    <a:pt x="1118045" y="1841703"/>
                  </a:cubicBezTo>
                  <a:cubicBezTo>
                    <a:pt x="1173189" y="1787296"/>
                    <a:pt x="1229804" y="1734508"/>
                    <a:pt x="1287966" y="1683340"/>
                  </a:cubicBezTo>
                  <a:cubicBezTo>
                    <a:pt x="1425863" y="1561935"/>
                    <a:pt x="1575097" y="1455918"/>
                    <a:pt x="1719546" y="1343200"/>
                  </a:cubicBezTo>
                  <a:cubicBezTo>
                    <a:pt x="1731399" y="1333998"/>
                    <a:pt x="1743087" y="1328218"/>
                    <a:pt x="1754931" y="1327151"/>
                  </a:cubicBezTo>
                  <a:close/>
                  <a:moveTo>
                    <a:pt x="914404" y="1114601"/>
                  </a:moveTo>
                  <a:cubicBezTo>
                    <a:pt x="914477" y="1114895"/>
                    <a:pt x="914552" y="1115263"/>
                    <a:pt x="914625" y="1115557"/>
                  </a:cubicBezTo>
                  <a:cubicBezTo>
                    <a:pt x="915066" y="1115263"/>
                    <a:pt x="915435" y="1114968"/>
                    <a:pt x="915803" y="1114674"/>
                  </a:cubicBezTo>
                  <a:cubicBezTo>
                    <a:pt x="915287" y="1114674"/>
                    <a:pt x="914846" y="1114601"/>
                    <a:pt x="914404" y="1114601"/>
                  </a:cubicBezTo>
                  <a:close/>
                  <a:moveTo>
                    <a:pt x="1319699" y="810712"/>
                  </a:moveTo>
                  <a:cubicBezTo>
                    <a:pt x="1331056" y="811457"/>
                    <a:pt x="1342154" y="815249"/>
                    <a:pt x="1353124" y="822317"/>
                  </a:cubicBezTo>
                  <a:cubicBezTo>
                    <a:pt x="1362548" y="826292"/>
                    <a:pt x="1369984" y="831887"/>
                    <a:pt x="1370574" y="843225"/>
                  </a:cubicBezTo>
                  <a:cubicBezTo>
                    <a:pt x="1370941" y="870760"/>
                    <a:pt x="1372634" y="887914"/>
                    <a:pt x="1351946" y="909707"/>
                  </a:cubicBezTo>
                  <a:cubicBezTo>
                    <a:pt x="1222370" y="1046131"/>
                    <a:pt x="1089701" y="1179684"/>
                    <a:pt x="954086" y="1310144"/>
                  </a:cubicBezTo>
                  <a:cubicBezTo>
                    <a:pt x="885470" y="1376183"/>
                    <a:pt x="816117" y="1441414"/>
                    <a:pt x="746028" y="1505834"/>
                  </a:cubicBezTo>
                  <a:cubicBezTo>
                    <a:pt x="692651" y="1554868"/>
                    <a:pt x="641483" y="1629227"/>
                    <a:pt x="569774" y="1573788"/>
                  </a:cubicBezTo>
                  <a:cubicBezTo>
                    <a:pt x="533036" y="1545370"/>
                    <a:pt x="504396" y="1508705"/>
                    <a:pt x="471193" y="1476753"/>
                  </a:cubicBezTo>
                  <a:cubicBezTo>
                    <a:pt x="450726" y="1445095"/>
                    <a:pt x="429964" y="1413732"/>
                    <a:pt x="409937" y="1381853"/>
                  </a:cubicBezTo>
                  <a:cubicBezTo>
                    <a:pt x="393667" y="1356011"/>
                    <a:pt x="380121" y="1328697"/>
                    <a:pt x="368709" y="1300204"/>
                  </a:cubicBezTo>
                  <a:cubicBezTo>
                    <a:pt x="356634" y="1270166"/>
                    <a:pt x="362746" y="1249404"/>
                    <a:pt x="391312" y="1231294"/>
                  </a:cubicBezTo>
                  <a:cubicBezTo>
                    <a:pt x="528103" y="1144712"/>
                    <a:pt x="682638" y="1081912"/>
                    <a:pt x="830032" y="1015430"/>
                  </a:cubicBezTo>
                  <a:cubicBezTo>
                    <a:pt x="980738" y="947476"/>
                    <a:pt x="1132623" y="882171"/>
                    <a:pt x="1284728" y="817384"/>
                  </a:cubicBezTo>
                  <a:cubicBezTo>
                    <a:pt x="1296729" y="812267"/>
                    <a:pt x="1308343" y="809966"/>
                    <a:pt x="1319699" y="810712"/>
                  </a:cubicBezTo>
                  <a:close/>
                  <a:moveTo>
                    <a:pt x="953467" y="284618"/>
                  </a:moveTo>
                  <a:cubicBezTo>
                    <a:pt x="971323" y="287697"/>
                    <a:pt x="982781" y="301377"/>
                    <a:pt x="992002" y="319322"/>
                  </a:cubicBezTo>
                  <a:cubicBezTo>
                    <a:pt x="997081" y="347226"/>
                    <a:pt x="983167" y="364012"/>
                    <a:pt x="961080" y="379104"/>
                  </a:cubicBezTo>
                  <a:cubicBezTo>
                    <a:pt x="742124" y="529002"/>
                    <a:pt x="523316" y="679119"/>
                    <a:pt x="305171" y="830267"/>
                  </a:cubicBezTo>
                  <a:cubicBezTo>
                    <a:pt x="262249" y="860010"/>
                    <a:pt x="217633" y="869140"/>
                    <a:pt x="167717" y="855962"/>
                  </a:cubicBezTo>
                  <a:cubicBezTo>
                    <a:pt x="65233" y="818634"/>
                    <a:pt x="32397" y="689573"/>
                    <a:pt x="3464" y="597029"/>
                  </a:cubicBezTo>
                  <a:cubicBezTo>
                    <a:pt x="-6108" y="566328"/>
                    <a:pt x="4421" y="541591"/>
                    <a:pt x="31734" y="525100"/>
                  </a:cubicBezTo>
                  <a:cubicBezTo>
                    <a:pt x="151005" y="453169"/>
                    <a:pt x="307969" y="424236"/>
                    <a:pt x="442184" y="389779"/>
                  </a:cubicBezTo>
                  <a:cubicBezTo>
                    <a:pt x="604597" y="348109"/>
                    <a:pt x="769586" y="319543"/>
                    <a:pt x="933325" y="285309"/>
                  </a:cubicBezTo>
                  <a:cubicBezTo>
                    <a:pt x="940853" y="283744"/>
                    <a:pt x="947516" y="283592"/>
                    <a:pt x="953467" y="284618"/>
                  </a:cubicBezTo>
                  <a:close/>
                  <a:moveTo>
                    <a:pt x="2000566" y="115"/>
                  </a:moveTo>
                  <a:cubicBezTo>
                    <a:pt x="2041772" y="-417"/>
                    <a:pt x="2083135" y="903"/>
                    <a:pt x="2124621" y="4069"/>
                  </a:cubicBezTo>
                  <a:cubicBezTo>
                    <a:pt x="2206197" y="10326"/>
                    <a:pt x="2288728" y="33370"/>
                    <a:pt x="2359775" y="74084"/>
                  </a:cubicBezTo>
                  <a:cubicBezTo>
                    <a:pt x="2387750" y="90134"/>
                    <a:pt x="2385616" y="117080"/>
                    <a:pt x="2388782" y="142701"/>
                  </a:cubicBezTo>
                  <a:cubicBezTo>
                    <a:pt x="2417053" y="375939"/>
                    <a:pt x="2331429" y="589225"/>
                    <a:pt x="2221731" y="789260"/>
                  </a:cubicBezTo>
                  <a:cubicBezTo>
                    <a:pt x="2202000" y="825187"/>
                    <a:pt x="2177999" y="858760"/>
                    <a:pt x="2155986" y="893436"/>
                  </a:cubicBezTo>
                  <a:cubicBezTo>
                    <a:pt x="2139789" y="918763"/>
                    <a:pt x="1932539" y="751859"/>
                    <a:pt x="1912293" y="736104"/>
                  </a:cubicBezTo>
                  <a:cubicBezTo>
                    <a:pt x="1849934" y="687659"/>
                    <a:pt x="1792360" y="633326"/>
                    <a:pt x="1741414" y="573544"/>
                  </a:cubicBezTo>
                  <a:cubicBezTo>
                    <a:pt x="1686342" y="508829"/>
                    <a:pt x="1639003" y="437709"/>
                    <a:pt x="1601823" y="360699"/>
                  </a:cubicBezTo>
                  <a:cubicBezTo>
                    <a:pt x="1588129" y="332280"/>
                    <a:pt x="1486456" y="118479"/>
                    <a:pt x="1523120" y="92711"/>
                  </a:cubicBezTo>
                  <a:cubicBezTo>
                    <a:pt x="1556619" y="69226"/>
                    <a:pt x="1597333" y="66133"/>
                    <a:pt x="1634807" y="55163"/>
                  </a:cubicBezTo>
                  <a:cubicBezTo>
                    <a:pt x="1754740" y="19990"/>
                    <a:pt x="1876949" y="1713"/>
                    <a:pt x="2000566" y="115"/>
                  </a:cubicBezTo>
                  <a:close/>
                </a:path>
              </a:pathLst>
            </a:custGeom>
            <a:solidFill>
              <a:schemeClr val="accent1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24">
              <a:extLst>
                <a:ext uri="{FF2B5EF4-FFF2-40B4-BE49-F238E27FC236}">
                  <a16:creationId xmlns:a16="http://schemas.microsoft.com/office/drawing/2014/main" id="{954D6E5C-1F0C-4D87-8C4A-DC22DAC7F089}"/>
                </a:ext>
              </a:extLst>
            </p:cNvPr>
            <p:cNvSpPr/>
            <p:nvPr/>
          </p:nvSpPr>
          <p:spPr>
            <a:xfrm>
              <a:off x="8830635" y="-95620"/>
              <a:ext cx="2383721" cy="1860601"/>
            </a:xfrm>
            <a:custGeom>
              <a:avLst/>
              <a:gdLst>
                <a:gd name="connsiteX0" fmla="*/ 115613 w 2383721"/>
                <a:gd name="connsiteY0" fmla="*/ 1324334 h 1860601"/>
                <a:gd name="connsiteX1" fmla="*/ 156989 w 2383721"/>
                <a:gd name="connsiteY1" fmla="*/ 1366888 h 1860601"/>
                <a:gd name="connsiteX2" fmla="*/ 351280 w 2383721"/>
                <a:gd name="connsiteY2" fmla="*/ 1708058 h 1860601"/>
                <a:gd name="connsiteX3" fmla="*/ 366226 w 2383721"/>
                <a:gd name="connsiteY3" fmla="*/ 1770859 h 1860601"/>
                <a:gd name="connsiteX4" fmla="*/ 258736 w 2383721"/>
                <a:gd name="connsiteY4" fmla="*/ 1853096 h 1860601"/>
                <a:gd name="connsiteX5" fmla="*/ 208673 w 2383721"/>
                <a:gd name="connsiteY5" fmla="*/ 1851035 h 1860601"/>
                <a:gd name="connsiteX6" fmla="*/ 16663 w 2383721"/>
                <a:gd name="connsiteY6" fmla="*/ 1605796 h 1860601"/>
                <a:gd name="connsiteX7" fmla="*/ 63341 w 2383721"/>
                <a:gd name="connsiteY7" fmla="*/ 1344728 h 1860601"/>
                <a:gd name="connsiteX8" fmla="*/ 115613 w 2383721"/>
                <a:gd name="connsiteY8" fmla="*/ 1324334 h 1860601"/>
                <a:gd name="connsiteX9" fmla="*/ 1437223 w 2383721"/>
                <a:gd name="connsiteY9" fmla="*/ 852411 h 1860601"/>
                <a:gd name="connsiteX10" fmla="*/ 1374496 w 2383721"/>
                <a:gd name="connsiteY10" fmla="*/ 909837 h 1860601"/>
                <a:gd name="connsiteX11" fmla="*/ 733238 w 2383721"/>
                <a:gd name="connsiteY11" fmla="*/ 1388020 h 1860601"/>
                <a:gd name="connsiteX12" fmla="*/ 679345 w 2383721"/>
                <a:gd name="connsiteY12" fmla="*/ 1389272 h 1860601"/>
                <a:gd name="connsiteX13" fmla="*/ 690537 w 2383721"/>
                <a:gd name="connsiteY13" fmla="*/ 1346644 h 1860601"/>
                <a:gd name="connsiteX14" fmla="*/ 1066677 w 2383721"/>
                <a:gd name="connsiteY14" fmla="*/ 1081968 h 1860601"/>
                <a:gd name="connsiteX15" fmla="*/ 1393271 w 2383721"/>
                <a:gd name="connsiteY15" fmla="*/ 866767 h 1860601"/>
                <a:gd name="connsiteX16" fmla="*/ 1437223 w 2383721"/>
                <a:gd name="connsiteY16" fmla="*/ 852411 h 1860601"/>
                <a:gd name="connsiteX17" fmla="*/ 1012122 w 2383721"/>
                <a:gd name="connsiteY17" fmla="*/ 306348 h 1860601"/>
                <a:gd name="connsiteX18" fmla="*/ 1035239 w 2383721"/>
                <a:gd name="connsiteY18" fmla="*/ 322692 h 1860601"/>
                <a:gd name="connsiteX19" fmla="*/ 1018306 w 2383721"/>
                <a:gd name="connsiteY19" fmla="*/ 343380 h 1860601"/>
                <a:gd name="connsiteX20" fmla="*/ 772626 w 2383721"/>
                <a:gd name="connsiteY20" fmla="*/ 425911 h 1860601"/>
                <a:gd name="connsiteX21" fmla="*/ 343550 w 2383721"/>
                <a:gd name="connsiteY21" fmla="*/ 626460 h 1860601"/>
                <a:gd name="connsiteX22" fmla="*/ 302689 w 2383721"/>
                <a:gd name="connsiteY22" fmla="*/ 656278 h 1860601"/>
                <a:gd name="connsiteX23" fmla="*/ 253583 w 2383721"/>
                <a:gd name="connsiteY23" fmla="*/ 644572 h 1860601"/>
                <a:gd name="connsiteX24" fmla="*/ 212132 w 2383721"/>
                <a:gd name="connsiteY24" fmla="*/ 562556 h 1860601"/>
                <a:gd name="connsiteX25" fmla="*/ 229802 w 2383721"/>
                <a:gd name="connsiteY25" fmla="*/ 514774 h 1860601"/>
                <a:gd name="connsiteX26" fmla="*/ 420340 w 2383721"/>
                <a:gd name="connsiteY26" fmla="*/ 446379 h 1860601"/>
                <a:gd name="connsiteX27" fmla="*/ 894104 w 2383721"/>
                <a:gd name="connsiteY27" fmla="*/ 326005 h 1860601"/>
                <a:gd name="connsiteX28" fmla="*/ 1012122 w 2383721"/>
                <a:gd name="connsiteY28" fmla="*/ 306348 h 1860601"/>
                <a:gd name="connsiteX29" fmla="*/ 2142532 w 2383721"/>
                <a:gd name="connsiteY29" fmla="*/ 0 h 1860601"/>
                <a:gd name="connsiteX30" fmla="*/ 2340285 w 2383721"/>
                <a:gd name="connsiteY30" fmla="*/ 23044 h 1860601"/>
                <a:gd name="connsiteX31" fmla="*/ 2383428 w 2383721"/>
                <a:gd name="connsiteY31" fmla="*/ 61697 h 1860601"/>
                <a:gd name="connsiteX32" fmla="*/ 2349119 w 2383721"/>
                <a:gd name="connsiteY32" fmla="*/ 108595 h 1860601"/>
                <a:gd name="connsiteX33" fmla="*/ 1857611 w 2383721"/>
                <a:gd name="connsiteY33" fmla="*/ 316801 h 1860601"/>
                <a:gd name="connsiteX34" fmla="*/ 1792013 w 2383721"/>
                <a:gd name="connsiteY34" fmla="*/ 294787 h 1860601"/>
                <a:gd name="connsiteX35" fmla="*/ 1725899 w 2383721"/>
                <a:gd name="connsiteY35" fmla="*/ 128325 h 1860601"/>
                <a:gd name="connsiteX36" fmla="*/ 1757484 w 2383721"/>
                <a:gd name="connsiteY36" fmla="*/ 70163 h 1860601"/>
                <a:gd name="connsiteX37" fmla="*/ 2142532 w 2383721"/>
                <a:gd name="connsiteY37" fmla="*/ 0 h 186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83721" h="1860601">
                  <a:moveTo>
                    <a:pt x="115613" y="1324334"/>
                  </a:moveTo>
                  <a:cubicBezTo>
                    <a:pt x="137331" y="1330740"/>
                    <a:pt x="151394" y="1343108"/>
                    <a:pt x="156989" y="1366888"/>
                  </a:cubicBezTo>
                  <a:cubicBezTo>
                    <a:pt x="188131" y="1499631"/>
                    <a:pt x="253804" y="1612937"/>
                    <a:pt x="351280" y="1708058"/>
                  </a:cubicBezTo>
                  <a:cubicBezTo>
                    <a:pt x="368950" y="1725360"/>
                    <a:pt x="391331" y="1750613"/>
                    <a:pt x="366226" y="1770859"/>
                  </a:cubicBezTo>
                  <a:cubicBezTo>
                    <a:pt x="335156" y="1792504"/>
                    <a:pt x="291056" y="1833218"/>
                    <a:pt x="258736" y="1853096"/>
                  </a:cubicBezTo>
                  <a:cubicBezTo>
                    <a:pt x="242613" y="1862962"/>
                    <a:pt x="225458" y="1863918"/>
                    <a:pt x="208673" y="1851035"/>
                  </a:cubicBezTo>
                  <a:cubicBezTo>
                    <a:pt x="123342" y="1785878"/>
                    <a:pt x="54212" y="1708279"/>
                    <a:pt x="16663" y="1605796"/>
                  </a:cubicBezTo>
                  <a:cubicBezTo>
                    <a:pt x="-18602" y="1509717"/>
                    <a:pt x="4516" y="1423578"/>
                    <a:pt x="63341" y="1344728"/>
                  </a:cubicBezTo>
                  <a:cubicBezTo>
                    <a:pt x="75047" y="1329046"/>
                    <a:pt x="93010" y="1317707"/>
                    <a:pt x="115613" y="1324334"/>
                  </a:cubicBezTo>
                  <a:close/>
                  <a:moveTo>
                    <a:pt x="1437223" y="852411"/>
                  </a:moveTo>
                  <a:cubicBezTo>
                    <a:pt x="1417860" y="871406"/>
                    <a:pt x="1392459" y="895701"/>
                    <a:pt x="1374496" y="909837"/>
                  </a:cubicBezTo>
                  <a:cubicBezTo>
                    <a:pt x="1256626" y="1002897"/>
                    <a:pt x="793314" y="1341195"/>
                    <a:pt x="733238" y="1388020"/>
                  </a:cubicBezTo>
                  <a:cubicBezTo>
                    <a:pt x="704672" y="1410254"/>
                    <a:pt x="691788" y="1412905"/>
                    <a:pt x="679345" y="1389272"/>
                  </a:cubicBezTo>
                  <a:cubicBezTo>
                    <a:pt x="666829" y="1365638"/>
                    <a:pt x="673750" y="1358423"/>
                    <a:pt x="690537" y="1346644"/>
                  </a:cubicBezTo>
                  <a:cubicBezTo>
                    <a:pt x="815769" y="1258296"/>
                    <a:pt x="940488" y="1168991"/>
                    <a:pt x="1066677" y="1081968"/>
                  </a:cubicBezTo>
                  <a:cubicBezTo>
                    <a:pt x="1174020" y="1007976"/>
                    <a:pt x="1282467" y="935531"/>
                    <a:pt x="1393271" y="866767"/>
                  </a:cubicBezTo>
                  <a:cubicBezTo>
                    <a:pt x="1401000" y="861982"/>
                    <a:pt x="1419406" y="849392"/>
                    <a:pt x="1437223" y="852411"/>
                  </a:cubicBezTo>
                  <a:close/>
                  <a:moveTo>
                    <a:pt x="1012122" y="306348"/>
                  </a:moveTo>
                  <a:cubicBezTo>
                    <a:pt x="1025300" y="303770"/>
                    <a:pt x="1031633" y="312090"/>
                    <a:pt x="1035239" y="322692"/>
                  </a:cubicBezTo>
                  <a:cubicBezTo>
                    <a:pt x="1040319" y="337784"/>
                    <a:pt x="1028540" y="339993"/>
                    <a:pt x="1018306" y="343380"/>
                  </a:cubicBezTo>
                  <a:cubicBezTo>
                    <a:pt x="936363" y="370694"/>
                    <a:pt x="853685" y="396168"/>
                    <a:pt x="772626" y="425911"/>
                  </a:cubicBezTo>
                  <a:cubicBezTo>
                    <a:pt x="623980" y="480392"/>
                    <a:pt x="476734" y="538481"/>
                    <a:pt x="343550" y="626460"/>
                  </a:cubicBezTo>
                  <a:cubicBezTo>
                    <a:pt x="329487" y="635737"/>
                    <a:pt x="316088" y="646044"/>
                    <a:pt x="302689" y="656278"/>
                  </a:cubicBezTo>
                  <a:cubicBezTo>
                    <a:pt x="274860" y="677481"/>
                    <a:pt x="269927" y="676524"/>
                    <a:pt x="253583" y="644572"/>
                  </a:cubicBezTo>
                  <a:cubicBezTo>
                    <a:pt x="239668" y="617258"/>
                    <a:pt x="228036" y="588619"/>
                    <a:pt x="212132" y="562556"/>
                  </a:cubicBezTo>
                  <a:cubicBezTo>
                    <a:pt x="196377" y="536714"/>
                    <a:pt x="205506" y="523609"/>
                    <a:pt x="229802" y="514774"/>
                  </a:cubicBezTo>
                  <a:cubicBezTo>
                    <a:pt x="293192" y="491657"/>
                    <a:pt x="355919" y="466477"/>
                    <a:pt x="420340" y="446379"/>
                  </a:cubicBezTo>
                  <a:cubicBezTo>
                    <a:pt x="576052" y="397787"/>
                    <a:pt x="733974" y="357294"/>
                    <a:pt x="894104" y="326005"/>
                  </a:cubicBezTo>
                  <a:cubicBezTo>
                    <a:pt x="933271" y="318421"/>
                    <a:pt x="972807" y="312900"/>
                    <a:pt x="1012122" y="306348"/>
                  </a:cubicBezTo>
                  <a:close/>
                  <a:moveTo>
                    <a:pt x="2142532" y="0"/>
                  </a:moveTo>
                  <a:cubicBezTo>
                    <a:pt x="2207027" y="6626"/>
                    <a:pt x="2274465" y="7067"/>
                    <a:pt x="2340285" y="23044"/>
                  </a:cubicBezTo>
                  <a:cubicBezTo>
                    <a:pt x="2363035" y="28566"/>
                    <a:pt x="2380850" y="36591"/>
                    <a:pt x="2383428" y="61697"/>
                  </a:cubicBezTo>
                  <a:cubicBezTo>
                    <a:pt x="2386079" y="86802"/>
                    <a:pt x="2370471" y="99612"/>
                    <a:pt x="2349119" y="108595"/>
                  </a:cubicBezTo>
                  <a:cubicBezTo>
                    <a:pt x="2245311" y="152326"/>
                    <a:pt x="1917835" y="291622"/>
                    <a:pt x="1857611" y="316801"/>
                  </a:cubicBezTo>
                  <a:cubicBezTo>
                    <a:pt x="1825143" y="330421"/>
                    <a:pt x="1810934" y="324900"/>
                    <a:pt x="1792013" y="294787"/>
                  </a:cubicBezTo>
                  <a:cubicBezTo>
                    <a:pt x="1759618" y="243325"/>
                    <a:pt x="1740329" y="186783"/>
                    <a:pt x="1725899" y="128325"/>
                  </a:cubicBezTo>
                  <a:cubicBezTo>
                    <a:pt x="1718979" y="100349"/>
                    <a:pt x="1732230" y="79366"/>
                    <a:pt x="1757484" y="70163"/>
                  </a:cubicBezTo>
                  <a:cubicBezTo>
                    <a:pt x="1856727" y="33793"/>
                    <a:pt x="2115071" y="1914"/>
                    <a:pt x="214253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pic>
        <p:nvPicPr>
          <p:cNvPr id="3" name="Picture 1" descr="E:\002-KIMS BUSINESS\000-B-KIMS-소스 분류-2014\02-OBJECTS-모컴-액션-이미지\05-모니터\01-imac-kims수정-모니터.png">
            <a:extLst>
              <a:ext uri="{FF2B5EF4-FFF2-40B4-BE49-F238E27FC236}">
                <a16:creationId xmlns:a16="http://schemas.microsoft.com/office/drawing/2014/main" id="{B841BA23-5758-466D-9C1E-23B97B726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024" y="1598183"/>
            <a:ext cx="4495597" cy="46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277BFD36-B639-446A-9694-151399996DBA}"/>
              </a:ext>
            </a:extLst>
          </p:cNvPr>
          <p:cNvGrpSpPr/>
          <p:nvPr/>
        </p:nvGrpSpPr>
        <p:grpSpPr>
          <a:xfrm>
            <a:off x="3345999" y="2055383"/>
            <a:ext cx="2048397" cy="4088242"/>
            <a:chOff x="3562232" y="2208816"/>
            <a:chExt cx="1576880" cy="3147176"/>
          </a:xfrm>
        </p:grpSpPr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57E82CF8-C81D-4EC8-AC16-5F264A761EF9}"/>
                </a:ext>
              </a:extLst>
            </p:cNvPr>
            <p:cNvSpPr/>
            <p:nvPr/>
          </p:nvSpPr>
          <p:spPr>
            <a:xfrm>
              <a:off x="3564673" y="2208816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81BB8441-9A5E-45DB-8030-1945F339D47C}"/>
                </a:ext>
              </a:extLst>
            </p:cNvPr>
            <p:cNvSpPr/>
            <p:nvPr/>
          </p:nvSpPr>
          <p:spPr>
            <a:xfrm>
              <a:off x="3585744" y="2225323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E03BC043-0725-48E4-92A1-EC908FDE4D7D}"/>
                </a:ext>
              </a:extLst>
            </p:cNvPr>
            <p:cNvSpPr/>
            <p:nvPr/>
          </p:nvSpPr>
          <p:spPr>
            <a:xfrm>
              <a:off x="3622537" y="2278954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E297071E-B5DF-4AB0-9D60-B5845A1BF246}"/>
                </a:ext>
              </a:extLst>
            </p:cNvPr>
            <p:cNvSpPr/>
            <p:nvPr/>
          </p:nvSpPr>
          <p:spPr>
            <a:xfrm>
              <a:off x="3562510" y="2656504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01DF66CD-A4A6-4B22-AF35-39BF844FC91A}"/>
                </a:ext>
              </a:extLst>
            </p:cNvPr>
            <p:cNvSpPr/>
            <p:nvPr/>
          </p:nvSpPr>
          <p:spPr>
            <a:xfrm>
              <a:off x="3562510" y="2886578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E76C14CF-D7D2-40F1-9241-CC805AEC8598}"/>
                </a:ext>
              </a:extLst>
            </p:cNvPr>
            <p:cNvSpPr/>
            <p:nvPr/>
          </p:nvSpPr>
          <p:spPr>
            <a:xfrm>
              <a:off x="3562541" y="2901941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EC5B61EE-47AA-4B6A-A2F8-EBA8B084A408}"/>
                </a:ext>
              </a:extLst>
            </p:cNvPr>
            <p:cNvSpPr/>
            <p:nvPr/>
          </p:nvSpPr>
          <p:spPr>
            <a:xfrm>
              <a:off x="3562232" y="3172168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AAD73A64-411C-4FFF-985E-347281741D29}"/>
                </a:ext>
              </a:extLst>
            </p:cNvPr>
            <p:cNvSpPr/>
            <p:nvPr/>
          </p:nvSpPr>
          <p:spPr>
            <a:xfrm>
              <a:off x="3562232" y="3187531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751ABF3B-54AB-428B-B3D8-F4BCB61355A4}"/>
                </a:ext>
              </a:extLst>
            </p:cNvPr>
            <p:cNvSpPr/>
            <p:nvPr/>
          </p:nvSpPr>
          <p:spPr>
            <a:xfrm>
              <a:off x="5123750" y="2958323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E3EA0482-636D-4ACD-8AD4-B61C9F490446}"/>
                </a:ext>
              </a:extLst>
            </p:cNvPr>
            <p:cNvSpPr/>
            <p:nvPr/>
          </p:nvSpPr>
          <p:spPr>
            <a:xfrm>
              <a:off x="5130426" y="2983206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7CF38190-36F4-4D7F-B8CF-9A22599418EC}"/>
                </a:ext>
              </a:extLst>
            </p:cNvPr>
            <p:cNvSpPr/>
            <p:nvPr/>
          </p:nvSpPr>
          <p:spPr>
            <a:xfrm>
              <a:off x="5126686" y="3682452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FBE0A08A-7DF2-49E3-BC8B-3AD42CC8716A}"/>
                </a:ext>
              </a:extLst>
            </p:cNvPr>
            <p:cNvSpPr/>
            <p:nvPr/>
          </p:nvSpPr>
          <p:spPr>
            <a:xfrm>
              <a:off x="5132065" y="3699484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Oval 216">
              <a:extLst>
                <a:ext uri="{FF2B5EF4-FFF2-40B4-BE49-F238E27FC236}">
                  <a16:creationId xmlns:a16="http://schemas.microsoft.com/office/drawing/2014/main" id="{C8FACDAC-2B3C-4FBC-B7F0-C7FFC58DE5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9157" y="2273621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217">
              <a:extLst>
                <a:ext uri="{FF2B5EF4-FFF2-40B4-BE49-F238E27FC236}">
                  <a16:creationId xmlns:a16="http://schemas.microsoft.com/office/drawing/2014/main" id="{A751858C-AB01-4FA9-ACF6-A7BE8897FD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13729" y="2278193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Oval 218">
              <a:extLst>
                <a:ext uri="{FF2B5EF4-FFF2-40B4-BE49-F238E27FC236}">
                  <a16:creationId xmlns:a16="http://schemas.microsoft.com/office/drawing/2014/main" id="{606E2A60-525D-4CC8-BAD1-2244FA0DA098}"/>
                </a:ext>
              </a:extLst>
            </p:cNvPr>
            <p:cNvSpPr/>
            <p:nvPr/>
          </p:nvSpPr>
          <p:spPr>
            <a:xfrm>
              <a:off x="4629914" y="2294378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Oval 219">
              <a:extLst>
                <a:ext uri="{FF2B5EF4-FFF2-40B4-BE49-F238E27FC236}">
                  <a16:creationId xmlns:a16="http://schemas.microsoft.com/office/drawing/2014/main" id="{768C4EC4-352E-4AB5-9D96-BE80948E762E}"/>
                </a:ext>
              </a:extLst>
            </p:cNvPr>
            <p:cNvSpPr/>
            <p:nvPr/>
          </p:nvSpPr>
          <p:spPr>
            <a:xfrm>
              <a:off x="4637342" y="2301806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E8B8F724-10DB-485D-969E-33A5B127BAE4}"/>
                </a:ext>
              </a:extLst>
            </p:cNvPr>
            <p:cNvSpPr/>
            <p:nvPr userDrawn="1"/>
          </p:nvSpPr>
          <p:spPr>
            <a:xfrm flipH="1">
              <a:off x="3563602" y="2669288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39D7D6EB-D17E-4319-AA61-842F3A9A91D8}"/>
                </a:ext>
              </a:extLst>
            </p:cNvPr>
            <p:cNvSpPr/>
            <p:nvPr/>
          </p:nvSpPr>
          <p:spPr>
            <a:xfrm>
              <a:off x="3958304" y="2278953"/>
              <a:ext cx="1121198" cy="3006901"/>
            </a:xfrm>
            <a:custGeom>
              <a:avLst/>
              <a:gdLst>
                <a:gd name="connsiteX0" fmla="*/ 819194 w 1121198"/>
                <a:gd name="connsiteY0" fmla="*/ 0 h 3006901"/>
                <a:gd name="connsiteX1" fmla="*/ 964483 w 1121198"/>
                <a:gd name="connsiteY1" fmla="*/ 0 h 3006901"/>
                <a:gd name="connsiteX2" fmla="*/ 1121198 w 1121198"/>
                <a:gd name="connsiteY2" fmla="*/ 148374 h 3006901"/>
                <a:gd name="connsiteX3" fmla="*/ 1121198 w 1121198"/>
                <a:gd name="connsiteY3" fmla="*/ 2858526 h 3006901"/>
                <a:gd name="connsiteX4" fmla="*/ 964483 w 1121198"/>
                <a:gd name="connsiteY4" fmla="*/ 3006901 h 3006901"/>
                <a:gd name="connsiteX5" fmla="*/ 0 w 1121198"/>
                <a:gd name="connsiteY5" fmla="*/ 3006901 h 3006901"/>
                <a:gd name="connsiteX6" fmla="*/ 701837 w 1121198"/>
                <a:gd name="connsiteY6" fmla="*/ 111247 h 3006901"/>
                <a:gd name="connsiteX7" fmla="*/ 742177 w 1121198"/>
                <a:gd name="connsiteY7" fmla="*/ 103534 h 3006901"/>
                <a:gd name="connsiteX8" fmla="*/ 805743 w 1121198"/>
                <a:gd name="connsiteY8" fmla="*/ 12735 h 3006901"/>
                <a:gd name="connsiteX9" fmla="*/ 819194 w 1121198"/>
                <a:gd name="connsiteY9" fmla="*/ 0 h 300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1198" h="3006901">
                  <a:moveTo>
                    <a:pt x="819194" y="0"/>
                  </a:moveTo>
                  <a:lnTo>
                    <a:pt x="964483" y="0"/>
                  </a:lnTo>
                  <a:cubicBezTo>
                    <a:pt x="1051036" y="0"/>
                    <a:pt x="1121198" y="66429"/>
                    <a:pt x="1121198" y="148374"/>
                  </a:cubicBezTo>
                  <a:lnTo>
                    <a:pt x="1121198" y="2858526"/>
                  </a:lnTo>
                  <a:cubicBezTo>
                    <a:pt x="1121198" y="2940472"/>
                    <a:pt x="1051036" y="3006901"/>
                    <a:pt x="964483" y="3006901"/>
                  </a:cubicBezTo>
                  <a:lnTo>
                    <a:pt x="0" y="3006901"/>
                  </a:lnTo>
                  <a:lnTo>
                    <a:pt x="701837" y="111247"/>
                  </a:lnTo>
                  <a:lnTo>
                    <a:pt x="742177" y="103534"/>
                  </a:lnTo>
                  <a:cubicBezTo>
                    <a:pt x="779536" y="88569"/>
                    <a:pt x="805743" y="53539"/>
                    <a:pt x="805743" y="12735"/>
                  </a:cubicBezTo>
                  <a:cubicBezTo>
                    <a:pt x="805743" y="5719"/>
                    <a:pt x="811750" y="0"/>
                    <a:pt x="819194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D58D6BD-6F0F-43A2-886A-9B90A1416D55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51C33B4E-37BB-4A71-85DE-B4A3585EB5B8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0072A7F6-DE39-4AC5-AA32-F510998B6098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29" name="직사각형 2">
            <a:extLst>
              <a:ext uri="{FF2B5EF4-FFF2-40B4-BE49-F238E27FC236}">
                <a16:creationId xmlns:a16="http://schemas.microsoft.com/office/drawing/2014/main" id="{8A9D8C0C-F8BC-426D-BDF6-70EDECD2EA98}"/>
              </a:ext>
            </a:extLst>
          </p:cNvPr>
          <p:cNvSpPr/>
          <p:nvPr/>
        </p:nvSpPr>
        <p:spPr>
          <a:xfrm>
            <a:off x="3358485" y="567173"/>
            <a:ext cx="22659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chemeClr val="accent3"/>
                </a:solidFill>
              </a:rPr>
              <a:t>MEMBER</a:t>
            </a:r>
          </a:p>
          <a:p>
            <a:r>
              <a:rPr lang="en-US" altLang="ko-KR" sz="2000" dirty="0">
                <a:solidFill>
                  <a:schemeClr val="accent3"/>
                </a:solidFill>
              </a:rPr>
              <a:t>NAME</a:t>
            </a:r>
            <a:endParaRPr lang="ko-KR" altLang="en-US" sz="2000" dirty="0">
              <a:solidFill>
                <a:schemeClr val="accent3"/>
              </a:solidFill>
            </a:endParaRPr>
          </a:p>
        </p:txBody>
      </p:sp>
      <p:sp>
        <p:nvSpPr>
          <p:cNvPr id="30" name="직사각형 2">
            <a:extLst>
              <a:ext uri="{FF2B5EF4-FFF2-40B4-BE49-F238E27FC236}">
                <a16:creationId xmlns:a16="http://schemas.microsoft.com/office/drawing/2014/main" id="{346C6A4A-D46B-478E-80EA-E7CDE001B528}"/>
              </a:ext>
            </a:extLst>
          </p:cNvPr>
          <p:cNvSpPr/>
          <p:nvPr/>
        </p:nvSpPr>
        <p:spPr>
          <a:xfrm>
            <a:off x="6228207" y="567173"/>
            <a:ext cx="22659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chemeClr val="accent2"/>
                </a:solidFill>
              </a:rPr>
              <a:t>MEMBER</a:t>
            </a:r>
          </a:p>
          <a:p>
            <a:r>
              <a:rPr lang="en-US" altLang="ko-KR" sz="2000" dirty="0">
                <a:solidFill>
                  <a:schemeClr val="accent2"/>
                </a:solidFill>
              </a:rPr>
              <a:t>NAME</a:t>
            </a:r>
            <a:endParaRPr lang="ko-KR" altLang="en-US" sz="2000" dirty="0">
              <a:solidFill>
                <a:schemeClr val="accent2"/>
              </a:solidFill>
            </a:endParaRPr>
          </a:p>
        </p:txBody>
      </p:sp>
      <p:sp>
        <p:nvSpPr>
          <p:cNvPr id="31" name="직사각형 2">
            <a:extLst>
              <a:ext uri="{FF2B5EF4-FFF2-40B4-BE49-F238E27FC236}">
                <a16:creationId xmlns:a16="http://schemas.microsoft.com/office/drawing/2014/main" id="{E85FAEC2-03BC-48DA-9D07-5467068313D5}"/>
              </a:ext>
            </a:extLst>
          </p:cNvPr>
          <p:cNvSpPr/>
          <p:nvPr/>
        </p:nvSpPr>
        <p:spPr>
          <a:xfrm>
            <a:off x="9097929" y="567173"/>
            <a:ext cx="22659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MEMBER</a:t>
            </a:r>
          </a:p>
          <a:p>
            <a:r>
              <a:rPr lang="en-US" altLang="ko-KR" sz="2000" dirty="0">
                <a:solidFill>
                  <a:schemeClr val="accent1"/>
                </a:solidFill>
              </a:rPr>
              <a:t>NAME</a:t>
            </a:r>
            <a:endParaRPr lang="ko-KR" altLang="en-US" sz="2000" dirty="0">
              <a:solidFill>
                <a:schemeClr val="accent1"/>
              </a:solidFill>
            </a:endParaRPr>
          </a:p>
        </p:txBody>
      </p:sp>
      <p:sp>
        <p:nvSpPr>
          <p:cNvPr id="32" name="직사각형 2">
            <a:extLst>
              <a:ext uri="{FF2B5EF4-FFF2-40B4-BE49-F238E27FC236}">
                <a16:creationId xmlns:a16="http://schemas.microsoft.com/office/drawing/2014/main" id="{0D0FACBD-39A1-4E5B-8FBE-D4A9BE6A0E92}"/>
              </a:ext>
            </a:extLst>
          </p:cNvPr>
          <p:cNvSpPr/>
          <p:nvPr/>
        </p:nvSpPr>
        <p:spPr>
          <a:xfrm rot="16200000">
            <a:off x="3720649" y="2778721"/>
            <a:ext cx="3407434" cy="400110"/>
          </a:xfrm>
          <a:prstGeom prst="rect">
            <a:avLst/>
          </a:prstGeom>
          <a:solidFill>
            <a:schemeClr val="accent3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   MEMBER NAME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33" name="직사각형 2">
            <a:extLst>
              <a:ext uri="{FF2B5EF4-FFF2-40B4-BE49-F238E27FC236}">
                <a16:creationId xmlns:a16="http://schemas.microsoft.com/office/drawing/2014/main" id="{8AF48F80-3C42-4354-ABB4-31ABD89A1911}"/>
              </a:ext>
            </a:extLst>
          </p:cNvPr>
          <p:cNvSpPr/>
          <p:nvPr/>
        </p:nvSpPr>
        <p:spPr>
          <a:xfrm rot="16200000">
            <a:off x="6590372" y="2778721"/>
            <a:ext cx="3407434" cy="400110"/>
          </a:xfrm>
          <a:prstGeom prst="rect">
            <a:avLst/>
          </a:prstGeom>
          <a:solidFill>
            <a:schemeClr val="accent2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   MEMBER NAME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34" name="직사각형 2">
            <a:extLst>
              <a:ext uri="{FF2B5EF4-FFF2-40B4-BE49-F238E27FC236}">
                <a16:creationId xmlns:a16="http://schemas.microsoft.com/office/drawing/2014/main" id="{7E5A8BE7-D77F-4088-B28C-3B4AF2F67516}"/>
              </a:ext>
            </a:extLst>
          </p:cNvPr>
          <p:cNvSpPr/>
          <p:nvPr/>
        </p:nvSpPr>
        <p:spPr>
          <a:xfrm rot="16200000">
            <a:off x="9460095" y="2778721"/>
            <a:ext cx="3407434" cy="40011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   MEMBER NAME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grpSp>
        <p:nvGrpSpPr>
          <p:cNvPr id="35" name="그룹 8">
            <a:extLst>
              <a:ext uri="{FF2B5EF4-FFF2-40B4-BE49-F238E27FC236}">
                <a16:creationId xmlns:a16="http://schemas.microsoft.com/office/drawing/2014/main" id="{A01F0999-2BB3-40C5-A937-433BBBC6D3D5}"/>
              </a:ext>
            </a:extLst>
          </p:cNvPr>
          <p:cNvGrpSpPr/>
          <p:nvPr/>
        </p:nvGrpSpPr>
        <p:grpSpPr>
          <a:xfrm>
            <a:off x="3496949" y="4819780"/>
            <a:ext cx="1826091" cy="829601"/>
            <a:chOff x="827584" y="5067559"/>
            <a:chExt cx="1861460" cy="829601"/>
          </a:xfrm>
        </p:grpSpPr>
        <p:sp>
          <p:nvSpPr>
            <p:cNvPr id="36" name="Isosceles Triangle 7">
              <a:extLst>
                <a:ext uri="{FF2B5EF4-FFF2-40B4-BE49-F238E27FC236}">
                  <a16:creationId xmlns:a16="http://schemas.microsoft.com/office/drawing/2014/main" id="{EC027C79-4035-4394-9468-7458818356C3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7" name="Rounded Rectangle 2">
              <a:extLst>
                <a:ext uri="{FF2B5EF4-FFF2-40B4-BE49-F238E27FC236}">
                  <a16:creationId xmlns:a16="http://schemas.microsoft.com/office/drawing/2014/main" id="{487A596D-7162-45F3-91CA-ECF3BCE9F803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8" name="Rounded Rectangle 3">
              <a:extLst>
                <a:ext uri="{FF2B5EF4-FFF2-40B4-BE49-F238E27FC236}">
                  <a16:creationId xmlns:a16="http://schemas.microsoft.com/office/drawing/2014/main" id="{0F9959D5-EF1D-4487-9D57-14B95993444D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9" name="직사각형 36">
              <a:extLst>
                <a:ext uri="{FF2B5EF4-FFF2-40B4-BE49-F238E27FC236}">
                  <a16:creationId xmlns:a16="http://schemas.microsoft.com/office/drawing/2014/main" id="{26A62D15-4F1C-4FA5-ADDD-8E5D2A7F707A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40" name="직사각형 37">
              <a:extLst>
                <a:ext uri="{FF2B5EF4-FFF2-40B4-BE49-F238E27FC236}">
                  <a16:creationId xmlns:a16="http://schemas.microsoft.com/office/drawing/2014/main" id="{E49C6624-1753-4402-B8B7-C81A42DF714B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41" name="직사각형 38">
              <a:extLst>
                <a:ext uri="{FF2B5EF4-FFF2-40B4-BE49-F238E27FC236}">
                  <a16:creationId xmlns:a16="http://schemas.microsoft.com/office/drawing/2014/main" id="{8FD347AD-7CE1-48E4-8AE6-409F07C0D124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F051C942-B78E-4DD7-88EE-668FFB875E2B}"/>
              </a:ext>
            </a:extLst>
          </p:cNvPr>
          <p:cNvSpPr txBox="1"/>
          <p:nvPr/>
        </p:nvSpPr>
        <p:spPr>
          <a:xfrm>
            <a:off x="3358484" y="5701577"/>
            <a:ext cx="2284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3" name="그룹 8">
            <a:extLst>
              <a:ext uri="{FF2B5EF4-FFF2-40B4-BE49-F238E27FC236}">
                <a16:creationId xmlns:a16="http://schemas.microsoft.com/office/drawing/2014/main" id="{7AB2AF82-008C-4DD0-BBF3-47F4D3086B06}"/>
              </a:ext>
            </a:extLst>
          </p:cNvPr>
          <p:cNvGrpSpPr/>
          <p:nvPr/>
        </p:nvGrpSpPr>
        <p:grpSpPr>
          <a:xfrm>
            <a:off x="6377931" y="4819780"/>
            <a:ext cx="1826091" cy="829601"/>
            <a:chOff x="827584" y="5067559"/>
            <a:chExt cx="1861460" cy="829601"/>
          </a:xfrm>
        </p:grpSpPr>
        <p:sp>
          <p:nvSpPr>
            <p:cNvPr id="44" name="Isosceles Triangle 7">
              <a:extLst>
                <a:ext uri="{FF2B5EF4-FFF2-40B4-BE49-F238E27FC236}">
                  <a16:creationId xmlns:a16="http://schemas.microsoft.com/office/drawing/2014/main" id="{4317C360-5942-4DCA-9994-FDCB205D638E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5" name="Rounded Rectangle 2">
              <a:extLst>
                <a:ext uri="{FF2B5EF4-FFF2-40B4-BE49-F238E27FC236}">
                  <a16:creationId xmlns:a16="http://schemas.microsoft.com/office/drawing/2014/main" id="{D4584C2F-828B-4C95-9292-DA16EEDEFD96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6" name="Rounded Rectangle 3">
              <a:extLst>
                <a:ext uri="{FF2B5EF4-FFF2-40B4-BE49-F238E27FC236}">
                  <a16:creationId xmlns:a16="http://schemas.microsoft.com/office/drawing/2014/main" id="{FD08F52E-527D-4849-B8C2-B67EE6D0996A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7" name="직사각형 36">
              <a:extLst>
                <a:ext uri="{FF2B5EF4-FFF2-40B4-BE49-F238E27FC236}">
                  <a16:creationId xmlns:a16="http://schemas.microsoft.com/office/drawing/2014/main" id="{6607D321-904E-4CA6-98BF-F21ACF94BCA0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48" name="직사각형 37">
              <a:extLst>
                <a:ext uri="{FF2B5EF4-FFF2-40B4-BE49-F238E27FC236}">
                  <a16:creationId xmlns:a16="http://schemas.microsoft.com/office/drawing/2014/main" id="{EB479721-1C46-49CE-A26B-C488BA3199E7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49" name="직사각형 38">
              <a:extLst>
                <a:ext uri="{FF2B5EF4-FFF2-40B4-BE49-F238E27FC236}">
                  <a16:creationId xmlns:a16="http://schemas.microsoft.com/office/drawing/2014/main" id="{99814D3D-CF5E-4D11-A182-D89C24624531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4249B9A-D8A3-450A-944E-9B996D0B3C69}"/>
              </a:ext>
            </a:extLst>
          </p:cNvPr>
          <p:cNvSpPr txBox="1"/>
          <p:nvPr/>
        </p:nvSpPr>
        <p:spPr>
          <a:xfrm>
            <a:off x="6239466" y="5701577"/>
            <a:ext cx="2284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1" name="그룹 8">
            <a:extLst>
              <a:ext uri="{FF2B5EF4-FFF2-40B4-BE49-F238E27FC236}">
                <a16:creationId xmlns:a16="http://schemas.microsoft.com/office/drawing/2014/main" id="{FA76E3D3-DC1D-44FA-98F9-898AAA94CB03}"/>
              </a:ext>
            </a:extLst>
          </p:cNvPr>
          <p:cNvGrpSpPr/>
          <p:nvPr/>
        </p:nvGrpSpPr>
        <p:grpSpPr>
          <a:xfrm>
            <a:off x="9258913" y="4819780"/>
            <a:ext cx="1826091" cy="829601"/>
            <a:chOff x="827584" y="5067559"/>
            <a:chExt cx="1861460" cy="829601"/>
          </a:xfrm>
        </p:grpSpPr>
        <p:sp>
          <p:nvSpPr>
            <p:cNvPr id="52" name="Isosceles Triangle 7">
              <a:extLst>
                <a:ext uri="{FF2B5EF4-FFF2-40B4-BE49-F238E27FC236}">
                  <a16:creationId xmlns:a16="http://schemas.microsoft.com/office/drawing/2014/main" id="{D404EA00-61B3-4D09-988E-AB7C821D3E41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53" name="Rounded Rectangle 2">
              <a:extLst>
                <a:ext uri="{FF2B5EF4-FFF2-40B4-BE49-F238E27FC236}">
                  <a16:creationId xmlns:a16="http://schemas.microsoft.com/office/drawing/2014/main" id="{F0C3A3C7-EE00-4AAC-AEA8-0CDA8AD241B5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54" name="Rounded Rectangle 3">
              <a:extLst>
                <a:ext uri="{FF2B5EF4-FFF2-40B4-BE49-F238E27FC236}">
                  <a16:creationId xmlns:a16="http://schemas.microsoft.com/office/drawing/2014/main" id="{977046DC-3964-4003-8EDC-B8CB3869AEFD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55" name="직사각형 36">
              <a:extLst>
                <a:ext uri="{FF2B5EF4-FFF2-40B4-BE49-F238E27FC236}">
                  <a16:creationId xmlns:a16="http://schemas.microsoft.com/office/drawing/2014/main" id="{66CD1B4F-0157-482A-A56B-88A72760CD7B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56" name="직사각형 37">
              <a:extLst>
                <a:ext uri="{FF2B5EF4-FFF2-40B4-BE49-F238E27FC236}">
                  <a16:creationId xmlns:a16="http://schemas.microsoft.com/office/drawing/2014/main" id="{3731C8EE-AAB6-4702-81FB-CF6070DAA800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57" name="직사각형 38">
              <a:extLst>
                <a:ext uri="{FF2B5EF4-FFF2-40B4-BE49-F238E27FC236}">
                  <a16:creationId xmlns:a16="http://schemas.microsoft.com/office/drawing/2014/main" id="{450F0F2F-C817-45AF-82AD-01C7D6164635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366CD587-4D6A-44D9-B042-A29F0CA5D37E}"/>
              </a:ext>
            </a:extLst>
          </p:cNvPr>
          <p:cNvSpPr txBox="1"/>
          <p:nvPr/>
        </p:nvSpPr>
        <p:spPr>
          <a:xfrm>
            <a:off x="9120448" y="5701577"/>
            <a:ext cx="2284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직사각형 3">
            <a:extLst>
              <a:ext uri="{FF2B5EF4-FFF2-40B4-BE49-F238E27FC236}">
                <a16:creationId xmlns:a16="http://schemas.microsoft.com/office/drawing/2014/main" id="{80C4548F-A44D-4A61-B92B-E938BD9C5A42}"/>
              </a:ext>
            </a:extLst>
          </p:cNvPr>
          <p:cNvSpPr/>
          <p:nvPr/>
        </p:nvSpPr>
        <p:spPr>
          <a:xfrm>
            <a:off x="688503" y="567173"/>
            <a:ext cx="20661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Our </a:t>
            </a:r>
            <a:r>
              <a:rPr lang="en-US" altLang="ko-KR" sz="4400" dirty="0">
                <a:solidFill>
                  <a:schemeClr val="accent4"/>
                </a:solidFill>
                <a:latin typeface="+mj-lt"/>
              </a:rPr>
              <a:t>Team</a:t>
            </a:r>
            <a:endParaRPr lang="ko-KR" altLang="en-US" sz="44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0" name="직사각형 9">
            <a:extLst>
              <a:ext uri="{FF2B5EF4-FFF2-40B4-BE49-F238E27FC236}">
                <a16:creationId xmlns:a16="http://schemas.microsoft.com/office/drawing/2014/main" id="{9A8E03DF-6C6D-492F-BFBB-2238F691E59B}"/>
              </a:ext>
            </a:extLst>
          </p:cNvPr>
          <p:cNvSpPr/>
          <p:nvPr/>
        </p:nvSpPr>
        <p:spPr>
          <a:xfrm>
            <a:off x="688503" y="2929990"/>
            <a:ext cx="18002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42A350E8-ABF5-43F1-8DE6-FB441C81527D}"/>
              </a:ext>
            </a:extLst>
          </p:cNvPr>
          <p:cNvGrpSpPr/>
          <p:nvPr/>
        </p:nvGrpSpPr>
        <p:grpSpPr>
          <a:xfrm>
            <a:off x="803304" y="1899473"/>
            <a:ext cx="7998864" cy="2477843"/>
            <a:chOff x="1051132" y="1709878"/>
            <a:chExt cx="8545186" cy="2647079"/>
          </a:xfrm>
        </p:grpSpPr>
        <p:sp>
          <p:nvSpPr>
            <p:cNvPr id="29" name="말풍선: 모서리가 둥근 사각형 28">
              <a:extLst>
                <a:ext uri="{FF2B5EF4-FFF2-40B4-BE49-F238E27FC236}">
                  <a16:creationId xmlns:a16="http://schemas.microsoft.com/office/drawing/2014/main" id="{B85D4365-F671-4D45-A868-A9E2BB66C041}"/>
                </a:ext>
              </a:extLst>
            </p:cNvPr>
            <p:cNvSpPr/>
            <p:nvPr/>
          </p:nvSpPr>
          <p:spPr>
            <a:xfrm>
              <a:off x="1051132" y="1709878"/>
              <a:ext cx="2298819" cy="2642787"/>
            </a:xfrm>
            <a:prstGeom prst="wedgeRoundRectCallout">
              <a:avLst>
                <a:gd name="adj1" fmla="val -7450"/>
                <a:gd name="adj2" fmla="val 73489"/>
                <a:gd name="adj3" fmla="val 16667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말풍선: 타원형 29">
              <a:extLst>
                <a:ext uri="{FF2B5EF4-FFF2-40B4-BE49-F238E27FC236}">
                  <a16:creationId xmlns:a16="http://schemas.microsoft.com/office/drawing/2014/main" id="{55C71827-BF01-4BD9-BBF2-F6E6995C5D9D}"/>
                </a:ext>
              </a:extLst>
            </p:cNvPr>
            <p:cNvSpPr/>
            <p:nvPr/>
          </p:nvSpPr>
          <p:spPr>
            <a:xfrm>
              <a:off x="2878508" y="1709878"/>
              <a:ext cx="2590800" cy="2647079"/>
            </a:xfrm>
            <a:prstGeom prst="wedgeEllipseCallout">
              <a:avLst>
                <a:gd name="adj1" fmla="val -761"/>
                <a:gd name="adj2" fmla="val 71979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말풍선: 모서리가 둥근 사각형 30">
              <a:extLst>
                <a:ext uri="{FF2B5EF4-FFF2-40B4-BE49-F238E27FC236}">
                  <a16:creationId xmlns:a16="http://schemas.microsoft.com/office/drawing/2014/main" id="{AF20BDE9-2BE6-4927-8373-06AD4E28EE51}"/>
                </a:ext>
              </a:extLst>
            </p:cNvPr>
            <p:cNvSpPr/>
            <p:nvPr/>
          </p:nvSpPr>
          <p:spPr>
            <a:xfrm flipH="1">
              <a:off x="5178142" y="1709878"/>
              <a:ext cx="2298819" cy="2642787"/>
            </a:xfrm>
            <a:prstGeom prst="wedgeRoundRectCallout">
              <a:avLst>
                <a:gd name="adj1" fmla="val -7450"/>
                <a:gd name="adj2" fmla="val 73489"/>
                <a:gd name="adj3" fmla="val 16667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말풍선: 타원형 31">
              <a:extLst>
                <a:ext uri="{FF2B5EF4-FFF2-40B4-BE49-F238E27FC236}">
                  <a16:creationId xmlns:a16="http://schemas.microsoft.com/office/drawing/2014/main" id="{8B3ED6CF-E443-4B1D-95E7-DC26B89D660E}"/>
                </a:ext>
              </a:extLst>
            </p:cNvPr>
            <p:cNvSpPr/>
            <p:nvPr/>
          </p:nvSpPr>
          <p:spPr>
            <a:xfrm>
              <a:off x="7005518" y="1709878"/>
              <a:ext cx="2590800" cy="2647079"/>
            </a:xfrm>
            <a:prstGeom prst="wedgeEllipseCallout">
              <a:avLst>
                <a:gd name="adj1" fmla="val -15561"/>
                <a:gd name="adj2" fmla="val 67840"/>
              </a:avLst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Rectangle 7">
            <a:extLst>
              <a:ext uri="{FF2B5EF4-FFF2-40B4-BE49-F238E27FC236}">
                <a16:creationId xmlns:a16="http://schemas.microsoft.com/office/drawing/2014/main" id="{7E1D7EDC-604F-415F-BCDA-C7D07F41EC85}"/>
              </a:ext>
            </a:extLst>
          </p:cNvPr>
          <p:cNvSpPr/>
          <p:nvPr/>
        </p:nvSpPr>
        <p:spPr>
          <a:xfrm>
            <a:off x="1637469" y="2195691"/>
            <a:ext cx="461697" cy="46169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ABAFD22E-6A45-4090-8878-E554258E03EF}"/>
              </a:ext>
            </a:extLst>
          </p:cNvPr>
          <p:cNvSpPr/>
          <p:nvPr/>
        </p:nvSpPr>
        <p:spPr>
          <a:xfrm>
            <a:off x="3507970" y="2205463"/>
            <a:ext cx="472340" cy="44215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ed Rectangle 32">
            <a:extLst>
              <a:ext uri="{FF2B5EF4-FFF2-40B4-BE49-F238E27FC236}">
                <a16:creationId xmlns:a16="http://schemas.microsoft.com/office/drawing/2014/main" id="{E281EF4A-9A8E-4DC7-A4CE-4B81B177558A}"/>
              </a:ext>
            </a:extLst>
          </p:cNvPr>
          <p:cNvSpPr/>
          <p:nvPr/>
        </p:nvSpPr>
        <p:spPr>
          <a:xfrm>
            <a:off x="5511108" y="2195263"/>
            <a:ext cx="462553" cy="4625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 Same Side Corner Rectangle 11">
            <a:extLst>
              <a:ext uri="{FF2B5EF4-FFF2-40B4-BE49-F238E27FC236}">
                <a16:creationId xmlns:a16="http://schemas.microsoft.com/office/drawing/2014/main" id="{D64E09E5-6DD1-472B-903A-647888BE9CB7}"/>
              </a:ext>
            </a:extLst>
          </p:cNvPr>
          <p:cNvSpPr>
            <a:spLocks noChangeAspect="1"/>
          </p:cNvSpPr>
          <p:nvPr/>
        </p:nvSpPr>
        <p:spPr>
          <a:xfrm rot="9900000">
            <a:off x="7314772" y="2193136"/>
            <a:ext cx="549631" cy="46680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7" name="Group 271">
            <a:extLst>
              <a:ext uri="{FF2B5EF4-FFF2-40B4-BE49-F238E27FC236}">
                <a16:creationId xmlns:a16="http://schemas.microsoft.com/office/drawing/2014/main" id="{ED91394B-A390-4FCA-ADDB-A760AFFA57D6}"/>
              </a:ext>
            </a:extLst>
          </p:cNvPr>
          <p:cNvGrpSpPr/>
          <p:nvPr/>
        </p:nvGrpSpPr>
        <p:grpSpPr>
          <a:xfrm>
            <a:off x="1047214" y="2930397"/>
            <a:ext cx="1664028" cy="1107996"/>
            <a:chOff x="1979822" y="2100456"/>
            <a:chExt cx="1714550" cy="110799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F8CC009-48DB-4537-927A-61575CE4DBF6}"/>
                </a:ext>
              </a:extLst>
            </p:cNvPr>
            <p:cNvSpPr txBox="1"/>
            <p:nvPr/>
          </p:nvSpPr>
          <p:spPr>
            <a:xfrm>
              <a:off x="1979822" y="237745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1F59CFE-786E-4714-AD7B-7DC14392F77D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Group 271">
            <a:extLst>
              <a:ext uri="{FF2B5EF4-FFF2-40B4-BE49-F238E27FC236}">
                <a16:creationId xmlns:a16="http://schemas.microsoft.com/office/drawing/2014/main" id="{92E28926-AFD1-4324-AE07-478BC081EC2D}"/>
              </a:ext>
            </a:extLst>
          </p:cNvPr>
          <p:cNvGrpSpPr/>
          <p:nvPr/>
        </p:nvGrpSpPr>
        <p:grpSpPr>
          <a:xfrm>
            <a:off x="2950667" y="2930397"/>
            <a:ext cx="1664028" cy="1107996"/>
            <a:chOff x="1979822" y="2100456"/>
            <a:chExt cx="1714550" cy="110799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935708F-236D-40B3-9D1D-99B192028198}"/>
                </a:ext>
              </a:extLst>
            </p:cNvPr>
            <p:cNvSpPr txBox="1"/>
            <p:nvPr/>
          </p:nvSpPr>
          <p:spPr>
            <a:xfrm>
              <a:off x="1979822" y="237745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6C4D2E4-EF10-4816-A65C-C56ABBD5DC36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3" name="Group 271">
            <a:extLst>
              <a:ext uri="{FF2B5EF4-FFF2-40B4-BE49-F238E27FC236}">
                <a16:creationId xmlns:a16="http://schemas.microsoft.com/office/drawing/2014/main" id="{71C7B64E-A5A0-42FC-AA0E-24F91A2BA253}"/>
              </a:ext>
            </a:extLst>
          </p:cNvPr>
          <p:cNvGrpSpPr/>
          <p:nvPr/>
        </p:nvGrpSpPr>
        <p:grpSpPr>
          <a:xfrm>
            <a:off x="4854120" y="2930397"/>
            <a:ext cx="1664028" cy="1107996"/>
            <a:chOff x="1979822" y="2100456"/>
            <a:chExt cx="1714550" cy="110799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A429D7B-EB44-493D-A560-4695E6FD2181}"/>
                </a:ext>
              </a:extLst>
            </p:cNvPr>
            <p:cNvSpPr txBox="1"/>
            <p:nvPr/>
          </p:nvSpPr>
          <p:spPr>
            <a:xfrm>
              <a:off x="1979822" y="237745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5A28D6B-34A2-4EDE-9164-4E14982A3BAA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6" name="Group 271">
            <a:extLst>
              <a:ext uri="{FF2B5EF4-FFF2-40B4-BE49-F238E27FC236}">
                <a16:creationId xmlns:a16="http://schemas.microsoft.com/office/drawing/2014/main" id="{CB5C5CF9-273B-4C64-A148-E44AD73E64C9}"/>
              </a:ext>
            </a:extLst>
          </p:cNvPr>
          <p:cNvGrpSpPr/>
          <p:nvPr/>
        </p:nvGrpSpPr>
        <p:grpSpPr>
          <a:xfrm>
            <a:off x="6757573" y="2930397"/>
            <a:ext cx="1664028" cy="1107996"/>
            <a:chOff x="1979822" y="2100456"/>
            <a:chExt cx="1714550" cy="1107996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BE73516-0ABB-42D1-8D15-C5B2E235E86B}"/>
                </a:ext>
              </a:extLst>
            </p:cNvPr>
            <p:cNvSpPr txBox="1"/>
            <p:nvPr/>
          </p:nvSpPr>
          <p:spPr>
            <a:xfrm>
              <a:off x="1979822" y="237745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6EDE973-853B-42C5-BD48-3A5330F7BBD8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EEB9CC3-7D3B-4EC3-8C82-45A5B4B5C2E3}"/>
              </a:ext>
            </a:extLst>
          </p:cNvPr>
          <p:cNvSpPr txBox="1"/>
          <p:nvPr/>
        </p:nvSpPr>
        <p:spPr>
          <a:xfrm>
            <a:off x="8607327" y="1771286"/>
            <a:ext cx="3054329" cy="246221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accent1"/>
                </a:solidFill>
                <a:latin typeface="+mj-lt"/>
              </a:rPr>
              <a:t>We Create</a:t>
            </a:r>
          </a:p>
          <a:p>
            <a:pPr algn="r"/>
            <a:r>
              <a:rPr lang="en-US" altLang="ko-KR" sz="3200" dirty="0">
                <a:solidFill>
                  <a:schemeClr val="accent1"/>
                </a:solidFill>
                <a:latin typeface="+mj-lt"/>
              </a:rPr>
              <a:t>Quality Professional </a:t>
            </a:r>
          </a:p>
          <a:p>
            <a:pPr algn="r"/>
            <a:r>
              <a:rPr lang="en-US" altLang="ko-KR" sz="3200" dirty="0">
                <a:solidFill>
                  <a:schemeClr val="accent1"/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BE04D6A-951B-466C-BC67-A88427DB7F1B}"/>
              </a:ext>
            </a:extLst>
          </p:cNvPr>
          <p:cNvSpPr txBox="1"/>
          <p:nvPr/>
        </p:nvSpPr>
        <p:spPr>
          <a:xfrm>
            <a:off x="9656747" y="4452994"/>
            <a:ext cx="2004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pSp>
        <p:nvGrpSpPr>
          <p:cNvPr id="51" name="Group 38">
            <a:extLst>
              <a:ext uri="{FF2B5EF4-FFF2-40B4-BE49-F238E27FC236}">
                <a16:creationId xmlns:a16="http://schemas.microsoft.com/office/drawing/2014/main" id="{90315B4E-BBB0-4536-B035-19CD9B8A2F2D}"/>
              </a:ext>
            </a:extLst>
          </p:cNvPr>
          <p:cNvGrpSpPr/>
          <p:nvPr/>
        </p:nvGrpSpPr>
        <p:grpSpPr>
          <a:xfrm>
            <a:off x="3231194" y="5111156"/>
            <a:ext cx="1059354" cy="1208856"/>
            <a:chOff x="10255665" y="4623530"/>
            <a:chExt cx="1780099" cy="2031315"/>
          </a:xfrm>
        </p:grpSpPr>
        <p:sp>
          <p:nvSpPr>
            <p:cNvPr id="52" name="Freeform: Shape 39">
              <a:extLst>
                <a:ext uri="{FF2B5EF4-FFF2-40B4-BE49-F238E27FC236}">
                  <a16:creationId xmlns:a16="http://schemas.microsoft.com/office/drawing/2014/main" id="{B24CED57-DEA0-4EA3-830F-F6C36B5AD4FE}"/>
                </a:ext>
              </a:extLst>
            </p:cNvPr>
            <p:cNvSpPr/>
            <p:nvPr/>
          </p:nvSpPr>
          <p:spPr>
            <a:xfrm>
              <a:off x="10527907" y="5069090"/>
              <a:ext cx="1235529" cy="1469753"/>
            </a:xfrm>
            <a:custGeom>
              <a:avLst/>
              <a:gdLst>
                <a:gd name="connsiteX0" fmla="*/ 1210323 w 1235529"/>
                <a:gd name="connsiteY0" fmla="*/ 283472 h 1469752"/>
                <a:gd name="connsiteX1" fmla="*/ 1094383 w 1235529"/>
                <a:gd name="connsiteY1" fmla="*/ 460897 h 1469752"/>
                <a:gd name="connsiteX2" fmla="*/ 1096725 w 1235529"/>
                <a:gd name="connsiteY2" fmla="*/ 316849 h 1469752"/>
                <a:gd name="connsiteX3" fmla="*/ 914030 w 1235529"/>
                <a:gd name="connsiteY3" fmla="*/ 106048 h 1469752"/>
                <a:gd name="connsiteX4" fmla="*/ 446754 w 1235529"/>
                <a:gd name="connsiteY4" fmla="*/ 34610 h 1469752"/>
                <a:gd name="connsiteX5" fmla="*/ 353651 w 1235529"/>
                <a:gd name="connsiteY5" fmla="*/ 8260 h 1469752"/>
                <a:gd name="connsiteX6" fmla="*/ 326129 w 1235529"/>
                <a:gd name="connsiteY6" fmla="*/ 5917 h 1469752"/>
                <a:gd name="connsiteX7" fmla="*/ 196135 w 1235529"/>
                <a:gd name="connsiteY7" fmla="*/ 108390 h 1469752"/>
                <a:gd name="connsiteX8" fmla="*/ 120013 w 1235529"/>
                <a:gd name="connsiteY8" fmla="*/ 192711 h 1469752"/>
                <a:gd name="connsiteX9" fmla="*/ 94833 w 1235529"/>
                <a:gd name="connsiteY9" fmla="*/ 310408 h 1469752"/>
                <a:gd name="connsiteX10" fmla="*/ 111815 w 1235529"/>
                <a:gd name="connsiteY10" fmla="*/ 404097 h 1469752"/>
                <a:gd name="connsiteX11" fmla="*/ 19296 w 1235529"/>
                <a:gd name="connsiteY11" fmla="*/ 294012 h 1469752"/>
                <a:gd name="connsiteX12" fmla="*/ 3486 w 1235529"/>
                <a:gd name="connsiteY12" fmla="*/ 328560 h 1469752"/>
                <a:gd name="connsiteX13" fmla="*/ 118841 w 1235529"/>
                <a:gd name="connsiteY13" fmla="*/ 537605 h 1469752"/>
                <a:gd name="connsiteX14" fmla="*/ 157488 w 1235529"/>
                <a:gd name="connsiteY14" fmla="*/ 582693 h 1469752"/>
                <a:gd name="connsiteX15" fmla="*/ 169200 w 1235529"/>
                <a:gd name="connsiteY15" fmla="*/ 619583 h 1469752"/>
                <a:gd name="connsiteX16" fmla="*/ 277528 w 1235529"/>
                <a:gd name="connsiteY16" fmla="*/ 769486 h 1469752"/>
                <a:gd name="connsiteX17" fmla="*/ 438557 w 1235529"/>
                <a:gd name="connsiteY17" fmla="*/ 856149 h 1469752"/>
                <a:gd name="connsiteX18" fmla="*/ 433872 w 1235529"/>
                <a:gd name="connsiteY18" fmla="*/ 1021862 h 1469752"/>
                <a:gd name="connsiteX19" fmla="*/ 356579 w 1235529"/>
                <a:gd name="connsiteY19" fmla="*/ 1120822 h 1469752"/>
                <a:gd name="connsiteX20" fmla="*/ 110058 w 1235529"/>
                <a:gd name="connsiteY20" fmla="*/ 1192260 h 1469752"/>
                <a:gd name="connsiteX21" fmla="*/ 247664 w 1235529"/>
                <a:gd name="connsiteY21" fmla="*/ 1336307 h 1469752"/>
                <a:gd name="connsiteX22" fmla="*/ 757100 w 1235529"/>
                <a:gd name="connsiteY22" fmla="*/ 1454590 h 1469752"/>
                <a:gd name="connsiteX23" fmla="*/ 1135372 w 1235529"/>
                <a:gd name="connsiteY23" fmla="*/ 1193431 h 1469752"/>
                <a:gd name="connsiteX24" fmla="*/ 862501 w 1235529"/>
                <a:gd name="connsiteY24" fmla="*/ 1114966 h 1469752"/>
                <a:gd name="connsiteX25" fmla="*/ 807459 w 1235529"/>
                <a:gd name="connsiteY25" fmla="*/ 1052897 h 1469752"/>
                <a:gd name="connsiteX26" fmla="*/ 798089 w 1235529"/>
                <a:gd name="connsiteY26" fmla="*/ 856149 h 1469752"/>
                <a:gd name="connsiteX27" fmla="*/ 798089 w 1235529"/>
                <a:gd name="connsiteY27" fmla="*/ 856149 h 1469752"/>
                <a:gd name="connsiteX28" fmla="*/ 850790 w 1235529"/>
                <a:gd name="connsiteY28" fmla="*/ 833312 h 1469752"/>
                <a:gd name="connsiteX29" fmla="*/ 1077987 w 1235529"/>
                <a:gd name="connsiteY29" fmla="*/ 586792 h 1469752"/>
                <a:gd name="connsiteX30" fmla="*/ 1121318 w 1235529"/>
                <a:gd name="connsiteY30" fmla="*/ 534677 h 1469752"/>
                <a:gd name="connsiteX31" fmla="*/ 1232575 w 1235529"/>
                <a:gd name="connsiteY31" fmla="*/ 387116 h 1469752"/>
                <a:gd name="connsiteX32" fmla="*/ 1210323 w 1235529"/>
                <a:gd name="connsiteY32" fmla="*/ 283472 h 1469752"/>
                <a:gd name="connsiteX33" fmla="*/ 788721 w 1235529"/>
                <a:gd name="connsiteY33" fmla="*/ 886012 h 1469752"/>
                <a:gd name="connsiteX34" fmla="*/ 789306 w 1235529"/>
                <a:gd name="connsiteY34" fmla="*/ 887183 h 1469752"/>
                <a:gd name="connsiteX35" fmla="*/ 788135 w 1235529"/>
                <a:gd name="connsiteY35" fmla="*/ 888940 h 1469752"/>
                <a:gd name="connsiteX36" fmla="*/ 788721 w 1235529"/>
                <a:gd name="connsiteY36" fmla="*/ 886012 h 146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5529" h="1469752">
                  <a:moveTo>
                    <a:pt x="1210323" y="283472"/>
                  </a:moveTo>
                  <a:cubicBezTo>
                    <a:pt x="1179874" y="348469"/>
                    <a:pt x="1142398" y="405854"/>
                    <a:pt x="1094383" y="460897"/>
                  </a:cubicBezTo>
                  <a:cubicBezTo>
                    <a:pt x="1100238" y="409953"/>
                    <a:pt x="1101409" y="363108"/>
                    <a:pt x="1096725" y="316849"/>
                  </a:cubicBezTo>
                  <a:cubicBezTo>
                    <a:pt x="1082672" y="176315"/>
                    <a:pt x="991324" y="152892"/>
                    <a:pt x="914030" y="106048"/>
                  </a:cubicBezTo>
                  <a:cubicBezTo>
                    <a:pt x="774082" y="8260"/>
                    <a:pt x="618323" y="3575"/>
                    <a:pt x="446754" y="34610"/>
                  </a:cubicBezTo>
                  <a:cubicBezTo>
                    <a:pt x="410450" y="41051"/>
                    <a:pt x="379415" y="33439"/>
                    <a:pt x="353651" y="8260"/>
                  </a:cubicBezTo>
                  <a:cubicBezTo>
                    <a:pt x="343696" y="-1695"/>
                    <a:pt x="337255" y="-2866"/>
                    <a:pt x="326129" y="5917"/>
                  </a:cubicBezTo>
                  <a:cubicBezTo>
                    <a:pt x="283384" y="40465"/>
                    <a:pt x="238881" y="73256"/>
                    <a:pt x="196135" y="108390"/>
                  </a:cubicBezTo>
                  <a:cubicBezTo>
                    <a:pt x="166857" y="132398"/>
                    <a:pt x="136994" y="157577"/>
                    <a:pt x="120013" y="192711"/>
                  </a:cubicBezTo>
                  <a:cubicBezTo>
                    <a:pt x="101860" y="215547"/>
                    <a:pt x="91320" y="278788"/>
                    <a:pt x="94833" y="310408"/>
                  </a:cubicBezTo>
                  <a:cubicBezTo>
                    <a:pt x="99518" y="343199"/>
                    <a:pt x="105374" y="370720"/>
                    <a:pt x="111815" y="404097"/>
                  </a:cubicBezTo>
                  <a:cubicBezTo>
                    <a:pt x="64384" y="377747"/>
                    <a:pt x="38620" y="339686"/>
                    <a:pt x="19296" y="294012"/>
                  </a:cubicBezTo>
                  <a:cubicBezTo>
                    <a:pt x="9342" y="305138"/>
                    <a:pt x="6414" y="316849"/>
                    <a:pt x="3486" y="328560"/>
                  </a:cubicBezTo>
                  <a:cubicBezTo>
                    <a:pt x="-17594" y="407611"/>
                    <a:pt x="61457" y="517696"/>
                    <a:pt x="118841" y="537605"/>
                  </a:cubicBezTo>
                  <a:cubicBezTo>
                    <a:pt x="144020" y="546388"/>
                    <a:pt x="152804" y="559856"/>
                    <a:pt x="157488" y="582693"/>
                  </a:cubicBezTo>
                  <a:cubicBezTo>
                    <a:pt x="159830" y="595575"/>
                    <a:pt x="165686" y="607286"/>
                    <a:pt x="169200" y="619583"/>
                  </a:cubicBezTo>
                  <a:cubicBezTo>
                    <a:pt x="187352" y="682238"/>
                    <a:pt x="224828" y="730839"/>
                    <a:pt x="277528" y="769486"/>
                  </a:cubicBezTo>
                  <a:cubicBezTo>
                    <a:pt x="327301" y="805791"/>
                    <a:pt x="382343" y="832727"/>
                    <a:pt x="438557" y="856149"/>
                  </a:cubicBezTo>
                  <a:cubicBezTo>
                    <a:pt x="442655" y="877229"/>
                    <a:pt x="435629" y="1004881"/>
                    <a:pt x="433872" y="1021862"/>
                  </a:cubicBezTo>
                  <a:cubicBezTo>
                    <a:pt x="427431" y="1072220"/>
                    <a:pt x="426846" y="1103255"/>
                    <a:pt x="356579" y="1120822"/>
                  </a:cubicBezTo>
                  <a:cubicBezTo>
                    <a:pt x="274014" y="1141902"/>
                    <a:pt x="192036" y="1168252"/>
                    <a:pt x="110058" y="1192260"/>
                  </a:cubicBezTo>
                  <a:cubicBezTo>
                    <a:pt x="151633" y="1244374"/>
                    <a:pt x="194378" y="1295318"/>
                    <a:pt x="247664" y="1336307"/>
                  </a:cubicBezTo>
                  <a:cubicBezTo>
                    <a:pt x="399324" y="1454590"/>
                    <a:pt x="568551" y="1499678"/>
                    <a:pt x="757100" y="1454590"/>
                  </a:cubicBezTo>
                  <a:cubicBezTo>
                    <a:pt x="915787" y="1416529"/>
                    <a:pt x="1038169" y="1322254"/>
                    <a:pt x="1135372" y="1193431"/>
                  </a:cubicBezTo>
                  <a:cubicBezTo>
                    <a:pt x="1044610" y="1167081"/>
                    <a:pt x="953849" y="1140145"/>
                    <a:pt x="862501" y="1114966"/>
                  </a:cubicBezTo>
                  <a:cubicBezTo>
                    <a:pt x="829710" y="1105597"/>
                    <a:pt x="812728" y="1085688"/>
                    <a:pt x="807459" y="1052897"/>
                  </a:cubicBezTo>
                  <a:cubicBezTo>
                    <a:pt x="801017" y="1015421"/>
                    <a:pt x="798089" y="883670"/>
                    <a:pt x="798089" y="856149"/>
                  </a:cubicBezTo>
                  <a:lnTo>
                    <a:pt x="798089" y="856149"/>
                  </a:lnTo>
                  <a:cubicBezTo>
                    <a:pt x="815656" y="848537"/>
                    <a:pt x="833223" y="841510"/>
                    <a:pt x="850790" y="833312"/>
                  </a:cubicBezTo>
                  <a:cubicBezTo>
                    <a:pt x="960290" y="782368"/>
                    <a:pt x="1051637" y="714444"/>
                    <a:pt x="1077987" y="586792"/>
                  </a:cubicBezTo>
                  <a:cubicBezTo>
                    <a:pt x="1083257" y="561027"/>
                    <a:pt x="1095554" y="547559"/>
                    <a:pt x="1121318" y="534677"/>
                  </a:cubicBezTo>
                  <a:cubicBezTo>
                    <a:pt x="1181631" y="505399"/>
                    <a:pt x="1215593" y="450942"/>
                    <a:pt x="1232575" y="387116"/>
                  </a:cubicBezTo>
                  <a:cubicBezTo>
                    <a:pt x="1240773" y="351397"/>
                    <a:pt x="1235502" y="316263"/>
                    <a:pt x="1210323" y="283472"/>
                  </a:cubicBezTo>
                  <a:close/>
                  <a:moveTo>
                    <a:pt x="788721" y="886012"/>
                  </a:moveTo>
                  <a:cubicBezTo>
                    <a:pt x="788721" y="886598"/>
                    <a:pt x="789306" y="886598"/>
                    <a:pt x="789306" y="887183"/>
                  </a:cubicBezTo>
                  <a:cubicBezTo>
                    <a:pt x="789306" y="887769"/>
                    <a:pt x="788721" y="888355"/>
                    <a:pt x="788135" y="888940"/>
                  </a:cubicBezTo>
                  <a:cubicBezTo>
                    <a:pt x="788135" y="887183"/>
                    <a:pt x="788135" y="886598"/>
                    <a:pt x="788721" y="886012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40">
              <a:extLst>
                <a:ext uri="{FF2B5EF4-FFF2-40B4-BE49-F238E27FC236}">
                  <a16:creationId xmlns:a16="http://schemas.microsoft.com/office/drawing/2014/main" id="{41693E7A-A44F-4982-9824-5DB9B9D642B2}"/>
                </a:ext>
              </a:extLst>
            </p:cNvPr>
            <p:cNvSpPr/>
            <p:nvPr/>
          </p:nvSpPr>
          <p:spPr>
            <a:xfrm>
              <a:off x="10447882" y="4623530"/>
              <a:ext cx="1370208" cy="1674699"/>
            </a:xfrm>
            <a:custGeom>
              <a:avLst/>
              <a:gdLst>
                <a:gd name="connsiteX0" fmla="*/ 37838 w 1370207"/>
                <a:gd name="connsiteY0" fmla="*/ 1675881 h 1674698"/>
                <a:gd name="connsiteX1" fmla="*/ 13245 w 1370207"/>
                <a:gd name="connsiteY1" fmla="*/ 1452783 h 1674698"/>
                <a:gd name="connsiteX2" fmla="*/ 60675 w 1370207"/>
                <a:gd name="connsiteY2" fmla="*/ 1167616 h 1674698"/>
                <a:gd name="connsiteX3" fmla="*/ 36082 w 1370207"/>
                <a:gd name="connsiteY3" fmla="*/ 907042 h 1674698"/>
                <a:gd name="connsiteX4" fmla="*/ 20857 w 1370207"/>
                <a:gd name="connsiteY4" fmla="*/ 678674 h 1674698"/>
                <a:gd name="connsiteX5" fmla="*/ 75314 w 1370207"/>
                <a:gd name="connsiteY5" fmla="*/ 383553 h 1674698"/>
                <a:gd name="connsiteX6" fmla="*/ 378048 w 1370207"/>
                <a:gd name="connsiteY6" fmla="*/ 66765 h 1674698"/>
                <a:gd name="connsiteX7" fmla="*/ 1088331 w 1370207"/>
                <a:gd name="connsiteY7" fmla="*/ 116538 h 1674698"/>
                <a:gd name="connsiteX8" fmla="*/ 1327239 w 1370207"/>
                <a:gd name="connsiteY8" fmla="*/ 439181 h 1674698"/>
                <a:gd name="connsiteX9" fmla="*/ 1342463 w 1370207"/>
                <a:gd name="connsiteY9" fmla="*/ 516475 h 1674698"/>
                <a:gd name="connsiteX10" fmla="*/ 1358273 w 1370207"/>
                <a:gd name="connsiteY10" fmla="*/ 664621 h 1674698"/>
                <a:gd name="connsiteX11" fmla="*/ 1346562 w 1370207"/>
                <a:gd name="connsiteY11" fmla="*/ 891232 h 1674698"/>
                <a:gd name="connsiteX12" fmla="*/ 1324311 w 1370207"/>
                <a:gd name="connsiteY12" fmla="*/ 1147122 h 1674698"/>
                <a:gd name="connsiteX13" fmla="*/ 1357688 w 1370207"/>
                <a:gd name="connsiteY13" fmla="*/ 1415893 h 1674698"/>
                <a:gd name="connsiteX14" fmla="*/ 1364129 w 1370207"/>
                <a:gd name="connsiteY14" fmla="*/ 1602101 h 1674698"/>
                <a:gd name="connsiteX15" fmla="*/ 1333680 w 1370207"/>
                <a:gd name="connsiteY15" fmla="*/ 1653630 h 1674698"/>
                <a:gd name="connsiteX16" fmla="*/ 1271611 w 1370207"/>
                <a:gd name="connsiteY16" fmla="*/ 1650702 h 1674698"/>
                <a:gd name="connsiteX17" fmla="*/ 1215397 w 1370207"/>
                <a:gd name="connsiteY17" fmla="*/ 1646603 h 1674698"/>
                <a:gd name="connsiteX18" fmla="*/ 934329 w 1370207"/>
                <a:gd name="connsiteY18" fmla="*/ 1566967 h 1674698"/>
                <a:gd name="connsiteX19" fmla="*/ 881043 w 1370207"/>
                <a:gd name="connsiteY19" fmla="*/ 1503727 h 1674698"/>
                <a:gd name="connsiteX20" fmla="*/ 870503 w 1370207"/>
                <a:gd name="connsiteY20" fmla="*/ 1384859 h 1674698"/>
                <a:gd name="connsiteX21" fmla="*/ 872259 w 1370207"/>
                <a:gd name="connsiteY21" fmla="*/ 1309322 h 1674698"/>
                <a:gd name="connsiteX22" fmla="*/ 898024 w 1370207"/>
                <a:gd name="connsiteY22" fmla="*/ 1288242 h 1674698"/>
                <a:gd name="connsiteX23" fmla="*/ 1043828 w 1370207"/>
                <a:gd name="connsiteY23" fmla="*/ 1205092 h 1674698"/>
                <a:gd name="connsiteX24" fmla="*/ 1136347 w 1370207"/>
                <a:gd name="connsiteY24" fmla="*/ 1076269 h 1674698"/>
                <a:gd name="connsiteX25" fmla="*/ 1157427 w 1370207"/>
                <a:gd name="connsiteY25" fmla="*/ 1010686 h 1674698"/>
                <a:gd name="connsiteX26" fmla="*/ 1182606 w 1370207"/>
                <a:gd name="connsiteY26" fmla="*/ 983165 h 1674698"/>
                <a:gd name="connsiteX27" fmla="*/ 1307915 w 1370207"/>
                <a:gd name="connsiteY27" fmla="*/ 815695 h 1674698"/>
                <a:gd name="connsiteX28" fmla="*/ 1292106 w 1370207"/>
                <a:gd name="connsiteY28" fmla="*/ 746014 h 1674698"/>
                <a:gd name="connsiteX29" fmla="*/ 1264584 w 1370207"/>
                <a:gd name="connsiteY29" fmla="*/ 791687 h 1674698"/>
                <a:gd name="connsiteX30" fmla="*/ 1191975 w 1370207"/>
                <a:gd name="connsiteY30" fmla="*/ 895331 h 1674698"/>
                <a:gd name="connsiteX31" fmla="*/ 1173822 w 1370207"/>
                <a:gd name="connsiteY31" fmla="*/ 906457 h 1674698"/>
                <a:gd name="connsiteX32" fmla="*/ 1170894 w 1370207"/>
                <a:gd name="connsiteY32" fmla="*/ 887719 h 1674698"/>
                <a:gd name="connsiteX33" fmla="*/ 1166210 w 1370207"/>
                <a:gd name="connsiteY33" fmla="*/ 729618 h 1674698"/>
                <a:gd name="connsiteX34" fmla="*/ 947797 w 1370207"/>
                <a:gd name="connsiteY34" fmla="*/ 553950 h 1674698"/>
                <a:gd name="connsiteX35" fmla="*/ 635694 w 1370207"/>
                <a:gd name="connsiteY35" fmla="*/ 489539 h 1674698"/>
                <a:gd name="connsiteX36" fmla="*/ 524438 w 1370207"/>
                <a:gd name="connsiteY36" fmla="*/ 495395 h 1674698"/>
                <a:gd name="connsiteX37" fmla="*/ 434262 w 1370207"/>
                <a:gd name="connsiteY37" fmla="*/ 463774 h 1674698"/>
                <a:gd name="connsiteX38" fmla="*/ 403812 w 1370207"/>
                <a:gd name="connsiteY38" fmla="*/ 462018 h 1674698"/>
                <a:gd name="connsiteX39" fmla="*/ 238685 w 1370207"/>
                <a:gd name="connsiteY39" fmla="*/ 616020 h 1674698"/>
                <a:gd name="connsiteX40" fmla="*/ 201794 w 1370207"/>
                <a:gd name="connsiteY40" fmla="*/ 682188 h 1674698"/>
                <a:gd name="connsiteX41" fmla="*/ 180129 w 1370207"/>
                <a:gd name="connsiteY41" fmla="*/ 794615 h 1674698"/>
                <a:gd name="connsiteX42" fmla="*/ 194768 w 1370207"/>
                <a:gd name="connsiteY42" fmla="*/ 863126 h 1674698"/>
                <a:gd name="connsiteX43" fmla="*/ 96394 w 1370207"/>
                <a:gd name="connsiteY43" fmla="*/ 758311 h 1674698"/>
                <a:gd name="connsiteX44" fmla="*/ 92295 w 1370207"/>
                <a:gd name="connsiteY44" fmla="*/ 847315 h 1674698"/>
                <a:gd name="connsiteX45" fmla="*/ 181300 w 1370207"/>
                <a:gd name="connsiteY45" fmla="*/ 970283 h 1674698"/>
                <a:gd name="connsiteX46" fmla="*/ 195353 w 1370207"/>
                <a:gd name="connsiteY46" fmla="*/ 977895 h 1674698"/>
                <a:gd name="connsiteX47" fmla="*/ 243370 w 1370207"/>
                <a:gd name="connsiteY47" fmla="*/ 1033523 h 1674698"/>
                <a:gd name="connsiteX48" fmla="*/ 292556 w 1370207"/>
                <a:gd name="connsiteY48" fmla="*/ 1147122 h 1674698"/>
                <a:gd name="connsiteX49" fmla="*/ 436018 w 1370207"/>
                <a:gd name="connsiteY49" fmla="*/ 1260134 h 1674698"/>
                <a:gd name="connsiteX50" fmla="*/ 493988 w 1370207"/>
                <a:gd name="connsiteY50" fmla="*/ 1287656 h 1674698"/>
                <a:gd name="connsiteX51" fmla="*/ 521510 w 1370207"/>
                <a:gd name="connsiteY51" fmla="*/ 1310493 h 1674698"/>
                <a:gd name="connsiteX52" fmla="*/ 523266 w 1370207"/>
                <a:gd name="connsiteY52" fmla="*/ 1416479 h 1674698"/>
                <a:gd name="connsiteX53" fmla="*/ 515068 w 1370207"/>
                <a:gd name="connsiteY53" fmla="*/ 1499043 h 1674698"/>
                <a:gd name="connsiteX54" fmla="*/ 452999 w 1370207"/>
                <a:gd name="connsiteY54" fmla="*/ 1570481 h 1674698"/>
                <a:gd name="connsiteX55" fmla="*/ 189498 w 1370207"/>
                <a:gd name="connsiteY55" fmla="*/ 1646018 h 1674698"/>
                <a:gd name="connsiteX56" fmla="*/ 56576 w 1370207"/>
                <a:gd name="connsiteY56" fmla="*/ 1676467 h 1674698"/>
                <a:gd name="connsiteX57" fmla="*/ 37838 w 1370207"/>
                <a:gd name="connsiteY57" fmla="*/ 1675881 h 167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70207" h="1674698">
                  <a:moveTo>
                    <a:pt x="37838" y="1675881"/>
                  </a:moveTo>
                  <a:cubicBezTo>
                    <a:pt x="-10763" y="1605614"/>
                    <a:pt x="-4908" y="1529492"/>
                    <a:pt x="13245" y="1452783"/>
                  </a:cubicBezTo>
                  <a:cubicBezTo>
                    <a:pt x="35496" y="1359094"/>
                    <a:pt x="57747" y="1264819"/>
                    <a:pt x="60675" y="1167616"/>
                  </a:cubicBezTo>
                  <a:cubicBezTo>
                    <a:pt x="63017" y="1079782"/>
                    <a:pt x="49549" y="993120"/>
                    <a:pt x="36082" y="907042"/>
                  </a:cubicBezTo>
                  <a:cubicBezTo>
                    <a:pt x="24370" y="831506"/>
                    <a:pt x="6218" y="754797"/>
                    <a:pt x="20857" y="678674"/>
                  </a:cubicBezTo>
                  <a:cubicBezTo>
                    <a:pt x="40180" y="580301"/>
                    <a:pt x="39009" y="478413"/>
                    <a:pt x="75314" y="383553"/>
                  </a:cubicBezTo>
                  <a:cubicBezTo>
                    <a:pt x="131527" y="234821"/>
                    <a:pt x="231658" y="128249"/>
                    <a:pt x="378048" y="66765"/>
                  </a:cubicBezTo>
                  <a:cubicBezTo>
                    <a:pt x="622811" y="-35708"/>
                    <a:pt x="862305" y="-21069"/>
                    <a:pt x="1088331" y="116538"/>
                  </a:cubicBezTo>
                  <a:cubicBezTo>
                    <a:pt x="1208956" y="189733"/>
                    <a:pt x="1290349" y="299818"/>
                    <a:pt x="1327239" y="439181"/>
                  </a:cubicBezTo>
                  <a:cubicBezTo>
                    <a:pt x="1334265" y="464360"/>
                    <a:pt x="1341878" y="490710"/>
                    <a:pt x="1342463" y="516475"/>
                  </a:cubicBezTo>
                  <a:cubicBezTo>
                    <a:pt x="1343049" y="566247"/>
                    <a:pt x="1349490" y="615434"/>
                    <a:pt x="1358273" y="664621"/>
                  </a:cubicBezTo>
                  <a:cubicBezTo>
                    <a:pt x="1371741" y="740744"/>
                    <a:pt x="1358859" y="815695"/>
                    <a:pt x="1346562" y="891232"/>
                  </a:cubicBezTo>
                  <a:cubicBezTo>
                    <a:pt x="1332509" y="976138"/>
                    <a:pt x="1324897" y="1061044"/>
                    <a:pt x="1324311" y="1147122"/>
                  </a:cubicBezTo>
                  <a:cubicBezTo>
                    <a:pt x="1323726" y="1237883"/>
                    <a:pt x="1338950" y="1326888"/>
                    <a:pt x="1357688" y="1415893"/>
                  </a:cubicBezTo>
                  <a:cubicBezTo>
                    <a:pt x="1370571" y="1477377"/>
                    <a:pt x="1382282" y="1539446"/>
                    <a:pt x="1364129" y="1602101"/>
                  </a:cubicBezTo>
                  <a:cubicBezTo>
                    <a:pt x="1358859" y="1619668"/>
                    <a:pt x="1340121" y="1636649"/>
                    <a:pt x="1333680" y="1653630"/>
                  </a:cubicBezTo>
                  <a:cubicBezTo>
                    <a:pt x="1312600" y="1662414"/>
                    <a:pt x="1292106" y="1651874"/>
                    <a:pt x="1271611" y="1650702"/>
                  </a:cubicBezTo>
                  <a:cubicBezTo>
                    <a:pt x="1252873" y="1649531"/>
                    <a:pt x="1234135" y="1647189"/>
                    <a:pt x="1215397" y="1646603"/>
                  </a:cubicBezTo>
                  <a:cubicBezTo>
                    <a:pt x="1121122" y="1621424"/>
                    <a:pt x="1028019" y="1593903"/>
                    <a:pt x="934329" y="1566967"/>
                  </a:cubicBezTo>
                  <a:cubicBezTo>
                    <a:pt x="903294" y="1557599"/>
                    <a:pt x="886313" y="1534762"/>
                    <a:pt x="881043" y="1503727"/>
                  </a:cubicBezTo>
                  <a:cubicBezTo>
                    <a:pt x="874602" y="1464495"/>
                    <a:pt x="870503" y="1424677"/>
                    <a:pt x="870503" y="1384859"/>
                  </a:cubicBezTo>
                  <a:cubicBezTo>
                    <a:pt x="870503" y="1359679"/>
                    <a:pt x="868746" y="1334500"/>
                    <a:pt x="872259" y="1309322"/>
                  </a:cubicBezTo>
                  <a:cubicBezTo>
                    <a:pt x="876359" y="1297025"/>
                    <a:pt x="887484" y="1293511"/>
                    <a:pt x="898024" y="1288242"/>
                  </a:cubicBezTo>
                  <a:cubicBezTo>
                    <a:pt x="948968" y="1264819"/>
                    <a:pt x="999326" y="1240226"/>
                    <a:pt x="1043828" y="1205092"/>
                  </a:cubicBezTo>
                  <a:cubicBezTo>
                    <a:pt x="1087160" y="1171130"/>
                    <a:pt x="1119366" y="1129555"/>
                    <a:pt x="1136347" y="1076269"/>
                  </a:cubicBezTo>
                  <a:cubicBezTo>
                    <a:pt x="1143373" y="1054603"/>
                    <a:pt x="1151571" y="1032938"/>
                    <a:pt x="1157427" y="1010686"/>
                  </a:cubicBezTo>
                  <a:cubicBezTo>
                    <a:pt x="1160940" y="997219"/>
                    <a:pt x="1169138" y="989021"/>
                    <a:pt x="1182606" y="983165"/>
                  </a:cubicBezTo>
                  <a:cubicBezTo>
                    <a:pt x="1256387" y="951545"/>
                    <a:pt x="1292106" y="890647"/>
                    <a:pt x="1307915" y="815695"/>
                  </a:cubicBezTo>
                  <a:cubicBezTo>
                    <a:pt x="1312600" y="792273"/>
                    <a:pt x="1306744" y="768851"/>
                    <a:pt x="1292106" y="746014"/>
                  </a:cubicBezTo>
                  <a:cubicBezTo>
                    <a:pt x="1279223" y="760653"/>
                    <a:pt x="1273367" y="777634"/>
                    <a:pt x="1264584" y="791687"/>
                  </a:cubicBezTo>
                  <a:cubicBezTo>
                    <a:pt x="1241748" y="827407"/>
                    <a:pt x="1218911" y="863126"/>
                    <a:pt x="1191975" y="895331"/>
                  </a:cubicBezTo>
                  <a:cubicBezTo>
                    <a:pt x="1187290" y="901187"/>
                    <a:pt x="1182020" y="909970"/>
                    <a:pt x="1173822" y="906457"/>
                  </a:cubicBezTo>
                  <a:cubicBezTo>
                    <a:pt x="1166796" y="903529"/>
                    <a:pt x="1170309" y="894160"/>
                    <a:pt x="1170894" y="887719"/>
                  </a:cubicBezTo>
                  <a:cubicBezTo>
                    <a:pt x="1173237" y="835019"/>
                    <a:pt x="1175579" y="782318"/>
                    <a:pt x="1166210" y="729618"/>
                  </a:cubicBezTo>
                  <a:cubicBezTo>
                    <a:pt x="1152157" y="666963"/>
                    <a:pt x="987029" y="575616"/>
                    <a:pt x="947797" y="553950"/>
                  </a:cubicBezTo>
                  <a:cubicBezTo>
                    <a:pt x="827757" y="487782"/>
                    <a:pt x="772129" y="469630"/>
                    <a:pt x="635694" y="489539"/>
                  </a:cubicBezTo>
                  <a:cubicBezTo>
                    <a:pt x="621055" y="491881"/>
                    <a:pt x="552544" y="500079"/>
                    <a:pt x="524438" y="495395"/>
                  </a:cubicBezTo>
                  <a:cubicBezTo>
                    <a:pt x="492232" y="490124"/>
                    <a:pt x="460026" y="482512"/>
                    <a:pt x="434262" y="463774"/>
                  </a:cubicBezTo>
                  <a:cubicBezTo>
                    <a:pt x="424307" y="456162"/>
                    <a:pt x="415523" y="452649"/>
                    <a:pt x="403812" y="462018"/>
                  </a:cubicBezTo>
                  <a:cubicBezTo>
                    <a:pt x="348184" y="507691"/>
                    <a:pt x="289628" y="564490"/>
                    <a:pt x="238685" y="616020"/>
                  </a:cubicBezTo>
                  <a:cubicBezTo>
                    <a:pt x="225217" y="629488"/>
                    <a:pt x="204722" y="681017"/>
                    <a:pt x="201794" y="682188"/>
                  </a:cubicBezTo>
                  <a:cubicBezTo>
                    <a:pt x="172516" y="733717"/>
                    <a:pt x="176030" y="775292"/>
                    <a:pt x="180129" y="794615"/>
                  </a:cubicBezTo>
                  <a:cubicBezTo>
                    <a:pt x="183057" y="817452"/>
                    <a:pt x="194768" y="846145"/>
                    <a:pt x="194768" y="863126"/>
                  </a:cubicBezTo>
                  <a:cubicBezTo>
                    <a:pt x="194768" y="872495"/>
                    <a:pt x="122744" y="807497"/>
                    <a:pt x="96394" y="758311"/>
                  </a:cubicBezTo>
                  <a:cubicBezTo>
                    <a:pt x="79998" y="787589"/>
                    <a:pt x="82341" y="818037"/>
                    <a:pt x="92295" y="847315"/>
                  </a:cubicBezTo>
                  <a:cubicBezTo>
                    <a:pt x="108691" y="897088"/>
                    <a:pt x="139140" y="938077"/>
                    <a:pt x="181300" y="970283"/>
                  </a:cubicBezTo>
                  <a:cubicBezTo>
                    <a:pt x="185399" y="973796"/>
                    <a:pt x="190083" y="977310"/>
                    <a:pt x="195353" y="977895"/>
                  </a:cubicBezTo>
                  <a:cubicBezTo>
                    <a:pt x="228144" y="982580"/>
                    <a:pt x="236342" y="1006002"/>
                    <a:pt x="243370" y="1033523"/>
                  </a:cubicBezTo>
                  <a:cubicBezTo>
                    <a:pt x="253324" y="1073927"/>
                    <a:pt x="268548" y="1112574"/>
                    <a:pt x="292556" y="1147122"/>
                  </a:cubicBezTo>
                  <a:cubicBezTo>
                    <a:pt x="328861" y="1199237"/>
                    <a:pt x="382732" y="1229686"/>
                    <a:pt x="436018" y="1260134"/>
                  </a:cubicBezTo>
                  <a:cubicBezTo>
                    <a:pt x="454756" y="1270675"/>
                    <a:pt x="474079" y="1280044"/>
                    <a:pt x="493988" y="1287656"/>
                  </a:cubicBezTo>
                  <a:cubicBezTo>
                    <a:pt x="505114" y="1292340"/>
                    <a:pt x="517411" y="1297025"/>
                    <a:pt x="521510" y="1310493"/>
                  </a:cubicBezTo>
                  <a:cubicBezTo>
                    <a:pt x="524438" y="1345626"/>
                    <a:pt x="522095" y="1381345"/>
                    <a:pt x="523266" y="1416479"/>
                  </a:cubicBezTo>
                  <a:cubicBezTo>
                    <a:pt x="519753" y="1444000"/>
                    <a:pt x="519168" y="1471521"/>
                    <a:pt x="515068" y="1499043"/>
                  </a:cubicBezTo>
                  <a:cubicBezTo>
                    <a:pt x="509799" y="1536518"/>
                    <a:pt x="489304" y="1560526"/>
                    <a:pt x="452999" y="1570481"/>
                  </a:cubicBezTo>
                  <a:cubicBezTo>
                    <a:pt x="365165" y="1595074"/>
                    <a:pt x="277917" y="1622010"/>
                    <a:pt x="189498" y="1646018"/>
                  </a:cubicBezTo>
                  <a:cubicBezTo>
                    <a:pt x="143825" y="1650702"/>
                    <a:pt x="98736" y="1658315"/>
                    <a:pt x="56576" y="1676467"/>
                  </a:cubicBezTo>
                  <a:cubicBezTo>
                    <a:pt x="51306" y="1677052"/>
                    <a:pt x="44279" y="1679980"/>
                    <a:pt x="37838" y="1675881"/>
                  </a:cubicBezTo>
                  <a:close/>
                </a:path>
              </a:pathLst>
            </a:custGeom>
            <a:solidFill>
              <a:srgbClr val="996633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41">
              <a:extLst>
                <a:ext uri="{FF2B5EF4-FFF2-40B4-BE49-F238E27FC236}">
                  <a16:creationId xmlns:a16="http://schemas.microsoft.com/office/drawing/2014/main" id="{963A9F2F-40F5-464E-9A8C-697F23889084}"/>
                </a:ext>
              </a:extLst>
            </p:cNvPr>
            <p:cNvSpPr/>
            <p:nvPr/>
          </p:nvSpPr>
          <p:spPr>
            <a:xfrm>
              <a:off x="10255665" y="6262521"/>
              <a:ext cx="1780099" cy="392324"/>
            </a:xfrm>
            <a:custGeom>
              <a:avLst/>
              <a:gdLst>
                <a:gd name="connsiteX0" fmla="*/ 1407028 w 1780099"/>
                <a:gd name="connsiteY0" fmla="*/ 1171 h 392324"/>
                <a:gd name="connsiteX1" fmla="*/ 1525897 w 1780099"/>
                <a:gd name="connsiteY1" fmla="*/ 13468 h 392324"/>
                <a:gd name="connsiteX2" fmla="*/ 1717375 w 1780099"/>
                <a:gd name="connsiteY2" fmla="*/ 140534 h 392324"/>
                <a:gd name="connsiteX3" fmla="*/ 1781201 w 1780099"/>
                <a:gd name="connsiteY3" fmla="*/ 381785 h 392324"/>
                <a:gd name="connsiteX4" fmla="*/ 1764219 w 1780099"/>
                <a:gd name="connsiteY4" fmla="*/ 397009 h 392324"/>
                <a:gd name="connsiteX5" fmla="*/ 1747824 w 1780099"/>
                <a:gd name="connsiteY5" fmla="*/ 397009 h 392324"/>
                <a:gd name="connsiteX6" fmla="*/ 26281 w 1780099"/>
                <a:gd name="connsiteY6" fmla="*/ 397009 h 392324"/>
                <a:gd name="connsiteX7" fmla="*/ 1687 w 1780099"/>
                <a:gd name="connsiteY7" fmla="*/ 367731 h 392324"/>
                <a:gd name="connsiteX8" fmla="*/ 229469 w 1780099"/>
                <a:gd name="connsiteY8" fmla="*/ 36890 h 392324"/>
                <a:gd name="connsiteX9" fmla="*/ 381715 w 1780099"/>
                <a:gd name="connsiteY9" fmla="*/ 0 h 392324"/>
                <a:gd name="connsiteX10" fmla="*/ 408065 w 1780099"/>
                <a:gd name="connsiteY10" fmla="*/ 22837 h 392324"/>
                <a:gd name="connsiteX11" fmla="*/ 723681 w 1780099"/>
                <a:gd name="connsiteY11" fmla="*/ 247106 h 392324"/>
                <a:gd name="connsiteX12" fmla="*/ 1176904 w 1780099"/>
                <a:gd name="connsiteY12" fmla="*/ 197333 h 392324"/>
                <a:gd name="connsiteX13" fmla="*/ 1384192 w 1780099"/>
                <a:gd name="connsiteY13" fmla="*/ 21080 h 392324"/>
                <a:gd name="connsiteX14" fmla="*/ 1407028 w 1780099"/>
                <a:gd name="connsiteY14" fmla="*/ 1171 h 39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80099" h="392324">
                  <a:moveTo>
                    <a:pt x="1407028" y="1171"/>
                  </a:moveTo>
                  <a:cubicBezTo>
                    <a:pt x="1447432" y="-585"/>
                    <a:pt x="1486665" y="5856"/>
                    <a:pt x="1525897" y="13468"/>
                  </a:cubicBezTo>
                  <a:cubicBezTo>
                    <a:pt x="1603191" y="35134"/>
                    <a:pt x="1669944" y="74366"/>
                    <a:pt x="1717375" y="140534"/>
                  </a:cubicBezTo>
                  <a:cubicBezTo>
                    <a:pt x="1769489" y="212558"/>
                    <a:pt x="1787642" y="293951"/>
                    <a:pt x="1781201" y="381785"/>
                  </a:cubicBezTo>
                  <a:cubicBezTo>
                    <a:pt x="1780615" y="394081"/>
                    <a:pt x="1775930" y="398180"/>
                    <a:pt x="1764219" y="397009"/>
                  </a:cubicBezTo>
                  <a:cubicBezTo>
                    <a:pt x="1758950" y="396423"/>
                    <a:pt x="1753680" y="397009"/>
                    <a:pt x="1747824" y="397009"/>
                  </a:cubicBezTo>
                  <a:cubicBezTo>
                    <a:pt x="1173976" y="397009"/>
                    <a:pt x="600128" y="397009"/>
                    <a:pt x="26281" y="397009"/>
                  </a:cubicBezTo>
                  <a:cubicBezTo>
                    <a:pt x="-2412" y="397009"/>
                    <a:pt x="-1826" y="397009"/>
                    <a:pt x="1687" y="367731"/>
                  </a:cubicBezTo>
                  <a:cubicBezTo>
                    <a:pt x="18083" y="216071"/>
                    <a:pt x="92448" y="105401"/>
                    <a:pt x="229469" y="36890"/>
                  </a:cubicBezTo>
                  <a:cubicBezTo>
                    <a:pt x="278071" y="15810"/>
                    <a:pt x="328429" y="1757"/>
                    <a:pt x="381715" y="0"/>
                  </a:cubicBezTo>
                  <a:cubicBezTo>
                    <a:pt x="396939" y="0"/>
                    <a:pt x="401038" y="13468"/>
                    <a:pt x="408065" y="22837"/>
                  </a:cubicBezTo>
                  <a:cubicBezTo>
                    <a:pt x="490628" y="129409"/>
                    <a:pt x="594858" y="207873"/>
                    <a:pt x="723681" y="247106"/>
                  </a:cubicBezTo>
                  <a:cubicBezTo>
                    <a:pt x="881197" y="295122"/>
                    <a:pt x="1032857" y="278141"/>
                    <a:pt x="1176904" y="197333"/>
                  </a:cubicBezTo>
                  <a:cubicBezTo>
                    <a:pt x="1257711" y="152245"/>
                    <a:pt x="1325050" y="91933"/>
                    <a:pt x="1384192" y="21080"/>
                  </a:cubicBezTo>
                  <a:cubicBezTo>
                    <a:pt x="1391219" y="12882"/>
                    <a:pt x="1396489" y="4099"/>
                    <a:pt x="1407028" y="1171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42">
              <a:extLst>
                <a:ext uri="{FF2B5EF4-FFF2-40B4-BE49-F238E27FC236}">
                  <a16:creationId xmlns:a16="http://schemas.microsoft.com/office/drawing/2014/main" id="{5C2F098C-FCD3-4FD3-9B06-5741AED57CB9}"/>
                </a:ext>
              </a:extLst>
            </p:cNvPr>
            <p:cNvSpPr/>
            <p:nvPr/>
          </p:nvSpPr>
          <p:spPr>
            <a:xfrm>
              <a:off x="10603708" y="5246212"/>
              <a:ext cx="1036439" cy="339624"/>
            </a:xfrm>
            <a:custGeom>
              <a:avLst/>
              <a:gdLst>
                <a:gd name="connsiteX0" fmla="*/ 1019752 w 1036439"/>
                <a:gd name="connsiteY0" fmla="*/ 20859 h 339624"/>
                <a:gd name="connsiteX1" fmla="*/ 899713 w 1036439"/>
                <a:gd name="connsiteY1" fmla="*/ 3292 h 339624"/>
                <a:gd name="connsiteX2" fmla="*/ 776160 w 1036439"/>
                <a:gd name="connsiteY2" fmla="*/ 364 h 339624"/>
                <a:gd name="connsiteX3" fmla="*/ 625671 w 1036439"/>
                <a:gd name="connsiteY3" fmla="*/ 26129 h 339624"/>
                <a:gd name="connsiteX4" fmla="*/ 571800 w 1036439"/>
                <a:gd name="connsiteY4" fmla="*/ 80586 h 339624"/>
                <a:gd name="connsiteX5" fmla="*/ 466985 w 1036439"/>
                <a:gd name="connsiteY5" fmla="*/ 80586 h 339624"/>
                <a:gd name="connsiteX6" fmla="*/ 413114 w 1036439"/>
                <a:gd name="connsiteY6" fmla="*/ 26129 h 339624"/>
                <a:gd name="connsiteX7" fmla="*/ 262624 w 1036439"/>
                <a:gd name="connsiteY7" fmla="*/ 364 h 339624"/>
                <a:gd name="connsiteX8" fmla="*/ 45382 w 1036439"/>
                <a:gd name="connsiteY8" fmla="*/ 16760 h 339624"/>
                <a:gd name="connsiteX9" fmla="*/ 18447 w 1036439"/>
                <a:gd name="connsiteY9" fmla="*/ 21444 h 339624"/>
                <a:gd name="connsiteX10" fmla="*/ 2051 w 1036439"/>
                <a:gd name="connsiteY10" fmla="*/ 47209 h 339624"/>
                <a:gd name="connsiteX11" fmla="*/ 23717 w 1036439"/>
                <a:gd name="connsiteY11" fmla="*/ 99909 h 339624"/>
                <a:gd name="connsiteX12" fmla="*/ 45968 w 1036439"/>
                <a:gd name="connsiteY12" fmla="*/ 172518 h 339624"/>
                <a:gd name="connsiteX13" fmla="*/ 150783 w 1036439"/>
                <a:gd name="connsiteY13" fmla="*/ 318322 h 339624"/>
                <a:gd name="connsiteX14" fmla="*/ 322352 w 1036439"/>
                <a:gd name="connsiteY14" fmla="*/ 336475 h 339624"/>
                <a:gd name="connsiteX15" fmla="*/ 477525 w 1036439"/>
                <a:gd name="connsiteY15" fmla="*/ 161393 h 339624"/>
                <a:gd name="connsiteX16" fmla="*/ 563602 w 1036439"/>
                <a:gd name="connsiteY16" fmla="*/ 156708 h 339624"/>
                <a:gd name="connsiteX17" fmla="*/ 708821 w 1036439"/>
                <a:gd name="connsiteY17" fmla="*/ 335304 h 339624"/>
                <a:gd name="connsiteX18" fmla="*/ 844085 w 1036439"/>
                <a:gd name="connsiteY18" fmla="*/ 333547 h 339624"/>
                <a:gd name="connsiteX19" fmla="*/ 996330 w 1036439"/>
                <a:gd name="connsiteY19" fmla="*/ 161978 h 339624"/>
                <a:gd name="connsiteX20" fmla="*/ 1013311 w 1036439"/>
                <a:gd name="connsiteY20" fmla="*/ 108692 h 339624"/>
                <a:gd name="connsiteX21" fmla="*/ 1038490 w 1036439"/>
                <a:gd name="connsiteY21" fmla="*/ 47209 h 339624"/>
                <a:gd name="connsiteX22" fmla="*/ 1019752 w 1036439"/>
                <a:gd name="connsiteY22" fmla="*/ 20859 h 339624"/>
                <a:gd name="connsiteX23" fmla="*/ 440049 w 1036439"/>
                <a:gd name="connsiteY23" fmla="*/ 166077 h 339624"/>
                <a:gd name="connsiteX24" fmla="*/ 294830 w 1036439"/>
                <a:gd name="connsiteY24" fmla="*/ 315395 h 339624"/>
                <a:gd name="connsiteX25" fmla="*/ 201141 w 1036439"/>
                <a:gd name="connsiteY25" fmla="*/ 311881 h 339624"/>
                <a:gd name="connsiteX26" fmla="*/ 91642 w 1036439"/>
                <a:gd name="connsiteY26" fmla="*/ 222291 h 339624"/>
                <a:gd name="connsiteX27" fmla="*/ 72318 w 1036439"/>
                <a:gd name="connsiteY27" fmla="*/ 112206 h 339624"/>
                <a:gd name="connsiteX28" fmla="*/ 154296 w 1036439"/>
                <a:gd name="connsiteY28" fmla="*/ 39596 h 339624"/>
                <a:gd name="connsiteX29" fmla="*/ 230419 w 1036439"/>
                <a:gd name="connsiteY29" fmla="*/ 39596 h 339624"/>
                <a:gd name="connsiteX30" fmla="*/ 351630 w 1036439"/>
                <a:gd name="connsiteY30" fmla="*/ 47794 h 339624"/>
                <a:gd name="connsiteX31" fmla="*/ 440049 w 1036439"/>
                <a:gd name="connsiteY31" fmla="*/ 166077 h 339624"/>
                <a:gd name="connsiteX32" fmla="*/ 949485 w 1036439"/>
                <a:gd name="connsiteY32" fmla="*/ 215264 h 339624"/>
                <a:gd name="connsiteX33" fmla="*/ 767377 w 1036439"/>
                <a:gd name="connsiteY33" fmla="*/ 317152 h 339624"/>
                <a:gd name="connsiteX34" fmla="*/ 656121 w 1036439"/>
                <a:gd name="connsiteY34" fmla="*/ 284360 h 339624"/>
                <a:gd name="connsiteX35" fmla="*/ 615717 w 1036439"/>
                <a:gd name="connsiteY35" fmla="*/ 87027 h 339624"/>
                <a:gd name="connsiteX36" fmla="*/ 650850 w 1036439"/>
                <a:gd name="connsiteY36" fmla="*/ 58920 h 339624"/>
                <a:gd name="connsiteX37" fmla="*/ 735756 w 1036439"/>
                <a:gd name="connsiteY37" fmla="*/ 40182 h 339624"/>
                <a:gd name="connsiteX38" fmla="*/ 883317 w 1036439"/>
                <a:gd name="connsiteY38" fmla="*/ 40182 h 339624"/>
                <a:gd name="connsiteX39" fmla="*/ 966467 w 1036439"/>
                <a:gd name="connsiteY39" fmla="*/ 128016 h 339624"/>
                <a:gd name="connsiteX40" fmla="*/ 949485 w 1036439"/>
                <a:gd name="connsiteY40" fmla="*/ 215264 h 3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6439" h="339624">
                  <a:moveTo>
                    <a:pt x="1019752" y="20859"/>
                  </a:moveTo>
                  <a:cubicBezTo>
                    <a:pt x="979349" y="15589"/>
                    <a:pt x="939531" y="9147"/>
                    <a:pt x="899713" y="3292"/>
                  </a:cubicBezTo>
                  <a:cubicBezTo>
                    <a:pt x="858724" y="2121"/>
                    <a:pt x="817149" y="-807"/>
                    <a:pt x="776160" y="364"/>
                  </a:cubicBezTo>
                  <a:cubicBezTo>
                    <a:pt x="724631" y="950"/>
                    <a:pt x="673687" y="5048"/>
                    <a:pt x="625671" y="26129"/>
                  </a:cubicBezTo>
                  <a:cubicBezTo>
                    <a:pt x="600492" y="37254"/>
                    <a:pt x="577070" y="50722"/>
                    <a:pt x="571800" y="80586"/>
                  </a:cubicBezTo>
                  <a:cubicBezTo>
                    <a:pt x="570043" y="89369"/>
                    <a:pt x="468742" y="88784"/>
                    <a:pt x="466985" y="80586"/>
                  </a:cubicBezTo>
                  <a:cubicBezTo>
                    <a:pt x="461129" y="50722"/>
                    <a:pt x="438292" y="37254"/>
                    <a:pt x="413114" y="26129"/>
                  </a:cubicBezTo>
                  <a:cubicBezTo>
                    <a:pt x="365097" y="5048"/>
                    <a:pt x="313569" y="1535"/>
                    <a:pt x="262624" y="364"/>
                  </a:cubicBezTo>
                  <a:cubicBezTo>
                    <a:pt x="189430" y="-1978"/>
                    <a:pt x="117406" y="7391"/>
                    <a:pt x="45382" y="16760"/>
                  </a:cubicBezTo>
                  <a:cubicBezTo>
                    <a:pt x="36599" y="18517"/>
                    <a:pt x="27230" y="20859"/>
                    <a:pt x="18447" y="21444"/>
                  </a:cubicBezTo>
                  <a:cubicBezTo>
                    <a:pt x="1465" y="23201"/>
                    <a:pt x="-3219" y="29642"/>
                    <a:pt x="2051" y="47209"/>
                  </a:cubicBezTo>
                  <a:cubicBezTo>
                    <a:pt x="9663" y="75901"/>
                    <a:pt x="15519" y="89954"/>
                    <a:pt x="23717" y="99909"/>
                  </a:cubicBezTo>
                  <a:cubicBezTo>
                    <a:pt x="43040" y="123917"/>
                    <a:pt x="43040" y="149096"/>
                    <a:pt x="45968" y="172518"/>
                  </a:cubicBezTo>
                  <a:cubicBezTo>
                    <a:pt x="54751" y="240443"/>
                    <a:pt x="87543" y="290216"/>
                    <a:pt x="150783" y="318322"/>
                  </a:cubicBezTo>
                  <a:cubicBezTo>
                    <a:pt x="205826" y="342331"/>
                    <a:pt x="263796" y="346430"/>
                    <a:pt x="322352" y="336475"/>
                  </a:cubicBezTo>
                  <a:cubicBezTo>
                    <a:pt x="417798" y="320079"/>
                    <a:pt x="471669" y="258596"/>
                    <a:pt x="477525" y="161393"/>
                  </a:cubicBezTo>
                  <a:cubicBezTo>
                    <a:pt x="479867" y="127430"/>
                    <a:pt x="563602" y="134457"/>
                    <a:pt x="563602" y="156708"/>
                  </a:cubicBezTo>
                  <a:cubicBezTo>
                    <a:pt x="564187" y="249812"/>
                    <a:pt x="620402" y="317152"/>
                    <a:pt x="708821" y="335304"/>
                  </a:cubicBezTo>
                  <a:cubicBezTo>
                    <a:pt x="753909" y="344673"/>
                    <a:pt x="798997" y="343502"/>
                    <a:pt x="844085" y="333547"/>
                  </a:cubicBezTo>
                  <a:cubicBezTo>
                    <a:pt x="937189" y="313053"/>
                    <a:pt x="984619" y="258010"/>
                    <a:pt x="996330" y="161978"/>
                  </a:cubicBezTo>
                  <a:cubicBezTo>
                    <a:pt x="998673" y="143826"/>
                    <a:pt x="997501" y="123331"/>
                    <a:pt x="1013311" y="108692"/>
                  </a:cubicBezTo>
                  <a:cubicBezTo>
                    <a:pt x="1033806" y="92882"/>
                    <a:pt x="1030293" y="67703"/>
                    <a:pt x="1038490" y="47209"/>
                  </a:cubicBezTo>
                  <a:cubicBezTo>
                    <a:pt x="1044346" y="27300"/>
                    <a:pt x="1035562" y="23201"/>
                    <a:pt x="1019752" y="20859"/>
                  </a:cubicBezTo>
                  <a:close/>
                  <a:moveTo>
                    <a:pt x="440049" y="166077"/>
                  </a:moveTo>
                  <a:cubicBezTo>
                    <a:pt x="435950" y="251569"/>
                    <a:pt x="379736" y="308954"/>
                    <a:pt x="294830" y="315395"/>
                  </a:cubicBezTo>
                  <a:cubicBezTo>
                    <a:pt x="263211" y="317737"/>
                    <a:pt x="232176" y="318322"/>
                    <a:pt x="201141" y="311881"/>
                  </a:cubicBezTo>
                  <a:cubicBezTo>
                    <a:pt x="149027" y="300756"/>
                    <a:pt x="112722" y="270892"/>
                    <a:pt x="91642" y="222291"/>
                  </a:cubicBezTo>
                  <a:cubicBezTo>
                    <a:pt x="76417" y="187157"/>
                    <a:pt x="69976" y="150267"/>
                    <a:pt x="72318" y="112206"/>
                  </a:cubicBezTo>
                  <a:cubicBezTo>
                    <a:pt x="74075" y="74145"/>
                    <a:pt x="110379" y="41939"/>
                    <a:pt x="154296" y="39596"/>
                  </a:cubicBezTo>
                  <a:cubicBezTo>
                    <a:pt x="179475" y="38425"/>
                    <a:pt x="204655" y="39596"/>
                    <a:pt x="230419" y="39596"/>
                  </a:cubicBezTo>
                  <a:cubicBezTo>
                    <a:pt x="270822" y="37840"/>
                    <a:pt x="311812" y="37840"/>
                    <a:pt x="351630" y="47794"/>
                  </a:cubicBezTo>
                  <a:cubicBezTo>
                    <a:pt x="416627" y="63604"/>
                    <a:pt x="443562" y="98738"/>
                    <a:pt x="440049" y="166077"/>
                  </a:cubicBezTo>
                  <a:close/>
                  <a:moveTo>
                    <a:pt x="949485" y="215264"/>
                  </a:moveTo>
                  <a:cubicBezTo>
                    <a:pt x="922550" y="284946"/>
                    <a:pt x="868678" y="317152"/>
                    <a:pt x="767377" y="317152"/>
                  </a:cubicBezTo>
                  <a:cubicBezTo>
                    <a:pt x="734586" y="317737"/>
                    <a:pt x="693010" y="310710"/>
                    <a:pt x="656121" y="284360"/>
                  </a:cubicBezTo>
                  <a:cubicBezTo>
                    <a:pt x="598735" y="243371"/>
                    <a:pt x="579412" y="148510"/>
                    <a:pt x="615717" y="87027"/>
                  </a:cubicBezTo>
                  <a:cubicBezTo>
                    <a:pt x="623915" y="72973"/>
                    <a:pt x="636211" y="64775"/>
                    <a:pt x="650850" y="58920"/>
                  </a:cubicBezTo>
                  <a:cubicBezTo>
                    <a:pt x="677786" y="47794"/>
                    <a:pt x="706478" y="41939"/>
                    <a:pt x="735756" y="40182"/>
                  </a:cubicBezTo>
                  <a:cubicBezTo>
                    <a:pt x="784943" y="36669"/>
                    <a:pt x="834131" y="37254"/>
                    <a:pt x="883317" y="40182"/>
                  </a:cubicBezTo>
                  <a:cubicBezTo>
                    <a:pt x="934261" y="43110"/>
                    <a:pt x="967052" y="77658"/>
                    <a:pt x="966467" y="128016"/>
                  </a:cubicBezTo>
                  <a:cubicBezTo>
                    <a:pt x="965881" y="158465"/>
                    <a:pt x="960026" y="187157"/>
                    <a:pt x="949485" y="2152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Group 43">
            <a:extLst>
              <a:ext uri="{FF2B5EF4-FFF2-40B4-BE49-F238E27FC236}">
                <a16:creationId xmlns:a16="http://schemas.microsoft.com/office/drawing/2014/main" id="{649A3F1E-DD41-47AD-9469-490C59E1242E}"/>
              </a:ext>
            </a:extLst>
          </p:cNvPr>
          <p:cNvGrpSpPr/>
          <p:nvPr/>
        </p:nvGrpSpPr>
        <p:grpSpPr>
          <a:xfrm>
            <a:off x="1521903" y="5075202"/>
            <a:ext cx="1055126" cy="1244810"/>
            <a:chOff x="5466309" y="4387710"/>
            <a:chExt cx="1891355" cy="2231371"/>
          </a:xfrm>
        </p:grpSpPr>
        <p:sp>
          <p:nvSpPr>
            <p:cNvPr id="57" name="Freeform: Shape 44">
              <a:extLst>
                <a:ext uri="{FF2B5EF4-FFF2-40B4-BE49-F238E27FC236}">
                  <a16:creationId xmlns:a16="http://schemas.microsoft.com/office/drawing/2014/main" id="{C0F27550-7291-48A2-8337-E9DAA4BC4A97}"/>
                </a:ext>
              </a:extLst>
            </p:cNvPr>
            <p:cNvSpPr/>
            <p:nvPr/>
          </p:nvSpPr>
          <p:spPr>
            <a:xfrm>
              <a:off x="5466309" y="4853337"/>
              <a:ext cx="1891355" cy="1762532"/>
            </a:xfrm>
            <a:custGeom>
              <a:avLst/>
              <a:gdLst>
                <a:gd name="connsiteX0" fmla="*/ 1606188 w 1891355"/>
                <a:gd name="connsiteY0" fmla="*/ 1318422 h 1762532"/>
                <a:gd name="connsiteX1" fmla="*/ 1514841 w 1891355"/>
                <a:gd name="connsiteY1" fmla="*/ 1295585 h 1762532"/>
                <a:gd name="connsiteX2" fmla="*/ 1140669 w 1891355"/>
                <a:gd name="connsiteY2" fmla="*/ 1112891 h 1762532"/>
                <a:gd name="connsiteX3" fmla="*/ 1135984 w 1891355"/>
                <a:gd name="connsiteY3" fmla="*/ 942493 h 1762532"/>
                <a:gd name="connsiteX4" fmla="*/ 1302283 w 1891355"/>
                <a:gd name="connsiteY4" fmla="*/ 845876 h 1762532"/>
                <a:gd name="connsiteX5" fmla="*/ 1391874 w 1891355"/>
                <a:gd name="connsiteY5" fmla="*/ 748673 h 1762532"/>
                <a:gd name="connsiteX6" fmla="*/ 1408269 w 1891355"/>
                <a:gd name="connsiteY6" fmla="*/ 715882 h 1762532"/>
                <a:gd name="connsiteX7" fmla="*/ 1444574 w 1891355"/>
                <a:gd name="connsiteY7" fmla="*/ 596428 h 1762532"/>
                <a:gd name="connsiteX8" fmla="*/ 1474437 w 1891355"/>
                <a:gd name="connsiteY8" fmla="*/ 563051 h 1762532"/>
                <a:gd name="connsiteX9" fmla="*/ 1534165 w 1891355"/>
                <a:gd name="connsiteY9" fmla="*/ 515621 h 1762532"/>
                <a:gd name="connsiteX10" fmla="*/ 1567541 w 1891355"/>
                <a:gd name="connsiteY10" fmla="*/ 467019 h 1762532"/>
                <a:gd name="connsiteX11" fmla="*/ 1588621 w 1891355"/>
                <a:gd name="connsiteY11" fmla="*/ 424859 h 1762532"/>
                <a:gd name="connsiteX12" fmla="*/ 1605017 w 1891355"/>
                <a:gd name="connsiteY12" fmla="*/ 355177 h 1762532"/>
                <a:gd name="connsiteX13" fmla="*/ 1605017 w 1891355"/>
                <a:gd name="connsiteY13" fmla="*/ 332926 h 1762532"/>
                <a:gd name="connsiteX14" fmla="*/ 1572811 w 1891355"/>
                <a:gd name="connsiteY14" fmla="*/ 326485 h 1762532"/>
                <a:gd name="connsiteX15" fmla="*/ 1497860 w 1891355"/>
                <a:gd name="connsiteY15" fmla="*/ 385626 h 1762532"/>
                <a:gd name="connsiteX16" fmla="*/ 1439890 w 1891355"/>
                <a:gd name="connsiteY16" fmla="*/ 409049 h 1762532"/>
                <a:gd name="connsiteX17" fmla="*/ 1412368 w 1891355"/>
                <a:gd name="connsiteY17" fmla="*/ 387383 h 1762532"/>
                <a:gd name="connsiteX18" fmla="*/ 1387189 w 1891355"/>
                <a:gd name="connsiteY18" fmla="*/ 270271 h 1762532"/>
                <a:gd name="connsiteX19" fmla="*/ 1241970 w 1891355"/>
                <a:gd name="connsiteY19" fmla="*/ 125638 h 1762532"/>
                <a:gd name="connsiteX20" fmla="*/ 1078600 w 1891355"/>
                <a:gd name="connsiteY20" fmla="*/ 104558 h 1762532"/>
                <a:gd name="connsiteX21" fmla="*/ 929868 w 1891355"/>
                <a:gd name="connsiteY21" fmla="*/ 94604 h 1762532"/>
                <a:gd name="connsiteX22" fmla="*/ 692716 w 1891355"/>
                <a:gd name="connsiteY22" fmla="*/ 6770 h 1762532"/>
                <a:gd name="connsiteX23" fmla="*/ 640016 w 1891355"/>
                <a:gd name="connsiteY23" fmla="*/ 11454 h 1762532"/>
                <a:gd name="connsiteX24" fmla="*/ 512950 w 1891355"/>
                <a:gd name="connsiteY24" fmla="*/ 155502 h 1762532"/>
                <a:gd name="connsiteX25" fmla="*/ 391153 w 1891355"/>
                <a:gd name="connsiteY25" fmla="*/ 270271 h 1762532"/>
                <a:gd name="connsiteX26" fmla="*/ 327328 w 1891355"/>
                <a:gd name="connsiteY26" fmla="*/ 270271 h 1762532"/>
                <a:gd name="connsiteX27" fmla="*/ 302734 w 1891355"/>
                <a:gd name="connsiteY27" fmla="*/ 277298 h 1762532"/>
                <a:gd name="connsiteX28" fmla="*/ 291023 w 1891355"/>
                <a:gd name="connsiteY28" fmla="*/ 307161 h 1762532"/>
                <a:gd name="connsiteX29" fmla="*/ 303319 w 1891355"/>
                <a:gd name="connsiteY29" fmla="*/ 424273 h 1762532"/>
                <a:gd name="connsiteX30" fmla="*/ 426873 w 1891355"/>
                <a:gd name="connsiteY30" fmla="*/ 566564 h 1762532"/>
                <a:gd name="connsiteX31" fmla="*/ 443268 w 1891355"/>
                <a:gd name="connsiteY31" fmla="*/ 589987 h 1762532"/>
                <a:gd name="connsiteX32" fmla="*/ 465519 w 1891355"/>
                <a:gd name="connsiteY32" fmla="*/ 669622 h 1762532"/>
                <a:gd name="connsiteX33" fmla="*/ 520562 w 1891355"/>
                <a:gd name="connsiteY33" fmla="*/ 780293 h 1762532"/>
                <a:gd name="connsiteX34" fmla="*/ 720238 w 1891355"/>
                <a:gd name="connsiteY34" fmla="*/ 925512 h 1762532"/>
                <a:gd name="connsiteX35" fmla="*/ 751272 w 1891355"/>
                <a:gd name="connsiteY35" fmla="*/ 972357 h 1762532"/>
                <a:gd name="connsiteX36" fmla="*/ 743074 w 1891355"/>
                <a:gd name="connsiteY36" fmla="*/ 1156222 h 1762532"/>
                <a:gd name="connsiteX37" fmla="*/ 679248 w 1891355"/>
                <a:gd name="connsiteY37" fmla="*/ 1222390 h 1762532"/>
                <a:gd name="connsiteX38" fmla="*/ 415161 w 1891355"/>
                <a:gd name="connsiteY38" fmla="*/ 1305539 h 1762532"/>
                <a:gd name="connsiteX39" fmla="*/ 348408 w 1891355"/>
                <a:gd name="connsiteY39" fmla="*/ 1324863 h 1762532"/>
                <a:gd name="connsiteX40" fmla="*/ 330841 w 1891355"/>
                <a:gd name="connsiteY40" fmla="*/ 1328376 h 1762532"/>
                <a:gd name="connsiteX41" fmla="*/ 0 w 1891355"/>
                <a:gd name="connsiteY41" fmla="*/ 1692008 h 1762532"/>
                <a:gd name="connsiteX42" fmla="*/ 0 w 1891355"/>
                <a:gd name="connsiteY42" fmla="*/ 1767546 h 1762532"/>
                <a:gd name="connsiteX43" fmla="*/ 1891355 w 1891355"/>
                <a:gd name="connsiteY43" fmla="*/ 1767546 h 1762532"/>
                <a:gd name="connsiteX44" fmla="*/ 1891355 w 1891355"/>
                <a:gd name="connsiteY44" fmla="*/ 1634038 h 1762532"/>
                <a:gd name="connsiteX45" fmla="*/ 1606188 w 1891355"/>
                <a:gd name="connsiteY45" fmla="*/ 1318422 h 176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891355" h="1762532">
                  <a:moveTo>
                    <a:pt x="1606188" y="1318422"/>
                  </a:moveTo>
                  <a:cubicBezTo>
                    <a:pt x="1606188" y="1318422"/>
                    <a:pt x="1540606" y="1303783"/>
                    <a:pt x="1514841" y="1295585"/>
                  </a:cubicBezTo>
                  <a:cubicBezTo>
                    <a:pt x="1489662" y="1287973"/>
                    <a:pt x="1144182" y="1258109"/>
                    <a:pt x="1140669" y="1112891"/>
                  </a:cubicBezTo>
                  <a:cubicBezTo>
                    <a:pt x="1140669" y="1095909"/>
                    <a:pt x="1135984" y="962987"/>
                    <a:pt x="1135984" y="942493"/>
                  </a:cubicBezTo>
                  <a:cubicBezTo>
                    <a:pt x="1196297" y="918485"/>
                    <a:pt x="1247826" y="879253"/>
                    <a:pt x="1302283" y="845876"/>
                  </a:cubicBezTo>
                  <a:cubicBezTo>
                    <a:pt x="1316922" y="834164"/>
                    <a:pt x="1378991" y="771510"/>
                    <a:pt x="1391874" y="748673"/>
                  </a:cubicBezTo>
                  <a:cubicBezTo>
                    <a:pt x="1397144" y="737547"/>
                    <a:pt x="1402414" y="727007"/>
                    <a:pt x="1408269" y="715882"/>
                  </a:cubicBezTo>
                  <a:cubicBezTo>
                    <a:pt x="1424665" y="677235"/>
                    <a:pt x="1435791" y="636831"/>
                    <a:pt x="1444574" y="596428"/>
                  </a:cubicBezTo>
                  <a:cubicBezTo>
                    <a:pt x="1448673" y="579446"/>
                    <a:pt x="1456871" y="567150"/>
                    <a:pt x="1474437" y="563051"/>
                  </a:cubicBezTo>
                  <a:cubicBezTo>
                    <a:pt x="1496689" y="550168"/>
                    <a:pt x="1516598" y="534359"/>
                    <a:pt x="1534165" y="515621"/>
                  </a:cubicBezTo>
                  <a:cubicBezTo>
                    <a:pt x="1547047" y="500396"/>
                    <a:pt x="1558758" y="485171"/>
                    <a:pt x="1567541" y="467019"/>
                  </a:cubicBezTo>
                  <a:cubicBezTo>
                    <a:pt x="1574568" y="452966"/>
                    <a:pt x="1581595" y="438912"/>
                    <a:pt x="1588621" y="424859"/>
                  </a:cubicBezTo>
                  <a:cubicBezTo>
                    <a:pt x="1600918" y="403193"/>
                    <a:pt x="1599747" y="378600"/>
                    <a:pt x="1605017" y="355177"/>
                  </a:cubicBezTo>
                  <a:cubicBezTo>
                    <a:pt x="1606774" y="347565"/>
                    <a:pt x="1606774" y="340538"/>
                    <a:pt x="1605017" y="332926"/>
                  </a:cubicBezTo>
                  <a:cubicBezTo>
                    <a:pt x="1595648" y="307747"/>
                    <a:pt x="1592135" y="307161"/>
                    <a:pt x="1572811" y="326485"/>
                  </a:cubicBezTo>
                  <a:cubicBezTo>
                    <a:pt x="1549975" y="348736"/>
                    <a:pt x="1524796" y="368645"/>
                    <a:pt x="1497860" y="385626"/>
                  </a:cubicBezTo>
                  <a:cubicBezTo>
                    <a:pt x="1479708" y="396752"/>
                    <a:pt x="1461555" y="406121"/>
                    <a:pt x="1439890" y="409049"/>
                  </a:cubicBezTo>
                  <a:cubicBezTo>
                    <a:pt x="1423494" y="410805"/>
                    <a:pt x="1414125" y="406121"/>
                    <a:pt x="1412368" y="387383"/>
                  </a:cubicBezTo>
                  <a:cubicBezTo>
                    <a:pt x="1408855" y="347565"/>
                    <a:pt x="1400657" y="308333"/>
                    <a:pt x="1387189" y="270271"/>
                  </a:cubicBezTo>
                  <a:cubicBezTo>
                    <a:pt x="1362010" y="198833"/>
                    <a:pt x="1312238" y="151988"/>
                    <a:pt x="1241970" y="125638"/>
                  </a:cubicBezTo>
                  <a:cubicBezTo>
                    <a:pt x="1189270" y="105729"/>
                    <a:pt x="1134228" y="103973"/>
                    <a:pt x="1078600" y="104558"/>
                  </a:cubicBezTo>
                  <a:cubicBezTo>
                    <a:pt x="1028827" y="105143"/>
                    <a:pt x="979055" y="106900"/>
                    <a:pt x="929868" y="94604"/>
                  </a:cubicBezTo>
                  <a:cubicBezTo>
                    <a:pt x="847304" y="74109"/>
                    <a:pt x="767668" y="46588"/>
                    <a:pt x="692716" y="6770"/>
                  </a:cubicBezTo>
                  <a:cubicBezTo>
                    <a:pt x="673393" y="-3185"/>
                    <a:pt x="657583" y="-2599"/>
                    <a:pt x="640016" y="11454"/>
                  </a:cubicBezTo>
                  <a:cubicBezTo>
                    <a:pt x="588487" y="51858"/>
                    <a:pt x="544570" y="98117"/>
                    <a:pt x="512950" y="155502"/>
                  </a:cubicBezTo>
                  <a:cubicBezTo>
                    <a:pt x="484843" y="207031"/>
                    <a:pt x="444439" y="245678"/>
                    <a:pt x="391153" y="270271"/>
                  </a:cubicBezTo>
                  <a:cubicBezTo>
                    <a:pt x="370073" y="280226"/>
                    <a:pt x="348993" y="284910"/>
                    <a:pt x="327328" y="270271"/>
                  </a:cubicBezTo>
                  <a:cubicBezTo>
                    <a:pt x="316202" y="262659"/>
                    <a:pt x="308590" y="267343"/>
                    <a:pt x="302734" y="277298"/>
                  </a:cubicBezTo>
                  <a:cubicBezTo>
                    <a:pt x="297464" y="286667"/>
                    <a:pt x="293951" y="296621"/>
                    <a:pt x="291023" y="307161"/>
                  </a:cubicBezTo>
                  <a:cubicBezTo>
                    <a:pt x="279312" y="347565"/>
                    <a:pt x="286924" y="386798"/>
                    <a:pt x="303319" y="424273"/>
                  </a:cubicBezTo>
                  <a:cubicBezTo>
                    <a:pt x="329670" y="484000"/>
                    <a:pt x="362461" y="539043"/>
                    <a:pt x="426873" y="566564"/>
                  </a:cubicBezTo>
                  <a:cubicBezTo>
                    <a:pt x="437413" y="571249"/>
                    <a:pt x="440926" y="580032"/>
                    <a:pt x="443268" y="589987"/>
                  </a:cubicBezTo>
                  <a:cubicBezTo>
                    <a:pt x="450295" y="616922"/>
                    <a:pt x="457907" y="643272"/>
                    <a:pt x="465519" y="669622"/>
                  </a:cubicBezTo>
                  <a:cubicBezTo>
                    <a:pt x="477231" y="710026"/>
                    <a:pt x="494797" y="747502"/>
                    <a:pt x="520562" y="780293"/>
                  </a:cubicBezTo>
                  <a:cubicBezTo>
                    <a:pt x="573262" y="847047"/>
                    <a:pt x="644700" y="889793"/>
                    <a:pt x="720238" y="925512"/>
                  </a:cubicBezTo>
                  <a:cubicBezTo>
                    <a:pt x="742489" y="936052"/>
                    <a:pt x="750101" y="947763"/>
                    <a:pt x="751272" y="972357"/>
                  </a:cubicBezTo>
                  <a:cubicBezTo>
                    <a:pt x="752443" y="1008661"/>
                    <a:pt x="747173" y="1131043"/>
                    <a:pt x="743074" y="1156222"/>
                  </a:cubicBezTo>
                  <a:cubicBezTo>
                    <a:pt x="737804" y="1193112"/>
                    <a:pt x="713797" y="1211850"/>
                    <a:pt x="679248" y="1222390"/>
                  </a:cubicBezTo>
                  <a:cubicBezTo>
                    <a:pt x="590829" y="1248740"/>
                    <a:pt x="502995" y="1277433"/>
                    <a:pt x="415161" y="1305539"/>
                  </a:cubicBezTo>
                  <a:cubicBezTo>
                    <a:pt x="410477" y="1311395"/>
                    <a:pt x="363047" y="1318422"/>
                    <a:pt x="348408" y="1324863"/>
                  </a:cubicBezTo>
                  <a:cubicBezTo>
                    <a:pt x="342552" y="1327205"/>
                    <a:pt x="336696" y="1327205"/>
                    <a:pt x="330841" y="1328376"/>
                  </a:cubicBezTo>
                  <a:cubicBezTo>
                    <a:pt x="133507" y="1364681"/>
                    <a:pt x="0" y="1497017"/>
                    <a:pt x="0" y="1692008"/>
                  </a:cubicBezTo>
                  <a:lnTo>
                    <a:pt x="0" y="1767546"/>
                  </a:lnTo>
                  <a:lnTo>
                    <a:pt x="1891355" y="1767546"/>
                  </a:lnTo>
                  <a:lnTo>
                    <a:pt x="1891355" y="1634038"/>
                  </a:lnTo>
                  <a:cubicBezTo>
                    <a:pt x="1891355" y="1468325"/>
                    <a:pt x="1777757" y="1370537"/>
                    <a:pt x="1606188" y="1318422"/>
                  </a:cubicBezTo>
                  <a:close/>
                </a:path>
              </a:pathLst>
            </a:custGeom>
            <a:solidFill>
              <a:srgbClr val="F1BB9D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45">
              <a:extLst>
                <a:ext uri="{FF2B5EF4-FFF2-40B4-BE49-F238E27FC236}">
                  <a16:creationId xmlns:a16="http://schemas.microsoft.com/office/drawing/2014/main" id="{720AE14D-1C7F-41D3-B718-8C23D8B47FD3}"/>
                </a:ext>
              </a:extLst>
            </p:cNvPr>
            <p:cNvSpPr/>
            <p:nvPr/>
          </p:nvSpPr>
          <p:spPr>
            <a:xfrm>
              <a:off x="5560012" y="6133067"/>
              <a:ext cx="1709832" cy="486014"/>
            </a:xfrm>
            <a:custGeom>
              <a:avLst/>
              <a:gdLst>
                <a:gd name="connsiteX0" fmla="*/ 320872 w 1709832"/>
                <a:gd name="connsiteY0" fmla="*/ 26395 h 486013"/>
                <a:gd name="connsiteX1" fmla="*/ 443840 w 1709832"/>
                <a:gd name="connsiteY1" fmla="*/ 196207 h 486013"/>
                <a:gd name="connsiteX2" fmla="*/ 685675 w 1709832"/>
                <a:gd name="connsiteY2" fmla="*/ 291068 h 486013"/>
                <a:gd name="connsiteX3" fmla="*/ 1091468 w 1709832"/>
                <a:gd name="connsiteY3" fmla="*/ 296338 h 486013"/>
                <a:gd name="connsiteX4" fmla="*/ 1346186 w 1709832"/>
                <a:gd name="connsiteY4" fmla="*/ 157560 h 486013"/>
                <a:gd name="connsiteX5" fmla="*/ 1430506 w 1709832"/>
                <a:gd name="connsiteY5" fmla="*/ 45 h 486013"/>
                <a:gd name="connsiteX6" fmla="*/ 1710404 w 1709832"/>
                <a:gd name="connsiteY6" fmla="*/ 127111 h 486013"/>
                <a:gd name="connsiteX7" fmla="*/ 1685810 w 1709832"/>
                <a:gd name="connsiteY7" fmla="*/ 250079 h 486013"/>
                <a:gd name="connsiteX8" fmla="*/ 1582166 w 1709832"/>
                <a:gd name="connsiteY8" fmla="*/ 487816 h 486013"/>
                <a:gd name="connsiteX9" fmla="*/ 357762 w 1709832"/>
                <a:gd name="connsiteY9" fmla="*/ 486645 h 486013"/>
                <a:gd name="connsiteX10" fmla="*/ 96018 w 1709832"/>
                <a:gd name="connsiteY10" fmla="*/ 487816 h 486013"/>
                <a:gd name="connsiteX11" fmla="*/ 37462 w 1709832"/>
                <a:gd name="connsiteY11" fmla="*/ 299266 h 486013"/>
                <a:gd name="connsiteX12" fmla="*/ 571 w 1709832"/>
                <a:gd name="connsiteY12" fmla="*/ 134724 h 486013"/>
                <a:gd name="connsiteX13" fmla="*/ 276370 w 1709832"/>
                <a:gd name="connsiteY13" fmla="*/ 8243 h 486013"/>
                <a:gd name="connsiteX14" fmla="*/ 320872 w 1709832"/>
                <a:gd name="connsiteY14" fmla="*/ 26395 h 48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9832" h="486013">
                  <a:moveTo>
                    <a:pt x="320872" y="26395"/>
                  </a:moveTo>
                  <a:cubicBezTo>
                    <a:pt x="341367" y="97833"/>
                    <a:pt x="385284" y="152876"/>
                    <a:pt x="443840" y="196207"/>
                  </a:cubicBezTo>
                  <a:cubicBezTo>
                    <a:pt x="515863" y="248908"/>
                    <a:pt x="599598" y="273501"/>
                    <a:pt x="685675" y="291068"/>
                  </a:cubicBezTo>
                  <a:cubicBezTo>
                    <a:pt x="817426" y="318589"/>
                    <a:pt x="960303" y="327958"/>
                    <a:pt x="1091468" y="296338"/>
                  </a:cubicBezTo>
                  <a:cubicBezTo>
                    <a:pt x="1196869" y="260033"/>
                    <a:pt x="1285873" y="231926"/>
                    <a:pt x="1346186" y="157560"/>
                  </a:cubicBezTo>
                  <a:cubicBezTo>
                    <a:pt x="1352042" y="150534"/>
                    <a:pt x="1418210" y="2387"/>
                    <a:pt x="1430506" y="45"/>
                  </a:cubicBezTo>
                  <a:cubicBezTo>
                    <a:pt x="1443389" y="-2297"/>
                    <a:pt x="1694008" y="87293"/>
                    <a:pt x="1710404" y="127111"/>
                  </a:cubicBezTo>
                  <a:cubicBezTo>
                    <a:pt x="1726799" y="149948"/>
                    <a:pt x="1693423" y="224314"/>
                    <a:pt x="1685810" y="250079"/>
                  </a:cubicBezTo>
                  <a:cubicBezTo>
                    <a:pt x="1661217" y="335570"/>
                    <a:pt x="1592706" y="484302"/>
                    <a:pt x="1582166" y="487816"/>
                  </a:cubicBezTo>
                  <a:cubicBezTo>
                    <a:pt x="1572797" y="487816"/>
                    <a:pt x="752429" y="486645"/>
                    <a:pt x="357762" y="486645"/>
                  </a:cubicBezTo>
                  <a:cubicBezTo>
                    <a:pt x="279298" y="486645"/>
                    <a:pt x="174482" y="487816"/>
                    <a:pt x="96018" y="487816"/>
                  </a:cubicBezTo>
                  <a:cubicBezTo>
                    <a:pt x="87234" y="484302"/>
                    <a:pt x="67325" y="371289"/>
                    <a:pt x="37462" y="299266"/>
                  </a:cubicBezTo>
                  <a:cubicBezTo>
                    <a:pt x="21066" y="250664"/>
                    <a:pt x="-4113" y="188009"/>
                    <a:pt x="571" y="134724"/>
                  </a:cubicBezTo>
                  <a:cubicBezTo>
                    <a:pt x="1743" y="123012"/>
                    <a:pt x="268758" y="11170"/>
                    <a:pt x="276370" y="8243"/>
                  </a:cubicBezTo>
                  <a:cubicBezTo>
                    <a:pt x="309161" y="-2883"/>
                    <a:pt x="309161" y="-2883"/>
                    <a:pt x="320872" y="26395"/>
                  </a:cubicBezTo>
                  <a:close/>
                </a:path>
              </a:pathLst>
            </a:custGeom>
            <a:solidFill>
              <a:srgbClr val="983398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46">
              <a:extLst>
                <a:ext uri="{FF2B5EF4-FFF2-40B4-BE49-F238E27FC236}">
                  <a16:creationId xmlns:a16="http://schemas.microsoft.com/office/drawing/2014/main" id="{1DFB5278-9190-4E10-864E-9C4CE51D278E}"/>
                </a:ext>
              </a:extLst>
            </p:cNvPr>
            <p:cNvSpPr/>
            <p:nvPr/>
          </p:nvSpPr>
          <p:spPr>
            <a:xfrm>
              <a:off x="5729457" y="4387710"/>
              <a:ext cx="1399486" cy="2020178"/>
            </a:xfrm>
            <a:custGeom>
              <a:avLst/>
              <a:gdLst>
                <a:gd name="connsiteX0" fmla="*/ 1269844 w 1399485"/>
                <a:gd name="connsiteY0" fmla="*/ 256325 h 2020178"/>
                <a:gd name="connsiteX1" fmla="*/ 998145 w 1399485"/>
                <a:gd name="connsiteY1" fmla="*/ 65433 h 2020178"/>
                <a:gd name="connsiteX2" fmla="*/ 550778 w 1399485"/>
                <a:gd name="connsiteY2" fmla="*/ 9804 h 2020178"/>
                <a:gd name="connsiteX3" fmla="*/ 44855 w 1399485"/>
                <a:gd name="connsiteY3" fmla="*/ 463027 h 2020178"/>
                <a:gd name="connsiteX4" fmla="*/ 22604 w 1399485"/>
                <a:gd name="connsiteY4" fmla="*/ 989445 h 2020178"/>
                <a:gd name="connsiteX5" fmla="*/ 488123 w 1399485"/>
                <a:gd name="connsiteY5" fmla="*/ 1539285 h 2020178"/>
                <a:gd name="connsiteX6" fmla="*/ 492807 w 1399485"/>
                <a:gd name="connsiteY6" fmla="*/ 1417488 h 2020178"/>
                <a:gd name="connsiteX7" fmla="*/ 478168 w 1399485"/>
                <a:gd name="connsiteY7" fmla="*/ 1395237 h 2020178"/>
                <a:gd name="connsiteX8" fmla="*/ 368669 w 1399485"/>
                <a:gd name="connsiteY8" fmla="*/ 1337267 h 2020178"/>
                <a:gd name="connsiteX9" fmla="*/ 214082 w 1399485"/>
                <a:gd name="connsiteY9" fmla="*/ 1155158 h 2020178"/>
                <a:gd name="connsiteX10" fmla="*/ 189488 w 1399485"/>
                <a:gd name="connsiteY10" fmla="*/ 1071423 h 2020178"/>
                <a:gd name="connsiteX11" fmla="*/ 147913 w 1399485"/>
                <a:gd name="connsiteY11" fmla="*/ 1019308 h 2020178"/>
                <a:gd name="connsiteX12" fmla="*/ 116293 w 1399485"/>
                <a:gd name="connsiteY12" fmla="*/ 997057 h 2020178"/>
                <a:gd name="connsiteX13" fmla="*/ 32558 w 1399485"/>
                <a:gd name="connsiteY13" fmla="*/ 854181 h 2020178"/>
                <a:gd name="connsiteX14" fmla="*/ 50125 w 1399485"/>
                <a:gd name="connsiteY14" fmla="*/ 734141 h 2020178"/>
                <a:gd name="connsiteX15" fmla="*/ 144400 w 1399485"/>
                <a:gd name="connsiteY15" fmla="*/ 759320 h 2020178"/>
                <a:gd name="connsiteX16" fmla="*/ 252143 w 1399485"/>
                <a:gd name="connsiteY16" fmla="*/ 626984 h 2020178"/>
                <a:gd name="connsiteX17" fmla="*/ 388578 w 1399485"/>
                <a:gd name="connsiteY17" fmla="*/ 475910 h 2020178"/>
                <a:gd name="connsiteX18" fmla="*/ 413172 w 1399485"/>
                <a:gd name="connsiteY18" fmla="*/ 473567 h 2020178"/>
                <a:gd name="connsiteX19" fmla="*/ 481682 w 1399485"/>
                <a:gd name="connsiteY19" fmla="*/ 505773 h 2020178"/>
                <a:gd name="connsiteX20" fmla="*/ 792614 w 1399485"/>
                <a:gd name="connsiteY20" fmla="*/ 578968 h 2020178"/>
                <a:gd name="connsiteX21" fmla="*/ 893915 w 1399485"/>
                <a:gd name="connsiteY21" fmla="*/ 587166 h 2020178"/>
                <a:gd name="connsiteX22" fmla="*/ 1094177 w 1399485"/>
                <a:gd name="connsiteY22" fmla="*/ 729457 h 2020178"/>
                <a:gd name="connsiteX23" fmla="*/ 1141021 w 1399485"/>
                <a:gd name="connsiteY23" fmla="*/ 850667 h 2020178"/>
                <a:gd name="connsiteX24" fmla="*/ 1176155 w 1399485"/>
                <a:gd name="connsiteY24" fmla="*/ 894584 h 2020178"/>
                <a:gd name="connsiteX25" fmla="*/ 1240566 w 1399485"/>
                <a:gd name="connsiteY25" fmla="*/ 862379 h 2020178"/>
                <a:gd name="connsiteX26" fmla="*/ 1318446 w 1399485"/>
                <a:gd name="connsiteY26" fmla="*/ 782157 h 2020178"/>
                <a:gd name="connsiteX27" fmla="*/ 1210703 w 1399485"/>
                <a:gd name="connsiteY27" fmla="*/ 1022236 h 2020178"/>
                <a:gd name="connsiteX28" fmla="*/ 1174398 w 1399485"/>
                <a:gd name="connsiteY28" fmla="*/ 1059712 h 2020178"/>
                <a:gd name="connsiteX29" fmla="*/ 1138094 w 1399485"/>
                <a:gd name="connsiteY29" fmla="*/ 1180337 h 2020178"/>
                <a:gd name="connsiteX30" fmla="*/ 869322 w 1399485"/>
                <a:gd name="connsiteY30" fmla="*/ 1402264 h 2020178"/>
                <a:gd name="connsiteX31" fmla="*/ 865223 w 1399485"/>
                <a:gd name="connsiteY31" fmla="*/ 1606624 h 2020178"/>
                <a:gd name="connsiteX32" fmla="*/ 944274 w 1399485"/>
                <a:gd name="connsiteY32" fmla="*/ 1689773 h 2020178"/>
                <a:gd name="connsiteX33" fmla="*/ 958913 w 1399485"/>
                <a:gd name="connsiteY33" fmla="*/ 1764139 h 2020178"/>
                <a:gd name="connsiteX34" fmla="*/ 917923 w 1399485"/>
                <a:gd name="connsiteY34" fmla="*/ 1826208 h 2020178"/>
                <a:gd name="connsiteX35" fmla="*/ 934319 w 1399485"/>
                <a:gd name="connsiteY35" fmla="*/ 1898232 h 2020178"/>
                <a:gd name="connsiteX36" fmla="*/ 905627 w 1399485"/>
                <a:gd name="connsiteY36" fmla="*/ 1993093 h 2020178"/>
                <a:gd name="connsiteX37" fmla="*/ 878106 w 1399485"/>
                <a:gd name="connsiteY37" fmla="*/ 2015930 h 2020178"/>
                <a:gd name="connsiteX38" fmla="*/ 917338 w 1399485"/>
                <a:gd name="connsiteY38" fmla="*/ 2021785 h 2020178"/>
                <a:gd name="connsiteX39" fmla="*/ 1035621 w 1399485"/>
                <a:gd name="connsiteY39" fmla="*/ 2015344 h 2020178"/>
                <a:gd name="connsiteX40" fmla="*/ 1172642 w 1399485"/>
                <a:gd name="connsiteY40" fmla="*/ 1892377 h 2020178"/>
                <a:gd name="connsiteX41" fmla="*/ 1183182 w 1399485"/>
                <a:gd name="connsiteY41" fmla="*/ 1806299 h 2020178"/>
                <a:gd name="connsiteX42" fmla="*/ 1167957 w 1399485"/>
                <a:gd name="connsiteY42" fmla="*/ 1757113 h 2020178"/>
                <a:gd name="connsiteX43" fmla="*/ 1169714 w 1399485"/>
                <a:gd name="connsiteY43" fmla="*/ 1560950 h 2020178"/>
                <a:gd name="connsiteX44" fmla="*/ 1162687 w 1399485"/>
                <a:gd name="connsiteY44" fmla="*/ 1529330 h 2020178"/>
                <a:gd name="connsiteX45" fmla="*/ 1218315 w 1399485"/>
                <a:gd name="connsiteY45" fmla="*/ 1480143 h 2020178"/>
                <a:gd name="connsiteX46" fmla="*/ 1232954 w 1399485"/>
                <a:gd name="connsiteY46" fmla="*/ 1343708 h 2020178"/>
                <a:gd name="connsiteX47" fmla="*/ 1222414 w 1399485"/>
                <a:gd name="connsiteY47" fmla="*/ 1261729 h 2020178"/>
                <a:gd name="connsiteX48" fmla="*/ 1338940 w 1399485"/>
                <a:gd name="connsiteY48" fmla="*/ 1036875 h 2020178"/>
                <a:gd name="connsiteX49" fmla="*/ 1386371 w 1399485"/>
                <a:gd name="connsiteY49" fmla="*/ 767518 h 2020178"/>
                <a:gd name="connsiteX50" fmla="*/ 1384028 w 1399485"/>
                <a:gd name="connsiteY50" fmla="*/ 683197 h 2020178"/>
                <a:gd name="connsiteX51" fmla="*/ 1399838 w 1399485"/>
                <a:gd name="connsiteY51" fmla="*/ 607075 h 2020178"/>
                <a:gd name="connsiteX52" fmla="*/ 1269844 w 1399485"/>
                <a:gd name="connsiteY52" fmla="*/ 256325 h 202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99485" h="2020178">
                  <a:moveTo>
                    <a:pt x="1269844" y="256325"/>
                  </a:moveTo>
                  <a:cubicBezTo>
                    <a:pt x="1194307" y="170248"/>
                    <a:pt x="1095933" y="118719"/>
                    <a:pt x="998145" y="65433"/>
                  </a:cubicBezTo>
                  <a:cubicBezTo>
                    <a:pt x="856440" y="-11861"/>
                    <a:pt x="703023" y="-6006"/>
                    <a:pt x="550778" y="9804"/>
                  </a:cubicBezTo>
                  <a:cubicBezTo>
                    <a:pt x="358129" y="29714"/>
                    <a:pt x="103997" y="215921"/>
                    <a:pt x="44855" y="463027"/>
                  </a:cubicBezTo>
                  <a:cubicBezTo>
                    <a:pt x="2695" y="639280"/>
                    <a:pt x="-19557" y="812606"/>
                    <a:pt x="22604" y="989445"/>
                  </a:cubicBezTo>
                  <a:cubicBezTo>
                    <a:pt x="84673" y="1250018"/>
                    <a:pt x="487538" y="1542798"/>
                    <a:pt x="488123" y="1539285"/>
                  </a:cubicBezTo>
                  <a:cubicBezTo>
                    <a:pt x="492222" y="1498881"/>
                    <a:pt x="492807" y="1458478"/>
                    <a:pt x="492807" y="1417488"/>
                  </a:cubicBezTo>
                  <a:cubicBezTo>
                    <a:pt x="492807" y="1405777"/>
                    <a:pt x="489880" y="1399922"/>
                    <a:pt x="478168" y="1395237"/>
                  </a:cubicBezTo>
                  <a:cubicBezTo>
                    <a:pt x="440107" y="1379427"/>
                    <a:pt x="403217" y="1359518"/>
                    <a:pt x="368669" y="1337267"/>
                  </a:cubicBezTo>
                  <a:cubicBezTo>
                    <a:pt x="298988" y="1292179"/>
                    <a:pt x="241017" y="1236551"/>
                    <a:pt x="214082" y="1155158"/>
                  </a:cubicBezTo>
                  <a:cubicBezTo>
                    <a:pt x="205298" y="1127637"/>
                    <a:pt x="195344" y="1100115"/>
                    <a:pt x="189488" y="1071423"/>
                  </a:cubicBezTo>
                  <a:cubicBezTo>
                    <a:pt x="184218" y="1046244"/>
                    <a:pt x="177191" y="1025749"/>
                    <a:pt x="147913" y="1019308"/>
                  </a:cubicBezTo>
                  <a:cubicBezTo>
                    <a:pt x="135031" y="1016380"/>
                    <a:pt x="125662" y="1005840"/>
                    <a:pt x="116293" y="997057"/>
                  </a:cubicBezTo>
                  <a:cubicBezTo>
                    <a:pt x="75304" y="957239"/>
                    <a:pt x="46026" y="909809"/>
                    <a:pt x="32558" y="854181"/>
                  </a:cubicBezTo>
                  <a:cubicBezTo>
                    <a:pt x="22604" y="813191"/>
                    <a:pt x="24946" y="772202"/>
                    <a:pt x="50125" y="734141"/>
                  </a:cubicBezTo>
                  <a:cubicBezTo>
                    <a:pt x="72376" y="758735"/>
                    <a:pt x="118050" y="771031"/>
                    <a:pt x="144400" y="759320"/>
                  </a:cubicBezTo>
                  <a:cubicBezTo>
                    <a:pt x="200028" y="734141"/>
                    <a:pt x="222865" y="680855"/>
                    <a:pt x="252143" y="626984"/>
                  </a:cubicBezTo>
                  <a:cubicBezTo>
                    <a:pt x="285520" y="566085"/>
                    <a:pt x="332950" y="517484"/>
                    <a:pt x="388578" y="475910"/>
                  </a:cubicBezTo>
                  <a:cubicBezTo>
                    <a:pt x="396776" y="469468"/>
                    <a:pt x="403217" y="468297"/>
                    <a:pt x="413172" y="473567"/>
                  </a:cubicBezTo>
                  <a:cubicBezTo>
                    <a:pt x="435423" y="485278"/>
                    <a:pt x="458845" y="495818"/>
                    <a:pt x="481682" y="505773"/>
                  </a:cubicBezTo>
                  <a:cubicBezTo>
                    <a:pt x="581227" y="547933"/>
                    <a:pt x="682529" y="583067"/>
                    <a:pt x="792614" y="578968"/>
                  </a:cubicBezTo>
                  <a:cubicBezTo>
                    <a:pt x="834189" y="577797"/>
                    <a:pt x="852926" y="579553"/>
                    <a:pt x="893915" y="587166"/>
                  </a:cubicBezTo>
                  <a:cubicBezTo>
                    <a:pt x="994046" y="605318"/>
                    <a:pt x="1060214" y="660946"/>
                    <a:pt x="1094177" y="729457"/>
                  </a:cubicBezTo>
                  <a:cubicBezTo>
                    <a:pt x="1109987" y="761077"/>
                    <a:pt x="1140436" y="814948"/>
                    <a:pt x="1141021" y="850667"/>
                  </a:cubicBezTo>
                  <a:cubicBezTo>
                    <a:pt x="1141021" y="872333"/>
                    <a:pt x="1156831" y="899854"/>
                    <a:pt x="1176155" y="894584"/>
                  </a:cubicBezTo>
                  <a:cubicBezTo>
                    <a:pt x="1212460" y="884630"/>
                    <a:pt x="1220072" y="874675"/>
                    <a:pt x="1240566" y="862379"/>
                  </a:cubicBezTo>
                  <a:cubicBezTo>
                    <a:pt x="1275114" y="841884"/>
                    <a:pt x="1290339" y="812020"/>
                    <a:pt x="1318446" y="782157"/>
                  </a:cubicBezTo>
                  <a:cubicBezTo>
                    <a:pt x="1340697" y="923862"/>
                    <a:pt x="1248179" y="1019308"/>
                    <a:pt x="1210703" y="1022236"/>
                  </a:cubicBezTo>
                  <a:cubicBezTo>
                    <a:pt x="1187866" y="1023993"/>
                    <a:pt x="1178497" y="1038046"/>
                    <a:pt x="1174398" y="1059712"/>
                  </a:cubicBezTo>
                  <a:cubicBezTo>
                    <a:pt x="1166786" y="1101287"/>
                    <a:pt x="1153318" y="1141104"/>
                    <a:pt x="1138094" y="1180337"/>
                  </a:cubicBezTo>
                  <a:cubicBezTo>
                    <a:pt x="1097690" y="1240650"/>
                    <a:pt x="981749" y="1363031"/>
                    <a:pt x="869322" y="1402264"/>
                  </a:cubicBezTo>
                  <a:cubicBezTo>
                    <a:pt x="869322" y="1403435"/>
                    <a:pt x="868736" y="1587886"/>
                    <a:pt x="865223" y="1606624"/>
                  </a:cubicBezTo>
                  <a:cubicBezTo>
                    <a:pt x="871664" y="1656982"/>
                    <a:pt x="944274" y="1689773"/>
                    <a:pt x="944274" y="1689773"/>
                  </a:cubicBezTo>
                  <a:cubicBezTo>
                    <a:pt x="962426" y="1707340"/>
                    <a:pt x="961840" y="1758284"/>
                    <a:pt x="958913" y="1764139"/>
                  </a:cubicBezTo>
                  <a:cubicBezTo>
                    <a:pt x="947787" y="1789318"/>
                    <a:pt x="923779" y="1793417"/>
                    <a:pt x="917923" y="1826208"/>
                  </a:cubicBezTo>
                  <a:cubicBezTo>
                    <a:pt x="912653" y="1854315"/>
                    <a:pt x="926707" y="1870711"/>
                    <a:pt x="934319" y="1898232"/>
                  </a:cubicBezTo>
                  <a:cubicBezTo>
                    <a:pt x="945445" y="1936879"/>
                    <a:pt x="933148" y="1967328"/>
                    <a:pt x="905627" y="1993093"/>
                  </a:cubicBezTo>
                  <a:cubicBezTo>
                    <a:pt x="898014" y="2000705"/>
                    <a:pt x="888646" y="2007146"/>
                    <a:pt x="878106" y="2015930"/>
                  </a:cubicBezTo>
                  <a:cubicBezTo>
                    <a:pt x="893330" y="2018272"/>
                    <a:pt x="905041" y="2020028"/>
                    <a:pt x="917338" y="2021785"/>
                  </a:cubicBezTo>
                  <a:cubicBezTo>
                    <a:pt x="957156" y="2028226"/>
                    <a:pt x="996974" y="2025884"/>
                    <a:pt x="1035621" y="2015344"/>
                  </a:cubicBezTo>
                  <a:cubicBezTo>
                    <a:pt x="1107644" y="1995435"/>
                    <a:pt x="1135752" y="1980796"/>
                    <a:pt x="1172642" y="1892377"/>
                  </a:cubicBezTo>
                  <a:cubicBezTo>
                    <a:pt x="1183182" y="1866026"/>
                    <a:pt x="1188452" y="1822109"/>
                    <a:pt x="1183182" y="1806299"/>
                  </a:cubicBezTo>
                  <a:cubicBezTo>
                    <a:pt x="1176741" y="1786976"/>
                    <a:pt x="1165029" y="1772923"/>
                    <a:pt x="1167957" y="1757113"/>
                  </a:cubicBezTo>
                  <a:cubicBezTo>
                    <a:pt x="1209532" y="1686260"/>
                    <a:pt x="1211288" y="1628875"/>
                    <a:pt x="1169714" y="1560950"/>
                  </a:cubicBezTo>
                  <a:cubicBezTo>
                    <a:pt x="1163858" y="1550996"/>
                    <a:pt x="1157417" y="1534014"/>
                    <a:pt x="1162687" y="1529330"/>
                  </a:cubicBezTo>
                  <a:cubicBezTo>
                    <a:pt x="1182596" y="1510592"/>
                    <a:pt x="1206604" y="1505908"/>
                    <a:pt x="1218315" y="1480143"/>
                  </a:cubicBezTo>
                  <a:cubicBezTo>
                    <a:pt x="1235882" y="1451451"/>
                    <a:pt x="1261061" y="1399922"/>
                    <a:pt x="1232954" y="1343708"/>
                  </a:cubicBezTo>
                  <a:cubicBezTo>
                    <a:pt x="1208361" y="1306818"/>
                    <a:pt x="1213045" y="1269342"/>
                    <a:pt x="1222414" y="1261729"/>
                  </a:cubicBezTo>
                  <a:cubicBezTo>
                    <a:pt x="1239981" y="1247091"/>
                    <a:pt x="1332499" y="1052685"/>
                    <a:pt x="1338940" y="1036875"/>
                  </a:cubicBezTo>
                  <a:cubicBezTo>
                    <a:pt x="1377587" y="942600"/>
                    <a:pt x="1391055" y="869405"/>
                    <a:pt x="1386371" y="767518"/>
                  </a:cubicBezTo>
                  <a:cubicBezTo>
                    <a:pt x="1385785" y="748780"/>
                    <a:pt x="1377002" y="700764"/>
                    <a:pt x="1384028" y="683197"/>
                  </a:cubicBezTo>
                  <a:cubicBezTo>
                    <a:pt x="1393397" y="659190"/>
                    <a:pt x="1398082" y="633425"/>
                    <a:pt x="1399838" y="607075"/>
                  </a:cubicBezTo>
                  <a:cubicBezTo>
                    <a:pt x="1410378" y="471225"/>
                    <a:pt x="1358849" y="357041"/>
                    <a:pt x="1269844" y="256325"/>
                  </a:cubicBezTo>
                  <a:close/>
                </a:path>
              </a:pathLst>
            </a:custGeom>
            <a:solidFill>
              <a:srgbClr val="262020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0" name="Group 89">
            <a:extLst>
              <a:ext uri="{FF2B5EF4-FFF2-40B4-BE49-F238E27FC236}">
                <a16:creationId xmlns:a16="http://schemas.microsoft.com/office/drawing/2014/main" id="{C208C6B9-4F46-49B3-9282-95CD614D08E8}"/>
              </a:ext>
            </a:extLst>
          </p:cNvPr>
          <p:cNvGrpSpPr/>
          <p:nvPr/>
        </p:nvGrpSpPr>
        <p:grpSpPr>
          <a:xfrm>
            <a:off x="6616787" y="5068292"/>
            <a:ext cx="1191624" cy="1251720"/>
            <a:chOff x="8529977" y="2354573"/>
            <a:chExt cx="1686834" cy="1771904"/>
          </a:xfrm>
        </p:grpSpPr>
        <p:sp>
          <p:nvSpPr>
            <p:cNvPr id="61" name="Graphic 57">
              <a:extLst>
                <a:ext uri="{FF2B5EF4-FFF2-40B4-BE49-F238E27FC236}">
                  <a16:creationId xmlns:a16="http://schemas.microsoft.com/office/drawing/2014/main" id="{F3F63547-4D33-44E0-A5AF-3BF162E35F11}"/>
                </a:ext>
              </a:extLst>
            </p:cNvPr>
            <p:cNvSpPr/>
            <p:nvPr/>
          </p:nvSpPr>
          <p:spPr>
            <a:xfrm>
              <a:off x="8529977" y="3693238"/>
              <a:ext cx="1686834" cy="433096"/>
            </a:xfrm>
            <a:custGeom>
              <a:avLst/>
              <a:gdLst>
                <a:gd name="connsiteX0" fmla="*/ 2918363 w 2919613"/>
                <a:gd name="connsiteY0" fmla="*/ 714582 h 749613"/>
                <a:gd name="connsiteX1" fmla="*/ 2906392 w 2919613"/>
                <a:gd name="connsiteY1" fmla="*/ 642691 h 749613"/>
                <a:gd name="connsiteX2" fmla="*/ 2487525 w 2919613"/>
                <a:gd name="connsiteY2" fmla="*/ 179697 h 749613"/>
                <a:gd name="connsiteX3" fmla="*/ 1925895 w 2919613"/>
                <a:gd name="connsiteY3" fmla="*/ 128 h 749613"/>
                <a:gd name="connsiteX4" fmla="*/ 1448127 w 2919613"/>
                <a:gd name="connsiteY4" fmla="*/ 205550 h 749613"/>
                <a:gd name="connsiteX5" fmla="*/ 989972 w 2919613"/>
                <a:gd name="connsiteY5" fmla="*/ 0 h 749613"/>
                <a:gd name="connsiteX6" fmla="*/ 444262 w 2919613"/>
                <a:gd name="connsiteY6" fmla="*/ 175558 h 749613"/>
                <a:gd name="connsiteX7" fmla="*/ 189809 w 2919613"/>
                <a:gd name="connsiteY7" fmla="*/ 311763 h 749613"/>
                <a:gd name="connsiteX8" fmla="*/ 2662 w 2919613"/>
                <a:gd name="connsiteY8" fmla="*/ 700765 h 749613"/>
                <a:gd name="connsiteX9" fmla="*/ 45007 w 2919613"/>
                <a:gd name="connsiteY9" fmla="*/ 749223 h 749613"/>
                <a:gd name="connsiteX10" fmla="*/ 2889135 w 2919613"/>
                <a:gd name="connsiteY10" fmla="*/ 749604 h 749613"/>
                <a:gd name="connsiteX11" fmla="*/ 2918363 w 2919613"/>
                <a:gd name="connsiteY11" fmla="*/ 714582 h 74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19613" h="749613">
                  <a:moveTo>
                    <a:pt x="2918363" y="714582"/>
                  </a:moveTo>
                  <a:cubicBezTo>
                    <a:pt x="2913906" y="690703"/>
                    <a:pt x="2911295" y="666507"/>
                    <a:pt x="2906392" y="642691"/>
                  </a:cubicBezTo>
                  <a:cubicBezTo>
                    <a:pt x="2858189" y="405877"/>
                    <a:pt x="2721474" y="248022"/>
                    <a:pt x="2487525" y="179697"/>
                  </a:cubicBezTo>
                  <a:cubicBezTo>
                    <a:pt x="2298724" y="124616"/>
                    <a:pt x="2113105" y="59984"/>
                    <a:pt x="1925895" y="128"/>
                  </a:cubicBezTo>
                  <a:cubicBezTo>
                    <a:pt x="1916725" y="2293"/>
                    <a:pt x="1452776" y="198927"/>
                    <a:pt x="1448127" y="205550"/>
                  </a:cubicBezTo>
                  <a:cubicBezTo>
                    <a:pt x="1448127" y="205550"/>
                    <a:pt x="1001753" y="-318"/>
                    <a:pt x="989972" y="0"/>
                  </a:cubicBezTo>
                  <a:cubicBezTo>
                    <a:pt x="969023" y="7260"/>
                    <a:pt x="606192" y="127482"/>
                    <a:pt x="444262" y="175558"/>
                  </a:cubicBezTo>
                  <a:cubicBezTo>
                    <a:pt x="349128" y="203766"/>
                    <a:pt x="262846" y="243819"/>
                    <a:pt x="189809" y="311763"/>
                  </a:cubicBezTo>
                  <a:cubicBezTo>
                    <a:pt x="76528" y="417211"/>
                    <a:pt x="21447" y="550233"/>
                    <a:pt x="2662" y="700765"/>
                  </a:cubicBezTo>
                  <a:cubicBezTo>
                    <a:pt x="-3387" y="749159"/>
                    <a:pt x="-2814" y="749223"/>
                    <a:pt x="45007" y="749223"/>
                  </a:cubicBezTo>
                  <a:cubicBezTo>
                    <a:pt x="439358" y="749287"/>
                    <a:pt x="2814888" y="748522"/>
                    <a:pt x="2889135" y="749604"/>
                  </a:cubicBezTo>
                  <a:cubicBezTo>
                    <a:pt x="2915879" y="749987"/>
                    <a:pt x="2922820" y="738588"/>
                    <a:pt x="2918363" y="714582"/>
                  </a:cubicBezTo>
                  <a:close/>
                </a:path>
              </a:pathLst>
            </a:custGeom>
            <a:solidFill>
              <a:srgbClr val="9D9AC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Graphic 57">
              <a:extLst>
                <a:ext uri="{FF2B5EF4-FFF2-40B4-BE49-F238E27FC236}">
                  <a16:creationId xmlns:a16="http://schemas.microsoft.com/office/drawing/2014/main" id="{BC18E6ED-6394-47FA-ACDA-ABCDA8254AC4}"/>
                </a:ext>
              </a:extLst>
            </p:cNvPr>
            <p:cNvSpPr/>
            <p:nvPr/>
          </p:nvSpPr>
          <p:spPr>
            <a:xfrm>
              <a:off x="8877235" y="2678682"/>
              <a:ext cx="983852" cy="1055510"/>
            </a:xfrm>
            <a:custGeom>
              <a:avLst/>
              <a:gdLst>
                <a:gd name="connsiteX0" fmla="*/ 510616 w 1702876"/>
                <a:gd name="connsiteY0" fmla="*/ 1679990 h 1826902"/>
                <a:gd name="connsiteX1" fmla="*/ 533476 w 1702876"/>
                <a:gd name="connsiteY1" fmla="*/ 1547415 h 1826902"/>
                <a:gd name="connsiteX2" fmla="*/ 526917 w 1702876"/>
                <a:gd name="connsiteY2" fmla="*/ 1420825 h 1826902"/>
                <a:gd name="connsiteX3" fmla="*/ 426308 w 1702876"/>
                <a:gd name="connsiteY3" fmla="*/ 1340083 h 1826902"/>
                <a:gd name="connsiteX4" fmla="*/ 198600 w 1702876"/>
                <a:gd name="connsiteY4" fmla="*/ 973177 h 1826902"/>
                <a:gd name="connsiteX5" fmla="*/ 181152 w 1702876"/>
                <a:gd name="connsiteY5" fmla="*/ 945796 h 1826902"/>
                <a:gd name="connsiteX6" fmla="*/ 63796 w 1702876"/>
                <a:gd name="connsiteY6" fmla="*/ 829713 h 1826902"/>
                <a:gd name="connsiteX7" fmla="*/ 6678 w 1702876"/>
                <a:gd name="connsiteY7" fmla="*/ 567109 h 1826902"/>
                <a:gd name="connsiteX8" fmla="*/ 109770 w 1702876"/>
                <a:gd name="connsiteY8" fmla="*/ 464080 h 1826902"/>
                <a:gd name="connsiteX9" fmla="*/ 132312 w 1702876"/>
                <a:gd name="connsiteY9" fmla="*/ 491652 h 1826902"/>
                <a:gd name="connsiteX10" fmla="*/ 239162 w 1702876"/>
                <a:gd name="connsiteY10" fmla="*/ 696501 h 1826902"/>
                <a:gd name="connsiteX11" fmla="*/ 259921 w 1702876"/>
                <a:gd name="connsiteY11" fmla="*/ 486813 h 1826902"/>
                <a:gd name="connsiteX12" fmla="*/ 459420 w 1702876"/>
                <a:gd name="connsiteY12" fmla="*/ 31396 h 1826902"/>
                <a:gd name="connsiteX13" fmla="*/ 495334 w 1702876"/>
                <a:gd name="connsiteY13" fmla="*/ 3250 h 1826902"/>
                <a:gd name="connsiteX14" fmla="*/ 487757 w 1702876"/>
                <a:gd name="connsiteY14" fmla="*/ 48652 h 1826902"/>
                <a:gd name="connsiteX15" fmla="*/ 428282 w 1702876"/>
                <a:gd name="connsiteY15" fmla="*/ 313866 h 1826902"/>
                <a:gd name="connsiteX16" fmla="*/ 619695 w 1702876"/>
                <a:gd name="connsiteY16" fmla="*/ 182246 h 1826902"/>
                <a:gd name="connsiteX17" fmla="*/ 803211 w 1702876"/>
                <a:gd name="connsiteY17" fmla="*/ 21335 h 1826902"/>
                <a:gd name="connsiteX18" fmla="*/ 815947 w 1702876"/>
                <a:gd name="connsiteY18" fmla="*/ 7135 h 1826902"/>
                <a:gd name="connsiteX19" fmla="*/ 832694 w 1702876"/>
                <a:gd name="connsiteY19" fmla="*/ 1086 h 1826902"/>
                <a:gd name="connsiteX20" fmla="*/ 835305 w 1702876"/>
                <a:gd name="connsiteY20" fmla="*/ 20698 h 1826902"/>
                <a:gd name="connsiteX21" fmla="*/ 816966 w 1702876"/>
                <a:gd name="connsiteY21" fmla="*/ 54065 h 1826902"/>
                <a:gd name="connsiteX22" fmla="*/ 737688 w 1702876"/>
                <a:gd name="connsiteY22" fmla="*/ 271521 h 1826902"/>
                <a:gd name="connsiteX23" fmla="*/ 706614 w 1702876"/>
                <a:gd name="connsiteY23" fmla="*/ 360542 h 1826902"/>
                <a:gd name="connsiteX24" fmla="*/ 953744 w 1702876"/>
                <a:gd name="connsiteY24" fmla="*/ 232678 h 1826902"/>
                <a:gd name="connsiteX25" fmla="*/ 1212208 w 1702876"/>
                <a:gd name="connsiteY25" fmla="*/ 53683 h 1826902"/>
                <a:gd name="connsiteX26" fmla="*/ 1252325 w 1702876"/>
                <a:gd name="connsiteY26" fmla="*/ 53046 h 1826902"/>
                <a:gd name="connsiteX27" fmla="*/ 1418394 w 1702876"/>
                <a:gd name="connsiteY27" fmla="*/ 288587 h 1826902"/>
                <a:gd name="connsiteX28" fmla="*/ 1535368 w 1702876"/>
                <a:gd name="connsiteY28" fmla="*/ 667591 h 1826902"/>
                <a:gd name="connsiteX29" fmla="*/ 1542691 w 1702876"/>
                <a:gd name="connsiteY29" fmla="*/ 688414 h 1826902"/>
                <a:gd name="connsiteX30" fmla="*/ 1579942 w 1702876"/>
                <a:gd name="connsiteY30" fmla="*/ 608626 h 1826902"/>
                <a:gd name="connsiteX31" fmla="*/ 1620632 w 1702876"/>
                <a:gd name="connsiteY31" fmla="*/ 501713 h 1826902"/>
                <a:gd name="connsiteX32" fmla="*/ 1637697 w 1702876"/>
                <a:gd name="connsiteY32" fmla="*/ 477006 h 1826902"/>
                <a:gd name="connsiteX33" fmla="*/ 1698063 w 1702876"/>
                <a:gd name="connsiteY33" fmla="*/ 672749 h 1826902"/>
                <a:gd name="connsiteX34" fmla="*/ 1577395 w 1702876"/>
                <a:gd name="connsiteY34" fmla="*/ 909181 h 1826902"/>
                <a:gd name="connsiteX35" fmla="*/ 1512445 w 1702876"/>
                <a:gd name="connsiteY35" fmla="*/ 947069 h 1826902"/>
                <a:gd name="connsiteX36" fmla="*/ 1489712 w 1702876"/>
                <a:gd name="connsiteY36" fmla="*/ 972094 h 1826902"/>
                <a:gd name="connsiteX37" fmla="*/ 1432848 w 1702876"/>
                <a:gd name="connsiteY37" fmla="*/ 1146633 h 1826902"/>
                <a:gd name="connsiteX38" fmla="*/ 1270536 w 1702876"/>
                <a:gd name="connsiteY38" fmla="*/ 1334097 h 1826902"/>
                <a:gd name="connsiteX39" fmla="*/ 1220422 w 1702876"/>
                <a:gd name="connsiteY39" fmla="*/ 1372622 h 1826902"/>
                <a:gd name="connsiteX40" fmla="*/ 1165088 w 1702876"/>
                <a:gd name="connsiteY40" fmla="*/ 1486985 h 1826902"/>
                <a:gd name="connsiteX41" fmla="*/ 1201702 w 1702876"/>
                <a:gd name="connsiteY41" fmla="*/ 1704697 h 1826902"/>
                <a:gd name="connsiteX42" fmla="*/ 1182599 w 1702876"/>
                <a:gd name="connsiteY42" fmla="*/ 1729531 h 1826902"/>
                <a:gd name="connsiteX43" fmla="*/ 900064 w 1702876"/>
                <a:gd name="connsiteY43" fmla="*/ 1823709 h 1826902"/>
                <a:gd name="connsiteX44" fmla="*/ 836005 w 1702876"/>
                <a:gd name="connsiteY44" fmla="*/ 1823709 h 1826902"/>
                <a:gd name="connsiteX45" fmla="*/ 534240 w 1702876"/>
                <a:gd name="connsiteY45" fmla="*/ 1709727 h 1826902"/>
                <a:gd name="connsiteX46" fmla="*/ 510616 w 1702876"/>
                <a:gd name="connsiteY46" fmla="*/ 1679990 h 182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702876" h="1826902">
                  <a:moveTo>
                    <a:pt x="510616" y="1679990"/>
                  </a:moveTo>
                  <a:cubicBezTo>
                    <a:pt x="532648" y="1638345"/>
                    <a:pt x="531375" y="1591925"/>
                    <a:pt x="533476" y="1547415"/>
                  </a:cubicBezTo>
                  <a:cubicBezTo>
                    <a:pt x="535514" y="1505070"/>
                    <a:pt x="551560" y="1455911"/>
                    <a:pt x="526917" y="1420825"/>
                  </a:cubicBezTo>
                  <a:cubicBezTo>
                    <a:pt x="503102" y="1386949"/>
                    <a:pt x="462476" y="1363580"/>
                    <a:pt x="426308" y="1340083"/>
                  </a:cubicBezTo>
                  <a:cubicBezTo>
                    <a:pt x="292587" y="1253100"/>
                    <a:pt x="231966" y="1121671"/>
                    <a:pt x="198600" y="973177"/>
                  </a:cubicBezTo>
                  <a:cubicBezTo>
                    <a:pt x="195861" y="961015"/>
                    <a:pt x="193888" y="950826"/>
                    <a:pt x="181152" y="945796"/>
                  </a:cubicBezTo>
                  <a:cubicBezTo>
                    <a:pt x="125563" y="923764"/>
                    <a:pt x="93087" y="878171"/>
                    <a:pt x="63796" y="829713"/>
                  </a:cubicBezTo>
                  <a:cubicBezTo>
                    <a:pt x="14828" y="748779"/>
                    <a:pt x="-13763" y="663516"/>
                    <a:pt x="6678" y="567109"/>
                  </a:cubicBezTo>
                  <a:cubicBezTo>
                    <a:pt x="19349" y="507380"/>
                    <a:pt x="58766" y="466500"/>
                    <a:pt x="109770" y="464080"/>
                  </a:cubicBezTo>
                  <a:cubicBezTo>
                    <a:pt x="126199" y="465990"/>
                    <a:pt x="127027" y="480827"/>
                    <a:pt x="132312" y="491652"/>
                  </a:cubicBezTo>
                  <a:cubicBezTo>
                    <a:pt x="165106" y="559341"/>
                    <a:pt x="197836" y="627093"/>
                    <a:pt x="239162" y="696501"/>
                  </a:cubicBezTo>
                  <a:cubicBezTo>
                    <a:pt x="242027" y="623081"/>
                    <a:pt x="247949" y="554565"/>
                    <a:pt x="259921" y="486813"/>
                  </a:cubicBezTo>
                  <a:cubicBezTo>
                    <a:pt x="289531" y="318897"/>
                    <a:pt x="354990" y="166518"/>
                    <a:pt x="459420" y="31396"/>
                  </a:cubicBezTo>
                  <a:cubicBezTo>
                    <a:pt x="468972" y="19042"/>
                    <a:pt x="479670" y="-6110"/>
                    <a:pt x="495334" y="3250"/>
                  </a:cubicBezTo>
                  <a:cubicBezTo>
                    <a:pt x="510616" y="12420"/>
                    <a:pt x="493678" y="33879"/>
                    <a:pt x="487757" y="48652"/>
                  </a:cubicBezTo>
                  <a:cubicBezTo>
                    <a:pt x="453562" y="133661"/>
                    <a:pt x="428728" y="220643"/>
                    <a:pt x="428282" y="313866"/>
                  </a:cubicBezTo>
                  <a:cubicBezTo>
                    <a:pt x="488011" y="262734"/>
                    <a:pt x="554935" y="224082"/>
                    <a:pt x="619695" y="182246"/>
                  </a:cubicBezTo>
                  <a:cubicBezTo>
                    <a:pt x="688848" y="137609"/>
                    <a:pt x="747367" y="81064"/>
                    <a:pt x="803211" y="21335"/>
                  </a:cubicBezTo>
                  <a:cubicBezTo>
                    <a:pt x="807542" y="16686"/>
                    <a:pt x="811044" y="11210"/>
                    <a:pt x="815947" y="7135"/>
                  </a:cubicBezTo>
                  <a:cubicBezTo>
                    <a:pt x="820786" y="3123"/>
                    <a:pt x="826199" y="-2353"/>
                    <a:pt x="832694" y="1086"/>
                  </a:cubicBezTo>
                  <a:cubicBezTo>
                    <a:pt x="841418" y="5734"/>
                    <a:pt x="837852" y="13948"/>
                    <a:pt x="835305" y="20698"/>
                  </a:cubicBezTo>
                  <a:cubicBezTo>
                    <a:pt x="830784" y="32606"/>
                    <a:pt x="823334" y="43112"/>
                    <a:pt x="816966" y="54065"/>
                  </a:cubicBezTo>
                  <a:cubicBezTo>
                    <a:pt x="777423" y="121817"/>
                    <a:pt x="760230" y="197656"/>
                    <a:pt x="737688" y="271521"/>
                  </a:cubicBezTo>
                  <a:cubicBezTo>
                    <a:pt x="729028" y="299921"/>
                    <a:pt x="720686" y="328321"/>
                    <a:pt x="706614" y="360542"/>
                  </a:cubicBezTo>
                  <a:cubicBezTo>
                    <a:pt x="791623" y="316541"/>
                    <a:pt x="875103" y="279417"/>
                    <a:pt x="953744" y="232678"/>
                  </a:cubicBezTo>
                  <a:cubicBezTo>
                    <a:pt x="1044038" y="178999"/>
                    <a:pt x="1132867" y="123154"/>
                    <a:pt x="1212208" y="53683"/>
                  </a:cubicBezTo>
                  <a:cubicBezTo>
                    <a:pt x="1225581" y="41966"/>
                    <a:pt x="1239462" y="34452"/>
                    <a:pt x="1252325" y="53046"/>
                  </a:cubicBezTo>
                  <a:cubicBezTo>
                    <a:pt x="1307023" y="131941"/>
                    <a:pt x="1379870" y="197656"/>
                    <a:pt x="1418394" y="288587"/>
                  </a:cubicBezTo>
                  <a:cubicBezTo>
                    <a:pt x="1470291" y="411101"/>
                    <a:pt x="1507605" y="537818"/>
                    <a:pt x="1535368" y="667591"/>
                  </a:cubicBezTo>
                  <a:cubicBezTo>
                    <a:pt x="1536706" y="673704"/>
                    <a:pt x="1536578" y="680327"/>
                    <a:pt x="1542691" y="688414"/>
                  </a:cubicBezTo>
                  <a:cubicBezTo>
                    <a:pt x="1560075" y="663198"/>
                    <a:pt x="1568544" y="635053"/>
                    <a:pt x="1579942" y="608626"/>
                  </a:cubicBezTo>
                  <a:cubicBezTo>
                    <a:pt x="1595033" y="573668"/>
                    <a:pt x="1609807" y="538391"/>
                    <a:pt x="1620632" y="501713"/>
                  </a:cubicBezTo>
                  <a:cubicBezTo>
                    <a:pt x="1623561" y="491780"/>
                    <a:pt x="1625026" y="480445"/>
                    <a:pt x="1637697" y="477006"/>
                  </a:cubicBezTo>
                  <a:cubicBezTo>
                    <a:pt x="1705131" y="527566"/>
                    <a:pt x="1709334" y="600858"/>
                    <a:pt x="1698063" y="672749"/>
                  </a:cubicBezTo>
                  <a:cubicBezTo>
                    <a:pt x="1683863" y="762980"/>
                    <a:pt x="1642282" y="842767"/>
                    <a:pt x="1577395" y="909181"/>
                  </a:cubicBezTo>
                  <a:cubicBezTo>
                    <a:pt x="1558993" y="927966"/>
                    <a:pt x="1537279" y="941084"/>
                    <a:pt x="1512445" y="947069"/>
                  </a:cubicBezTo>
                  <a:cubicBezTo>
                    <a:pt x="1497099" y="950763"/>
                    <a:pt x="1493087" y="957831"/>
                    <a:pt x="1489712" y="972094"/>
                  </a:cubicBezTo>
                  <a:cubicBezTo>
                    <a:pt x="1475639" y="1031759"/>
                    <a:pt x="1455072" y="1089451"/>
                    <a:pt x="1432848" y="1146633"/>
                  </a:cubicBezTo>
                  <a:cubicBezTo>
                    <a:pt x="1400883" y="1228712"/>
                    <a:pt x="1333321" y="1279208"/>
                    <a:pt x="1270536" y="1334097"/>
                  </a:cubicBezTo>
                  <a:cubicBezTo>
                    <a:pt x="1254617" y="1347979"/>
                    <a:pt x="1238953" y="1363516"/>
                    <a:pt x="1220422" y="1372622"/>
                  </a:cubicBezTo>
                  <a:cubicBezTo>
                    <a:pt x="1171009" y="1396947"/>
                    <a:pt x="1161140" y="1435789"/>
                    <a:pt x="1165088" y="1486985"/>
                  </a:cubicBezTo>
                  <a:cubicBezTo>
                    <a:pt x="1170054" y="1551936"/>
                    <a:pt x="1176931" y="1642485"/>
                    <a:pt x="1201702" y="1704697"/>
                  </a:cubicBezTo>
                  <a:cubicBezTo>
                    <a:pt x="1205076" y="1720425"/>
                    <a:pt x="1192150" y="1724564"/>
                    <a:pt x="1182599" y="1729531"/>
                  </a:cubicBezTo>
                  <a:cubicBezTo>
                    <a:pt x="1118667" y="1762643"/>
                    <a:pt x="929674" y="1814476"/>
                    <a:pt x="900064" y="1823709"/>
                  </a:cubicBezTo>
                  <a:cubicBezTo>
                    <a:pt x="882744" y="1832496"/>
                    <a:pt x="853962" y="1819952"/>
                    <a:pt x="836005" y="1823709"/>
                  </a:cubicBezTo>
                  <a:cubicBezTo>
                    <a:pt x="731130" y="1797092"/>
                    <a:pt x="628036" y="1765572"/>
                    <a:pt x="534240" y="1709727"/>
                  </a:cubicBezTo>
                  <a:cubicBezTo>
                    <a:pt x="523288" y="1703232"/>
                    <a:pt x="508388" y="1697820"/>
                    <a:pt x="510616" y="1679990"/>
                  </a:cubicBezTo>
                  <a:close/>
                </a:path>
              </a:pathLst>
            </a:custGeom>
            <a:solidFill>
              <a:srgbClr val="F6D9B5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Graphic 57">
              <a:extLst>
                <a:ext uri="{FF2B5EF4-FFF2-40B4-BE49-F238E27FC236}">
                  <a16:creationId xmlns:a16="http://schemas.microsoft.com/office/drawing/2014/main" id="{F64D8B6C-06F7-49CB-88B5-9E7515D795BD}"/>
                </a:ext>
              </a:extLst>
            </p:cNvPr>
            <p:cNvSpPr/>
            <p:nvPr/>
          </p:nvSpPr>
          <p:spPr>
            <a:xfrm>
              <a:off x="8900140" y="2354573"/>
              <a:ext cx="941670" cy="741381"/>
            </a:xfrm>
            <a:custGeom>
              <a:avLst/>
              <a:gdLst>
                <a:gd name="connsiteX0" fmla="*/ 1598115 w 1629865"/>
                <a:gd name="connsiteY0" fmla="*/ 1037982 h 1283201"/>
                <a:gd name="connsiteX1" fmla="*/ 1499608 w 1629865"/>
                <a:gd name="connsiteY1" fmla="*/ 1275306 h 1283201"/>
                <a:gd name="connsiteX2" fmla="*/ 1444527 w 1629865"/>
                <a:gd name="connsiteY2" fmla="*/ 1059759 h 1283201"/>
                <a:gd name="connsiteX3" fmla="*/ 1333538 w 1629865"/>
                <a:gd name="connsiteY3" fmla="*/ 783656 h 1283201"/>
                <a:gd name="connsiteX4" fmla="*/ 1203764 w 1629865"/>
                <a:gd name="connsiteY4" fmla="*/ 615358 h 1283201"/>
                <a:gd name="connsiteX5" fmla="*/ 1181605 w 1629865"/>
                <a:gd name="connsiteY5" fmla="*/ 618542 h 1283201"/>
                <a:gd name="connsiteX6" fmla="*/ 660537 w 1629865"/>
                <a:gd name="connsiteY6" fmla="*/ 932597 h 1283201"/>
                <a:gd name="connsiteX7" fmla="*/ 653851 w 1629865"/>
                <a:gd name="connsiteY7" fmla="*/ 932660 h 1283201"/>
                <a:gd name="connsiteX8" fmla="*/ 793048 w 1629865"/>
                <a:gd name="connsiteY8" fmla="*/ 565372 h 1283201"/>
                <a:gd name="connsiteX9" fmla="*/ 380741 w 1629865"/>
                <a:gd name="connsiteY9" fmla="*/ 888023 h 1283201"/>
                <a:gd name="connsiteX10" fmla="*/ 454861 w 1629865"/>
                <a:gd name="connsiteY10" fmla="*/ 565817 h 1283201"/>
                <a:gd name="connsiteX11" fmla="*/ 209259 w 1629865"/>
                <a:gd name="connsiteY11" fmla="*/ 1283201 h 1283201"/>
                <a:gd name="connsiteX12" fmla="*/ 70062 w 1629865"/>
                <a:gd name="connsiteY12" fmla="*/ 1024992 h 1283201"/>
                <a:gd name="connsiteX13" fmla="*/ 23705 w 1629865"/>
                <a:gd name="connsiteY13" fmla="*/ 883502 h 1283201"/>
                <a:gd name="connsiteX14" fmla="*/ 20966 w 1629865"/>
                <a:gd name="connsiteY14" fmla="*/ 619688 h 1283201"/>
                <a:gd name="connsiteX15" fmla="*/ 749302 w 1629865"/>
                <a:gd name="connsiteY15" fmla="*/ 7817 h 1283201"/>
                <a:gd name="connsiteX16" fmla="*/ 1112643 w 1629865"/>
                <a:gd name="connsiteY16" fmla="*/ 40993 h 1283201"/>
                <a:gd name="connsiteX17" fmla="*/ 1320484 w 1629865"/>
                <a:gd name="connsiteY17" fmla="*/ 234889 h 1283201"/>
                <a:gd name="connsiteX18" fmla="*/ 1339141 w 1629865"/>
                <a:gd name="connsiteY18" fmla="*/ 254565 h 1283201"/>
                <a:gd name="connsiteX19" fmla="*/ 1475410 w 1629865"/>
                <a:gd name="connsiteY19" fmla="*/ 364153 h 1283201"/>
                <a:gd name="connsiteX20" fmla="*/ 1604865 w 1629865"/>
                <a:gd name="connsiteY20" fmla="*/ 1003915 h 1283201"/>
                <a:gd name="connsiteX21" fmla="*/ 1598115 w 1629865"/>
                <a:gd name="connsiteY21" fmla="*/ 1037982 h 128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29865" h="1283201">
                  <a:moveTo>
                    <a:pt x="1598115" y="1037982"/>
                  </a:moveTo>
                  <a:cubicBezTo>
                    <a:pt x="1572326" y="1118278"/>
                    <a:pt x="1542462" y="1196856"/>
                    <a:pt x="1499608" y="1275306"/>
                  </a:cubicBezTo>
                  <a:cubicBezTo>
                    <a:pt x="1480504" y="1199912"/>
                    <a:pt x="1464139" y="1129422"/>
                    <a:pt x="1444527" y="1059759"/>
                  </a:cubicBezTo>
                  <a:cubicBezTo>
                    <a:pt x="1417592" y="963862"/>
                    <a:pt x="1383715" y="870639"/>
                    <a:pt x="1333538" y="783656"/>
                  </a:cubicBezTo>
                  <a:cubicBezTo>
                    <a:pt x="1297688" y="721508"/>
                    <a:pt x="1239423" y="677316"/>
                    <a:pt x="1203764" y="615358"/>
                  </a:cubicBezTo>
                  <a:cubicBezTo>
                    <a:pt x="1195041" y="600203"/>
                    <a:pt x="1187845" y="613257"/>
                    <a:pt x="1181605" y="618542"/>
                  </a:cubicBezTo>
                  <a:cubicBezTo>
                    <a:pt x="1024960" y="751499"/>
                    <a:pt x="845518" y="846696"/>
                    <a:pt x="660537" y="932597"/>
                  </a:cubicBezTo>
                  <a:cubicBezTo>
                    <a:pt x="658945" y="933297"/>
                    <a:pt x="656780" y="932660"/>
                    <a:pt x="653851" y="932660"/>
                  </a:cubicBezTo>
                  <a:cubicBezTo>
                    <a:pt x="705939" y="812629"/>
                    <a:pt x="717146" y="677698"/>
                    <a:pt x="793048" y="565372"/>
                  </a:cubicBezTo>
                  <a:cubicBezTo>
                    <a:pt x="682569" y="708008"/>
                    <a:pt x="520257" y="782701"/>
                    <a:pt x="380741" y="888023"/>
                  </a:cubicBezTo>
                  <a:cubicBezTo>
                    <a:pt x="377812" y="774550"/>
                    <a:pt x="412070" y="669356"/>
                    <a:pt x="454861" y="565817"/>
                  </a:cubicBezTo>
                  <a:cubicBezTo>
                    <a:pt x="281214" y="770348"/>
                    <a:pt x="209768" y="1010091"/>
                    <a:pt x="209259" y="1283201"/>
                  </a:cubicBezTo>
                  <a:cubicBezTo>
                    <a:pt x="148894" y="1198511"/>
                    <a:pt x="112470" y="1110128"/>
                    <a:pt x="70062" y="1024992"/>
                  </a:cubicBezTo>
                  <a:cubicBezTo>
                    <a:pt x="54779" y="977743"/>
                    <a:pt x="41407" y="929795"/>
                    <a:pt x="23705" y="883502"/>
                  </a:cubicBezTo>
                  <a:cubicBezTo>
                    <a:pt x="-9981" y="795437"/>
                    <a:pt x="-4886" y="708836"/>
                    <a:pt x="20966" y="619688"/>
                  </a:cubicBezTo>
                  <a:cubicBezTo>
                    <a:pt x="119602" y="279972"/>
                    <a:pt x="396596" y="46724"/>
                    <a:pt x="749302" y="7817"/>
                  </a:cubicBezTo>
                  <a:cubicBezTo>
                    <a:pt x="872899" y="-5810"/>
                    <a:pt x="994777" y="-5555"/>
                    <a:pt x="1112643" y="40993"/>
                  </a:cubicBezTo>
                  <a:cubicBezTo>
                    <a:pt x="1207331" y="78371"/>
                    <a:pt x="1279795" y="139692"/>
                    <a:pt x="1320484" y="234889"/>
                  </a:cubicBezTo>
                  <a:cubicBezTo>
                    <a:pt x="1324369" y="243931"/>
                    <a:pt x="1328508" y="251445"/>
                    <a:pt x="1339141" y="254565"/>
                  </a:cubicBezTo>
                  <a:cubicBezTo>
                    <a:pt x="1399571" y="272331"/>
                    <a:pt x="1440005" y="316204"/>
                    <a:pt x="1475410" y="364153"/>
                  </a:cubicBezTo>
                  <a:cubicBezTo>
                    <a:pt x="1617791" y="557030"/>
                    <a:pt x="1663766" y="770029"/>
                    <a:pt x="1604865" y="1003915"/>
                  </a:cubicBezTo>
                  <a:cubicBezTo>
                    <a:pt x="1602063" y="1015058"/>
                    <a:pt x="1600344" y="1026584"/>
                    <a:pt x="1598115" y="1037982"/>
                  </a:cubicBezTo>
                  <a:close/>
                </a:path>
              </a:pathLst>
            </a:custGeom>
            <a:solidFill>
              <a:srgbClr val="828889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Graphic 57">
              <a:extLst>
                <a:ext uri="{FF2B5EF4-FFF2-40B4-BE49-F238E27FC236}">
                  <a16:creationId xmlns:a16="http://schemas.microsoft.com/office/drawing/2014/main" id="{1277DC05-0D6B-4BCC-BFBF-2698878DCF14}"/>
                </a:ext>
              </a:extLst>
            </p:cNvPr>
            <p:cNvSpPr/>
            <p:nvPr/>
          </p:nvSpPr>
          <p:spPr>
            <a:xfrm>
              <a:off x="9239538" y="3732189"/>
              <a:ext cx="258927" cy="394288"/>
            </a:xfrm>
            <a:custGeom>
              <a:avLst/>
              <a:gdLst>
                <a:gd name="connsiteX0" fmla="*/ 0 w 448157"/>
                <a:gd name="connsiteY0" fmla="*/ 681998 h 682443"/>
                <a:gd name="connsiteX1" fmla="*/ 104175 w 448157"/>
                <a:gd name="connsiteY1" fmla="*/ 341262 h 682443"/>
                <a:gd name="connsiteX2" fmla="*/ 131811 w 448157"/>
                <a:gd name="connsiteY2" fmla="*/ 282361 h 682443"/>
                <a:gd name="connsiteX3" fmla="*/ 100609 w 448157"/>
                <a:gd name="connsiteY3" fmla="*/ 202192 h 682443"/>
                <a:gd name="connsiteX4" fmla="*/ 81888 w 448157"/>
                <a:gd name="connsiteY4" fmla="*/ 158956 h 682443"/>
                <a:gd name="connsiteX5" fmla="*/ 208923 w 448157"/>
                <a:gd name="connsiteY5" fmla="*/ 209 h 682443"/>
                <a:gd name="connsiteX6" fmla="*/ 249040 w 448157"/>
                <a:gd name="connsiteY6" fmla="*/ 2947 h 682443"/>
                <a:gd name="connsiteX7" fmla="*/ 379259 w 448157"/>
                <a:gd name="connsiteY7" fmla="*/ 161885 h 682443"/>
                <a:gd name="connsiteX8" fmla="*/ 324561 w 448157"/>
                <a:gd name="connsiteY8" fmla="*/ 264978 h 682443"/>
                <a:gd name="connsiteX9" fmla="*/ 320867 w 448157"/>
                <a:gd name="connsiteY9" fmla="*/ 280706 h 682443"/>
                <a:gd name="connsiteX10" fmla="*/ 448158 w 448157"/>
                <a:gd name="connsiteY10" fmla="*/ 682443 h 682443"/>
                <a:gd name="connsiteX11" fmla="*/ 0 w 448157"/>
                <a:gd name="connsiteY11" fmla="*/ 681998 h 68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157" h="682443">
                  <a:moveTo>
                    <a:pt x="0" y="681998"/>
                  </a:moveTo>
                  <a:cubicBezTo>
                    <a:pt x="10634" y="619467"/>
                    <a:pt x="86664" y="398762"/>
                    <a:pt x="104175" y="341262"/>
                  </a:cubicBezTo>
                  <a:cubicBezTo>
                    <a:pt x="105385" y="337251"/>
                    <a:pt x="129200" y="284781"/>
                    <a:pt x="131811" y="282361"/>
                  </a:cubicBezTo>
                  <a:cubicBezTo>
                    <a:pt x="155690" y="261666"/>
                    <a:pt x="118503" y="239061"/>
                    <a:pt x="100609" y="202192"/>
                  </a:cubicBezTo>
                  <a:cubicBezTo>
                    <a:pt x="95133" y="190858"/>
                    <a:pt x="86600" y="170672"/>
                    <a:pt x="81888" y="158956"/>
                  </a:cubicBezTo>
                  <a:cubicBezTo>
                    <a:pt x="110543" y="123933"/>
                    <a:pt x="188993" y="24088"/>
                    <a:pt x="208923" y="209"/>
                  </a:cubicBezTo>
                  <a:cubicBezTo>
                    <a:pt x="234458" y="-1192"/>
                    <a:pt x="229682" y="4985"/>
                    <a:pt x="249040" y="2947"/>
                  </a:cubicBezTo>
                  <a:cubicBezTo>
                    <a:pt x="258337" y="3711"/>
                    <a:pt x="356144" y="126353"/>
                    <a:pt x="379259" y="161885"/>
                  </a:cubicBezTo>
                  <a:cubicBezTo>
                    <a:pt x="361175" y="204484"/>
                    <a:pt x="355826" y="229191"/>
                    <a:pt x="324561" y="264978"/>
                  </a:cubicBezTo>
                  <a:cubicBezTo>
                    <a:pt x="320422" y="269753"/>
                    <a:pt x="315073" y="273319"/>
                    <a:pt x="320867" y="280706"/>
                  </a:cubicBezTo>
                  <a:cubicBezTo>
                    <a:pt x="355062" y="323688"/>
                    <a:pt x="448094" y="676267"/>
                    <a:pt x="448158" y="682443"/>
                  </a:cubicBezTo>
                  <a:cubicBezTo>
                    <a:pt x="298835" y="682316"/>
                    <a:pt x="149449" y="682188"/>
                    <a:pt x="0" y="681998"/>
                  </a:cubicBezTo>
                  <a:close/>
                </a:path>
              </a:pathLst>
            </a:custGeom>
            <a:solidFill>
              <a:srgbClr val="200C43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57">
              <a:extLst>
                <a:ext uri="{FF2B5EF4-FFF2-40B4-BE49-F238E27FC236}">
                  <a16:creationId xmlns:a16="http://schemas.microsoft.com/office/drawing/2014/main" id="{04278213-11A1-4742-BBCD-C67D1BEDB959}"/>
                </a:ext>
              </a:extLst>
            </p:cNvPr>
            <p:cNvSpPr/>
            <p:nvPr/>
          </p:nvSpPr>
          <p:spPr>
            <a:xfrm>
              <a:off x="9100099" y="3641568"/>
              <a:ext cx="266549" cy="247573"/>
            </a:xfrm>
            <a:custGeom>
              <a:avLst/>
              <a:gdLst>
                <a:gd name="connsiteX0" fmla="*/ 447402 w 461350"/>
                <a:gd name="connsiteY0" fmla="*/ 150945 h 428505"/>
                <a:gd name="connsiteX1" fmla="*/ 451478 w 461350"/>
                <a:gd name="connsiteY1" fmla="*/ 171831 h 428505"/>
                <a:gd name="connsiteX2" fmla="*/ 254142 w 461350"/>
                <a:gd name="connsiteY2" fmla="*/ 415458 h 428505"/>
                <a:gd name="connsiteX3" fmla="*/ 221349 w 461350"/>
                <a:gd name="connsiteY3" fmla="*/ 413294 h 428505"/>
                <a:gd name="connsiteX4" fmla="*/ 3192 w 461350"/>
                <a:gd name="connsiteY4" fmla="*/ 89433 h 428505"/>
                <a:gd name="connsiteX5" fmla="*/ 15036 w 461350"/>
                <a:gd name="connsiteY5" fmla="*/ 53392 h 428505"/>
                <a:gd name="connsiteX6" fmla="*/ 74129 w 461350"/>
                <a:gd name="connsiteY6" fmla="*/ 11938 h 428505"/>
                <a:gd name="connsiteX7" fmla="*/ 124879 w 461350"/>
                <a:gd name="connsiteY7" fmla="*/ 13402 h 428505"/>
                <a:gd name="connsiteX8" fmla="*/ 279804 w 461350"/>
                <a:gd name="connsiteY8" fmla="*/ 95100 h 428505"/>
                <a:gd name="connsiteX9" fmla="*/ 447402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447402" y="150945"/>
                  </a:moveTo>
                  <a:cubicBezTo>
                    <a:pt x="471982" y="153301"/>
                    <a:pt x="457908" y="163871"/>
                    <a:pt x="451478" y="171831"/>
                  </a:cubicBezTo>
                  <a:cubicBezTo>
                    <a:pt x="410406" y="222708"/>
                    <a:pt x="277321" y="383938"/>
                    <a:pt x="254142" y="415458"/>
                  </a:cubicBezTo>
                  <a:cubicBezTo>
                    <a:pt x="239752" y="435007"/>
                    <a:pt x="233130" y="431187"/>
                    <a:pt x="221349" y="413294"/>
                  </a:cubicBezTo>
                  <a:cubicBezTo>
                    <a:pt x="153851" y="310646"/>
                    <a:pt x="7841" y="95164"/>
                    <a:pt x="3192" y="89433"/>
                  </a:cubicBezTo>
                  <a:cubicBezTo>
                    <a:pt x="-1711" y="74596"/>
                    <a:pt x="-3112" y="62943"/>
                    <a:pt x="15036" y="53392"/>
                  </a:cubicBezTo>
                  <a:cubicBezTo>
                    <a:pt x="36240" y="42248"/>
                    <a:pt x="56171" y="27793"/>
                    <a:pt x="74129" y="11938"/>
                  </a:cubicBezTo>
                  <a:cubicBezTo>
                    <a:pt x="92977" y="-4618"/>
                    <a:pt x="108450" y="-3790"/>
                    <a:pt x="124879" y="13402"/>
                  </a:cubicBezTo>
                  <a:cubicBezTo>
                    <a:pt x="167733" y="57212"/>
                    <a:pt x="224979" y="74469"/>
                    <a:pt x="279804" y="95100"/>
                  </a:cubicBezTo>
                  <a:cubicBezTo>
                    <a:pt x="334821" y="115795"/>
                    <a:pt x="391430" y="132478"/>
                    <a:pt x="447402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57">
              <a:extLst>
                <a:ext uri="{FF2B5EF4-FFF2-40B4-BE49-F238E27FC236}">
                  <a16:creationId xmlns:a16="http://schemas.microsoft.com/office/drawing/2014/main" id="{9A73E5B8-0E91-4E39-AC5A-8B999529CDEE}"/>
                </a:ext>
              </a:extLst>
            </p:cNvPr>
            <p:cNvSpPr/>
            <p:nvPr/>
          </p:nvSpPr>
          <p:spPr>
            <a:xfrm>
              <a:off x="9378969" y="3641568"/>
              <a:ext cx="266549" cy="247573"/>
            </a:xfrm>
            <a:custGeom>
              <a:avLst/>
              <a:gdLst>
                <a:gd name="connsiteX0" fmla="*/ 13948 w 461350"/>
                <a:gd name="connsiteY0" fmla="*/ 150945 h 428505"/>
                <a:gd name="connsiteX1" fmla="*/ 9873 w 461350"/>
                <a:gd name="connsiteY1" fmla="*/ 171831 h 428505"/>
                <a:gd name="connsiteX2" fmla="*/ 207207 w 461350"/>
                <a:gd name="connsiteY2" fmla="*/ 415458 h 428505"/>
                <a:gd name="connsiteX3" fmla="*/ 240001 w 461350"/>
                <a:gd name="connsiteY3" fmla="*/ 413294 h 428505"/>
                <a:gd name="connsiteX4" fmla="*/ 458158 w 461350"/>
                <a:gd name="connsiteY4" fmla="*/ 89433 h 428505"/>
                <a:gd name="connsiteX5" fmla="*/ 446314 w 461350"/>
                <a:gd name="connsiteY5" fmla="*/ 53392 h 428505"/>
                <a:gd name="connsiteX6" fmla="*/ 387222 w 461350"/>
                <a:gd name="connsiteY6" fmla="*/ 11938 h 428505"/>
                <a:gd name="connsiteX7" fmla="*/ 336472 w 461350"/>
                <a:gd name="connsiteY7" fmla="*/ 13402 h 428505"/>
                <a:gd name="connsiteX8" fmla="*/ 181545 w 461350"/>
                <a:gd name="connsiteY8" fmla="*/ 95100 h 428505"/>
                <a:gd name="connsiteX9" fmla="*/ 13948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13948" y="150945"/>
                  </a:moveTo>
                  <a:cubicBezTo>
                    <a:pt x="-10631" y="153301"/>
                    <a:pt x="3441" y="163871"/>
                    <a:pt x="9873" y="171831"/>
                  </a:cubicBezTo>
                  <a:cubicBezTo>
                    <a:pt x="50944" y="222708"/>
                    <a:pt x="184029" y="383938"/>
                    <a:pt x="207207" y="415458"/>
                  </a:cubicBezTo>
                  <a:cubicBezTo>
                    <a:pt x="221598" y="435007"/>
                    <a:pt x="228221" y="431187"/>
                    <a:pt x="240001" y="413294"/>
                  </a:cubicBezTo>
                  <a:cubicBezTo>
                    <a:pt x="307498" y="310646"/>
                    <a:pt x="453510" y="95164"/>
                    <a:pt x="458158" y="89433"/>
                  </a:cubicBezTo>
                  <a:cubicBezTo>
                    <a:pt x="463061" y="74596"/>
                    <a:pt x="464462" y="62943"/>
                    <a:pt x="446314" y="53392"/>
                  </a:cubicBezTo>
                  <a:cubicBezTo>
                    <a:pt x="425109" y="42248"/>
                    <a:pt x="405179" y="27793"/>
                    <a:pt x="387222" y="11938"/>
                  </a:cubicBezTo>
                  <a:cubicBezTo>
                    <a:pt x="368374" y="-4618"/>
                    <a:pt x="352900" y="-3790"/>
                    <a:pt x="336472" y="13402"/>
                  </a:cubicBezTo>
                  <a:cubicBezTo>
                    <a:pt x="293617" y="57212"/>
                    <a:pt x="236371" y="74469"/>
                    <a:pt x="181545" y="95100"/>
                  </a:cubicBezTo>
                  <a:cubicBezTo>
                    <a:pt x="126465" y="115795"/>
                    <a:pt x="69920" y="132478"/>
                    <a:pt x="13948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oup 88">
            <a:extLst>
              <a:ext uri="{FF2B5EF4-FFF2-40B4-BE49-F238E27FC236}">
                <a16:creationId xmlns:a16="http://schemas.microsoft.com/office/drawing/2014/main" id="{88EACB94-AB05-4D8E-BC9A-F5E3137909F5}"/>
              </a:ext>
            </a:extLst>
          </p:cNvPr>
          <p:cNvGrpSpPr/>
          <p:nvPr/>
        </p:nvGrpSpPr>
        <p:grpSpPr>
          <a:xfrm>
            <a:off x="4944713" y="5079540"/>
            <a:ext cx="1017909" cy="1240472"/>
            <a:chOff x="6897268" y="2370124"/>
            <a:chExt cx="1440927" cy="1755981"/>
          </a:xfrm>
        </p:grpSpPr>
        <p:sp>
          <p:nvSpPr>
            <p:cNvPr id="68" name="Graphic 57">
              <a:extLst>
                <a:ext uri="{FF2B5EF4-FFF2-40B4-BE49-F238E27FC236}">
                  <a16:creationId xmlns:a16="http://schemas.microsoft.com/office/drawing/2014/main" id="{B87DBA27-B53A-4E02-95D8-8144A463BFCF}"/>
                </a:ext>
              </a:extLst>
            </p:cNvPr>
            <p:cNvSpPr/>
            <p:nvPr/>
          </p:nvSpPr>
          <p:spPr>
            <a:xfrm>
              <a:off x="7015881" y="2370124"/>
              <a:ext cx="1206139" cy="1486510"/>
            </a:xfrm>
            <a:custGeom>
              <a:avLst/>
              <a:gdLst>
                <a:gd name="connsiteX0" fmla="*/ 2086373 w 2087615"/>
                <a:gd name="connsiteY0" fmla="*/ 1611793 h 2572889"/>
                <a:gd name="connsiteX1" fmla="*/ 2050523 w 2087615"/>
                <a:gd name="connsiteY1" fmla="*/ 952610 h 2572889"/>
                <a:gd name="connsiteX2" fmla="*/ 1974938 w 2087615"/>
                <a:gd name="connsiteY2" fmla="*/ 545141 h 2572889"/>
                <a:gd name="connsiteX3" fmla="*/ 1235968 w 2087615"/>
                <a:gd name="connsiteY3" fmla="*/ 768 h 2572889"/>
                <a:gd name="connsiteX4" fmla="*/ 937642 w 2087615"/>
                <a:gd name="connsiteY4" fmla="*/ 13376 h 2572889"/>
                <a:gd name="connsiteX5" fmla="*/ 524124 w 2087615"/>
                <a:gd name="connsiteY5" fmla="*/ 130605 h 2572889"/>
                <a:gd name="connsiteX6" fmla="*/ 155881 w 2087615"/>
                <a:gd name="connsiteY6" fmla="*/ 589142 h 2572889"/>
                <a:gd name="connsiteX7" fmla="*/ 123852 w 2087615"/>
                <a:gd name="connsiteY7" fmla="*/ 866264 h 2572889"/>
                <a:gd name="connsiteX8" fmla="*/ 123151 w 2087615"/>
                <a:gd name="connsiteY8" fmla="*/ 1272204 h 2572889"/>
                <a:gd name="connsiteX9" fmla="*/ 194660 w 2087615"/>
                <a:gd name="connsiteY9" fmla="*/ 1693936 h 2572889"/>
                <a:gd name="connsiteX10" fmla="*/ 199882 w 2087615"/>
                <a:gd name="connsiteY10" fmla="*/ 2053201 h 2572889"/>
                <a:gd name="connsiteX11" fmla="*/ 53488 w 2087615"/>
                <a:gd name="connsiteY11" fmla="*/ 2447615 h 2572889"/>
                <a:gd name="connsiteX12" fmla="*/ 0 w 2087615"/>
                <a:gd name="connsiteY12" fmla="*/ 2572104 h 2572889"/>
                <a:gd name="connsiteX13" fmla="*/ 26299 w 2087615"/>
                <a:gd name="connsiteY13" fmla="*/ 2564081 h 2572889"/>
                <a:gd name="connsiteX14" fmla="*/ 1914318 w 2087615"/>
                <a:gd name="connsiteY14" fmla="*/ 2480600 h 2572889"/>
                <a:gd name="connsiteX15" fmla="*/ 2021741 w 2087615"/>
                <a:gd name="connsiteY15" fmla="*/ 2158713 h 2572889"/>
                <a:gd name="connsiteX16" fmla="*/ 2086373 w 2087615"/>
                <a:gd name="connsiteY16" fmla="*/ 1611793 h 257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87615" h="2572889">
                  <a:moveTo>
                    <a:pt x="2086373" y="1611793"/>
                  </a:moveTo>
                  <a:cubicBezTo>
                    <a:pt x="2077458" y="1391916"/>
                    <a:pt x="2061412" y="1172359"/>
                    <a:pt x="2050523" y="952610"/>
                  </a:cubicBezTo>
                  <a:cubicBezTo>
                    <a:pt x="2043582" y="813157"/>
                    <a:pt x="2019894" y="677462"/>
                    <a:pt x="1974938" y="545141"/>
                  </a:cubicBezTo>
                  <a:cubicBezTo>
                    <a:pt x="1857837" y="200267"/>
                    <a:pt x="1600136" y="10192"/>
                    <a:pt x="1235968" y="768"/>
                  </a:cubicBezTo>
                  <a:cubicBezTo>
                    <a:pt x="1136187" y="-1843"/>
                    <a:pt x="1036723" y="2168"/>
                    <a:pt x="937642" y="13376"/>
                  </a:cubicBezTo>
                  <a:cubicBezTo>
                    <a:pt x="793414" y="29677"/>
                    <a:pt x="653770" y="63680"/>
                    <a:pt x="524124" y="130605"/>
                  </a:cubicBezTo>
                  <a:cubicBezTo>
                    <a:pt x="333858" y="228795"/>
                    <a:pt x="199500" y="373214"/>
                    <a:pt x="155881" y="589142"/>
                  </a:cubicBezTo>
                  <a:cubicBezTo>
                    <a:pt x="137415" y="680518"/>
                    <a:pt x="131938" y="773614"/>
                    <a:pt x="123852" y="866264"/>
                  </a:cubicBezTo>
                  <a:cubicBezTo>
                    <a:pt x="112071" y="1001577"/>
                    <a:pt x="110861" y="1136954"/>
                    <a:pt x="123151" y="1272204"/>
                  </a:cubicBezTo>
                  <a:cubicBezTo>
                    <a:pt x="136077" y="1414585"/>
                    <a:pt x="168553" y="1553720"/>
                    <a:pt x="194660" y="1693936"/>
                  </a:cubicBezTo>
                  <a:cubicBezTo>
                    <a:pt x="216883" y="1813266"/>
                    <a:pt x="224143" y="1932597"/>
                    <a:pt x="199882" y="2053201"/>
                  </a:cubicBezTo>
                  <a:cubicBezTo>
                    <a:pt x="171864" y="2192717"/>
                    <a:pt x="114809" y="2320644"/>
                    <a:pt x="53488" y="2447615"/>
                  </a:cubicBezTo>
                  <a:cubicBezTo>
                    <a:pt x="33876" y="2488178"/>
                    <a:pt x="8150" y="2526511"/>
                    <a:pt x="0" y="2572104"/>
                  </a:cubicBezTo>
                  <a:cubicBezTo>
                    <a:pt x="10443" y="2574842"/>
                    <a:pt x="18912" y="2570002"/>
                    <a:pt x="26299" y="2564081"/>
                  </a:cubicBezTo>
                  <a:cubicBezTo>
                    <a:pt x="92650" y="2511038"/>
                    <a:pt x="1903620" y="2490279"/>
                    <a:pt x="1914318" y="2480600"/>
                  </a:cubicBezTo>
                  <a:cubicBezTo>
                    <a:pt x="1962076" y="2377316"/>
                    <a:pt x="1994233" y="2268811"/>
                    <a:pt x="2021741" y="2158713"/>
                  </a:cubicBezTo>
                  <a:cubicBezTo>
                    <a:pt x="2066697" y="1979017"/>
                    <a:pt x="2093887" y="1796965"/>
                    <a:pt x="2086373" y="1611793"/>
                  </a:cubicBezTo>
                  <a:close/>
                </a:path>
              </a:pathLst>
            </a:custGeom>
            <a:solidFill>
              <a:srgbClr val="FBD770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57">
              <a:extLst>
                <a:ext uri="{FF2B5EF4-FFF2-40B4-BE49-F238E27FC236}">
                  <a16:creationId xmlns:a16="http://schemas.microsoft.com/office/drawing/2014/main" id="{749F7531-A613-4377-918C-3761404AA464}"/>
                </a:ext>
              </a:extLst>
            </p:cNvPr>
            <p:cNvSpPr/>
            <p:nvPr/>
          </p:nvSpPr>
          <p:spPr>
            <a:xfrm>
              <a:off x="7537195" y="3861222"/>
              <a:ext cx="24281" cy="27519"/>
            </a:xfrm>
            <a:custGeom>
              <a:avLst/>
              <a:gdLst>
                <a:gd name="connsiteX0" fmla="*/ 38906 w 42026"/>
                <a:gd name="connsiteY0" fmla="*/ 47630 h 47630"/>
                <a:gd name="connsiteX1" fmla="*/ 0 w 42026"/>
                <a:gd name="connsiteY1" fmla="*/ 0 h 47630"/>
                <a:gd name="connsiteX2" fmla="*/ 42027 w 42026"/>
                <a:gd name="connsiteY2" fmla="*/ 44765 h 47630"/>
                <a:gd name="connsiteX3" fmla="*/ 38906 w 42026"/>
                <a:gd name="connsiteY3" fmla="*/ 47630 h 4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26" h="47630">
                  <a:moveTo>
                    <a:pt x="38906" y="47630"/>
                  </a:moveTo>
                  <a:cubicBezTo>
                    <a:pt x="25917" y="31775"/>
                    <a:pt x="12926" y="15919"/>
                    <a:pt x="0" y="0"/>
                  </a:cubicBezTo>
                  <a:cubicBezTo>
                    <a:pt x="21204" y="9042"/>
                    <a:pt x="32730" y="25917"/>
                    <a:pt x="42027" y="44765"/>
                  </a:cubicBezTo>
                  <a:cubicBezTo>
                    <a:pt x="40944" y="45720"/>
                    <a:pt x="39925" y="46675"/>
                    <a:pt x="38906" y="47630"/>
                  </a:cubicBezTo>
                  <a:close/>
                </a:path>
              </a:pathLst>
            </a:custGeom>
            <a:solidFill>
              <a:srgbClr val="49122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57">
              <a:extLst>
                <a:ext uri="{FF2B5EF4-FFF2-40B4-BE49-F238E27FC236}">
                  <a16:creationId xmlns:a16="http://schemas.microsoft.com/office/drawing/2014/main" id="{AB42F9A1-535A-4203-8C50-FD7AB47BCFAE}"/>
                </a:ext>
              </a:extLst>
            </p:cNvPr>
            <p:cNvSpPr/>
            <p:nvPr/>
          </p:nvSpPr>
          <p:spPr>
            <a:xfrm>
              <a:off x="6897268" y="3651174"/>
              <a:ext cx="1440927" cy="474931"/>
            </a:xfrm>
            <a:custGeom>
              <a:avLst/>
              <a:gdLst>
                <a:gd name="connsiteX0" fmla="*/ 2493783 w 2493991"/>
                <a:gd name="connsiteY0" fmla="*/ 798978 h 822022"/>
                <a:gd name="connsiteX1" fmla="*/ 2378400 w 2493991"/>
                <a:gd name="connsiteY1" fmla="*/ 453786 h 822022"/>
                <a:gd name="connsiteX2" fmla="*/ 2119745 w 2493991"/>
                <a:gd name="connsiteY2" fmla="*/ 263265 h 822022"/>
                <a:gd name="connsiteX3" fmla="*/ 1818744 w 2493991"/>
                <a:gd name="connsiteY3" fmla="*/ 170488 h 822022"/>
                <a:gd name="connsiteX4" fmla="*/ 1573715 w 2493991"/>
                <a:gd name="connsiteY4" fmla="*/ 91656 h 822022"/>
                <a:gd name="connsiteX5" fmla="*/ 1559325 w 2493991"/>
                <a:gd name="connsiteY5" fmla="*/ 83314 h 822022"/>
                <a:gd name="connsiteX6" fmla="*/ 1521182 w 2493991"/>
                <a:gd name="connsiteY6" fmla="*/ 19828 h 822022"/>
                <a:gd name="connsiteX7" fmla="*/ 1500933 w 2493991"/>
                <a:gd name="connsiteY7" fmla="*/ 1298 h 822022"/>
                <a:gd name="connsiteX8" fmla="*/ 989544 w 2493991"/>
                <a:gd name="connsiteY8" fmla="*/ 2572 h 822022"/>
                <a:gd name="connsiteX9" fmla="*/ 972351 w 2493991"/>
                <a:gd name="connsiteY9" fmla="*/ 23903 h 822022"/>
                <a:gd name="connsiteX10" fmla="*/ 906637 w 2493991"/>
                <a:gd name="connsiteY10" fmla="*/ 95285 h 822022"/>
                <a:gd name="connsiteX11" fmla="*/ 881802 w 2493991"/>
                <a:gd name="connsiteY11" fmla="*/ 104263 h 822022"/>
                <a:gd name="connsiteX12" fmla="*/ 502925 w 2493991"/>
                <a:gd name="connsiteY12" fmla="*/ 225186 h 822022"/>
                <a:gd name="connsiteX13" fmla="*/ 205490 w 2493991"/>
                <a:gd name="connsiteY13" fmla="*/ 354705 h 822022"/>
                <a:gd name="connsiteX14" fmla="*/ 198995 w 2493991"/>
                <a:gd name="connsiteY14" fmla="*/ 364256 h 822022"/>
                <a:gd name="connsiteX15" fmla="*/ 198995 w 2493991"/>
                <a:gd name="connsiteY15" fmla="*/ 364256 h 822022"/>
                <a:gd name="connsiteX16" fmla="*/ 8792 w 2493991"/>
                <a:gd name="connsiteY16" fmla="*/ 741542 h 822022"/>
                <a:gd name="connsiteX17" fmla="*/ 7455 w 2493991"/>
                <a:gd name="connsiteY17" fmla="*/ 817126 h 822022"/>
                <a:gd name="connsiteX18" fmla="*/ 7455 w 2493991"/>
                <a:gd name="connsiteY18" fmla="*/ 817126 h 822022"/>
                <a:gd name="connsiteX19" fmla="*/ 44642 w 2493991"/>
                <a:gd name="connsiteY19" fmla="*/ 821138 h 822022"/>
                <a:gd name="connsiteX20" fmla="*/ 1498386 w 2493991"/>
                <a:gd name="connsiteY20" fmla="*/ 821329 h 822022"/>
                <a:gd name="connsiteX21" fmla="*/ 2449591 w 2493991"/>
                <a:gd name="connsiteY21" fmla="*/ 821329 h 822022"/>
                <a:gd name="connsiteX22" fmla="*/ 2475062 w 2493991"/>
                <a:gd name="connsiteY22" fmla="*/ 821138 h 822022"/>
                <a:gd name="connsiteX23" fmla="*/ 2493783 w 2493991"/>
                <a:gd name="connsiteY23" fmla="*/ 798978 h 82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93991" h="822022">
                  <a:moveTo>
                    <a:pt x="2493783" y="798978"/>
                  </a:moveTo>
                  <a:cubicBezTo>
                    <a:pt x="2482321" y="674809"/>
                    <a:pt x="2451756" y="557324"/>
                    <a:pt x="2378400" y="453786"/>
                  </a:cubicBezTo>
                  <a:cubicBezTo>
                    <a:pt x="2313132" y="361709"/>
                    <a:pt x="2224939" y="301025"/>
                    <a:pt x="2119745" y="263265"/>
                  </a:cubicBezTo>
                  <a:cubicBezTo>
                    <a:pt x="2019390" y="232381"/>
                    <a:pt x="1918908" y="202008"/>
                    <a:pt x="1818744" y="170488"/>
                  </a:cubicBezTo>
                  <a:cubicBezTo>
                    <a:pt x="1736919" y="144698"/>
                    <a:pt x="1653566" y="123494"/>
                    <a:pt x="1573715" y="91656"/>
                  </a:cubicBezTo>
                  <a:cubicBezTo>
                    <a:pt x="1567539" y="88854"/>
                    <a:pt x="1563081" y="88026"/>
                    <a:pt x="1559325" y="83314"/>
                  </a:cubicBezTo>
                  <a:cubicBezTo>
                    <a:pt x="1544679" y="61473"/>
                    <a:pt x="1529460" y="45681"/>
                    <a:pt x="1521182" y="19828"/>
                  </a:cubicBezTo>
                  <a:cubicBezTo>
                    <a:pt x="1518189" y="10468"/>
                    <a:pt x="1510930" y="3845"/>
                    <a:pt x="1500933" y="1298"/>
                  </a:cubicBezTo>
                  <a:cubicBezTo>
                    <a:pt x="1424839" y="88"/>
                    <a:pt x="1001961" y="-1376"/>
                    <a:pt x="989544" y="2572"/>
                  </a:cubicBezTo>
                  <a:cubicBezTo>
                    <a:pt x="979355" y="6138"/>
                    <a:pt x="974962" y="14734"/>
                    <a:pt x="972351" y="23903"/>
                  </a:cubicBezTo>
                  <a:cubicBezTo>
                    <a:pt x="961972" y="59626"/>
                    <a:pt x="939494" y="80576"/>
                    <a:pt x="906637" y="95285"/>
                  </a:cubicBezTo>
                  <a:cubicBezTo>
                    <a:pt x="898995" y="98724"/>
                    <a:pt x="892882" y="100443"/>
                    <a:pt x="881802" y="104263"/>
                  </a:cubicBezTo>
                  <a:cubicBezTo>
                    <a:pt x="755531" y="144571"/>
                    <a:pt x="629323" y="185197"/>
                    <a:pt x="502925" y="225186"/>
                  </a:cubicBezTo>
                  <a:cubicBezTo>
                    <a:pt x="399196" y="257980"/>
                    <a:pt x="291518" y="281540"/>
                    <a:pt x="205490" y="354705"/>
                  </a:cubicBezTo>
                  <a:cubicBezTo>
                    <a:pt x="203325" y="357889"/>
                    <a:pt x="201160" y="361072"/>
                    <a:pt x="198995" y="364256"/>
                  </a:cubicBezTo>
                  <a:lnTo>
                    <a:pt x="198995" y="364256"/>
                  </a:lnTo>
                  <a:cubicBezTo>
                    <a:pt x="83358" y="463720"/>
                    <a:pt x="30952" y="595340"/>
                    <a:pt x="8792" y="741542"/>
                  </a:cubicBezTo>
                  <a:cubicBezTo>
                    <a:pt x="5099" y="766121"/>
                    <a:pt x="-8209" y="791783"/>
                    <a:pt x="7455" y="817126"/>
                  </a:cubicBezTo>
                  <a:cubicBezTo>
                    <a:pt x="7455" y="817126"/>
                    <a:pt x="7455" y="817126"/>
                    <a:pt x="7455" y="817126"/>
                  </a:cubicBezTo>
                  <a:cubicBezTo>
                    <a:pt x="19108" y="824831"/>
                    <a:pt x="32225" y="821138"/>
                    <a:pt x="44642" y="821138"/>
                  </a:cubicBezTo>
                  <a:cubicBezTo>
                    <a:pt x="529224" y="821329"/>
                    <a:pt x="1013804" y="821329"/>
                    <a:pt x="1498386" y="821329"/>
                  </a:cubicBezTo>
                  <a:cubicBezTo>
                    <a:pt x="1815433" y="821329"/>
                    <a:pt x="2132544" y="821329"/>
                    <a:pt x="2449591" y="821329"/>
                  </a:cubicBezTo>
                  <a:cubicBezTo>
                    <a:pt x="2458060" y="821329"/>
                    <a:pt x="2466593" y="821520"/>
                    <a:pt x="2475062" y="821138"/>
                  </a:cubicBezTo>
                  <a:cubicBezTo>
                    <a:pt x="2489007" y="820565"/>
                    <a:pt x="2495247" y="814643"/>
                    <a:pt x="2493783" y="798978"/>
                  </a:cubicBezTo>
                  <a:close/>
                </a:path>
              </a:pathLst>
            </a:custGeom>
            <a:solidFill>
              <a:srgbClr val="D6529E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Graphic 57">
              <a:extLst>
                <a:ext uri="{FF2B5EF4-FFF2-40B4-BE49-F238E27FC236}">
                  <a16:creationId xmlns:a16="http://schemas.microsoft.com/office/drawing/2014/main" id="{0BFBE322-85AF-41C9-96AC-644735F0E406}"/>
                </a:ext>
              </a:extLst>
            </p:cNvPr>
            <p:cNvSpPr/>
            <p:nvPr/>
          </p:nvSpPr>
          <p:spPr>
            <a:xfrm>
              <a:off x="7463284" y="3623632"/>
              <a:ext cx="309918" cy="502157"/>
            </a:xfrm>
            <a:custGeom>
              <a:avLst/>
              <a:gdLst>
                <a:gd name="connsiteX0" fmla="*/ 536414 w 536413"/>
                <a:gd name="connsiteY0" fmla="*/ 58201 h 869146"/>
                <a:gd name="connsiteX1" fmla="*/ 295142 w 536413"/>
                <a:gd name="connsiteY1" fmla="*/ 62594 h 869146"/>
                <a:gd name="connsiteX2" fmla="*/ 272028 w 536413"/>
                <a:gd name="connsiteY2" fmla="*/ 86028 h 869146"/>
                <a:gd name="connsiteX3" fmla="*/ 271455 w 536413"/>
                <a:gd name="connsiteY3" fmla="*/ 869062 h 869146"/>
                <a:gd name="connsiteX4" fmla="*/ 265278 w 536413"/>
                <a:gd name="connsiteY4" fmla="*/ 869062 h 869146"/>
                <a:gd name="connsiteX5" fmla="*/ 264387 w 536413"/>
                <a:gd name="connsiteY5" fmla="*/ 90421 h 869146"/>
                <a:gd name="connsiteX6" fmla="*/ 236369 w 536413"/>
                <a:gd name="connsiteY6" fmla="*/ 62467 h 869146"/>
                <a:gd name="connsiteX7" fmla="*/ 0 w 536413"/>
                <a:gd name="connsiteY7" fmla="*/ 56991 h 869146"/>
                <a:gd name="connsiteX8" fmla="*/ 10825 w 536413"/>
                <a:gd name="connsiteY8" fmla="*/ 0 h 869146"/>
                <a:gd name="connsiteX9" fmla="*/ 523297 w 536413"/>
                <a:gd name="connsiteY9" fmla="*/ 0 h 869146"/>
                <a:gd name="connsiteX10" fmla="*/ 536414 w 536413"/>
                <a:gd name="connsiteY10" fmla="*/ 58201 h 86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6413" h="869146">
                  <a:moveTo>
                    <a:pt x="536414" y="58201"/>
                  </a:moveTo>
                  <a:cubicBezTo>
                    <a:pt x="458219" y="60366"/>
                    <a:pt x="373338" y="61512"/>
                    <a:pt x="295142" y="62594"/>
                  </a:cubicBezTo>
                  <a:cubicBezTo>
                    <a:pt x="277058" y="62849"/>
                    <a:pt x="271900" y="68071"/>
                    <a:pt x="272028" y="86028"/>
                  </a:cubicBezTo>
                  <a:cubicBezTo>
                    <a:pt x="272664" y="212999"/>
                    <a:pt x="271773" y="776858"/>
                    <a:pt x="271455" y="869062"/>
                  </a:cubicBezTo>
                  <a:cubicBezTo>
                    <a:pt x="269481" y="869253"/>
                    <a:pt x="266551" y="869062"/>
                    <a:pt x="265278" y="869062"/>
                  </a:cubicBezTo>
                  <a:cubicBezTo>
                    <a:pt x="265278" y="756163"/>
                    <a:pt x="263113" y="191031"/>
                    <a:pt x="264387" y="90421"/>
                  </a:cubicBezTo>
                  <a:cubicBezTo>
                    <a:pt x="264705" y="67943"/>
                    <a:pt x="258528" y="62658"/>
                    <a:pt x="236369" y="62467"/>
                  </a:cubicBezTo>
                  <a:cubicBezTo>
                    <a:pt x="159128" y="61894"/>
                    <a:pt x="77176" y="59156"/>
                    <a:pt x="0" y="56991"/>
                  </a:cubicBezTo>
                  <a:cubicBezTo>
                    <a:pt x="2038" y="38142"/>
                    <a:pt x="8787" y="18848"/>
                    <a:pt x="10825" y="0"/>
                  </a:cubicBezTo>
                  <a:cubicBezTo>
                    <a:pt x="181670" y="15283"/>
                    <a:pt x="352515" y="15346"/>
                    <a:pt x="523297" y="0"/>
                  </a:cubicBezTo>
                  <a:cubicBezTo>
                    <a:pt x="529601" y="22414"/>
                    <a:pt x="534376" y="39671"/>
                    <a:pt x="536414" y="58201"/>
                  </a:cubicBezTo>
                  <a:close/>
                </a:path>
              </a:pathLst>
            </a:custGeom>
            <a:solidFill>
              <a:srgbClr val="1E1E11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57">
              <a:extLst>
                <a:ext uri="{FF2B5EF4-FFF2-40B4-BE49-F238E27FC236}">
                  <a16:creationId xmlns:a16="http://schemas.microsoft.com/office/drawing/2014/main" id="{747B1DF3-78EE-4219-B02B-B6BBD6AB95AC}"/>
                </a:ext>
              </a:extLst>
            </p:cNvPr>
            <p:cNvSpPr/>
            <p:nvPr/>
          </p:nvSpPr>
          <p:spPr>
            <a:xfrm>
              <a:off x="7119420" y="2692687"/>
              <a:ext cx="996163" cy="943904"/>
            </a:xfrm>
            <a:custGeom>
              <a:avLst/>
              <a:gdLst>
                <a:gd name="connsiteX0" fmla="*/ 1724095 w 1724184"/>
                <a:gd name="connsiteY0" fmla="*/ 585914 h 1633733"/>
                <a:gd name="connsiteX1" fmla="*/ 1631254 w 1724184"/>
                <a:gd name="connsiteY1" fmla="*/ 461107 h 1633733"/>
                <a:gd name="connsiteX2" fmla="*/ 1597378 w 1724184"/>
                <a:gd name="connsiteY2" fmla="*/ 420481 h 1633733"/>
                <a:gd name="connsiteX3" fmla="*/ 1587381 w 1724184"/>
                <a:gd name="connsiteY3" fmla="*/ 364382 h 1633733"/>
                <a:gd name="connsiteX4" fmla="*/ 1268232 w 1724184"/>
                <a:gd name="connsiteY4" fmla="*/ 71086 h 1633733"/>
                <a:gd name="connsiteX5" fmla="*/ 787726 w 1724184"/>
                <a:gd name="connsiteY5" fmla="*/ 3716 h 1633733"/>
                <a:gd name="connsiteX6" fmla="*/ 384015 w 1724184"/>
                <a:gd name="connsiteY6" fmla="*/ 117952 h 1633733"/>
                <a:gd name="connsiteX7" fmla="*/ 129944 w 1724184"/>
                <a:gd name="connsiteY7" fmla="*/ 407300 h 1633733"/>
                <a:gd name="connsiteX8" fmla="*/ 125933 w 1724184"/>
                <a:gd name="connsiteY8" fmla="*/ 453084 h 1633733"/>
                <a:gd name="connsiteX9" fmla="*/ 50794 w 1724184"/>
                <a:gd name="connsiteY9" fmla="*/ 480656 h 1633733"/>
                <a:gd name="connsiteX10" fmla="*/ 1635 w 1724184"/>
                <a:gd name="connsiteY10" fmla="*/ 624884 h 1633733"/>
                <a:gd name="connsiteX11" fmla="*/ 215717 w 1724184"/>
                <a:gd name="connsiteY11" fmla="*/ 917925 h 1633733"/>
                <a:gd name="connsiteX12" fmla="*/ 479785 w 1724184"/>
                <a:gd name="connsiteY12" fmla="*/ 1300496 h 1633733"/>
                <a:gd name="connsiteX13" fmla="*/ 592939 w 1724184"/>
                <a:gd name="connsiteY13" fmla="*/ 1357677 h 1633733"/>
                <a:gd name="connsiteX14" fmla="*/ 610641 w 1724184"/>
                <a:gd name="connsiteY14" fmla="*/ 1380410 h 1633733"/>
                <a:gd name="connsiteX15" fmla="*/ 611214 w 1724184"/>
                <a:gd name="connsiteY15" fmla="*/ 1617479 h 1633733"/>
                <a:gd name="connsiteX16" fmla="*/ 654451 w 1724184"/>
                <a:gd name="connsiteY16" fmla="*/ 1626458 h 1633733"/>
                <a:gd name="connsiteX17" fmla="*/ 1068924 w 1724184"/>
                <a:gd name="connsiteY17" fmla="*/ 1626585 h 1633733"/>
                <a:gd name="connsiteX18" fmla="*/ 1113052 w 1724184"/>
                <a:gd name="connsiteY18" fmla="*/ 1617607 h 1633733"/>
                <a:gd name="connsiteX19" fmla="*/ 1118719 w 1724184"/>
                <a:gd name="connsiteY19" fmla="*/ 1611303 h 1633733"/>
                <a:gd name="connsiteX20" fmla="*/ 1111014 w 1724184"/>
                <a:gd name="connsiteY20" fmla="*/ 1376908 h 1633733"/>
                <a:gd name="connsiteX21" fmla="*/ 1128971 w 1724184"/>
                <a:gd name="connsiteY21" fmla="*/ 1353348 h 1633733"/>
                <a:gd name="connsiteX22" fmla="*/ 1318218 w 1724184"/>
                <a:gd name="connsiteY22" fmla="*/ 1244142 h 1633733"/>
                <a:gd name="connsiteX23" fmla="*/ 1501162 w 1724184"/>
                <a:gd name="connsiteY23" fmla="*/ 996439 h 1633733"/>
                <a:gd name="connsiteX24" fmla="*/ 1514598 w 1724184"/>
                <a:gd name="connsiteY24" fmla="*/ 889716 h 1633733"/>
                <a:gd name="connsiteX25" fmla="*/ 1514598 w 1724184"/>
                <a:gd name="connsiteY25" fmla="*/ 889716 h 1633733"/>
                <a:gd name="connsiteX26" fmla="*/ 1519246 w 1724184"/>
                <a:gd name="connsiteY26" fmla="*/ 889334 h 1633733"/>
                <a:gd name="connsiteX27" fmla="*/ 1521030 w 1724184"/>
                <a:gd name="connsiteY27" fmla="*/ 892900 h 1633733"/>
                <a:gd name="connsiteX28" fmla="*/ 1571334 w 1724184"/>
                <a:gd name="connsiteY28" fmla="*/ 875771 h 1633733"/>
                <a:gd name="connsiteX29" fmla="*/ 1724095 w 1724184"/>
                <a:gd name="connsiteY29" fmla="*/ 585914 h 163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24184" h="1633733">
                  <a:moveTo>
                    <a:pt x="1724095" y="585914"/>
                  </a:moveTo>
                  <a:cubicBezTo>
                    <a:pt x="1722758" y="524975"/>
                    <a:pt x="1678884" y="464227"/>
                    <a:pt x="1631254" y="461107"/>
                  </a:cubicBezTo>
                  <a:cubicBezTo>
                    <a:pt x="1599607" y="459006"/>
                    <a:pt x="1593175" y="446971"/>
                    <a:pt x="1597378" y="420481"/>
                  </a:cubicBezTo>
                  <a:cubicBezTo>
                    <a:pt x="1610559" y="398958"/>
                    <a:pt x="1594895" y="381575"/>
                    <a:pt x="1587381" y="364382"/>
                  </a:cubicBezTo>
                  <a:cubicBezTo>
                    <a:pt x="1524150" y="220090"/>
                    <a:pt x="1411696" y="127249"/>
                    <a:pt x="1268232" y="71086"/>
                  </a:cubicBezTo>
                  <a:cubicBezTo>
                    <a:pt x="1113943" y="10657"/>
                    <a:pt x="953286" y="-9083"/>
                    <a:pt x="787726" y="3716"/>
                  </a:cubicBezTo>
                  <a:cubicBezTo>
                    <a:pt x="645027" y="14732"/>
                    <a:pt x="509586" y="48608"/>
                    <a:pt x="384015" y="117952"/>
                  </a:cubicBezTo>
                  <a:cubicBezTo>
                    <a:pt x="264812" y="183794"/>
                    <a:pt x="175728" y="276826"/>
                    <a:pt x="129944" y="407300"/>
                  </a:cubicBezTo>
                  <a:cubicBezTo>
                    <a:pt x="124786" y="422009"/>
                    <a:pt x="116763" y="436910"/>
                    <a:pt x="125933" y="453084"/>
                  </a:cubicBezTo>
                  <a:cubicBezTo>
                    <a:pt x="101290" y="463145"/>
                    <a:pt x="72699" y="460407"/>
                    <a:pt x="50794" y="480656"/>
                  </a:cubicBezTo>
                  <a:cubicBezTo>
                    <a:pt x="7940" y="520326"/>
                    <a:pt x="-4987" y="571141"/>
                    <a:pt x="1635" y="624884"/>
                  </a:cubicBezTo>
                  <a:cubicBezTo>
                    <a:pt x="13734" y="722946"/>
                    <a:pt x="152422" y="939448"/>
                    <a:pt x="215717" y="917925"/>
                  </a:cubicBezTo>
                  <a:cubicBezTo>
                    <a:pt x="253923" y="1134044"/>
                    <a:pt x="345300" y="1226503"/>
                    <a:pt x="479785" y="1300496"/>
                  </a:cubicBezTo>
                  <a:cubicBezTo>
                    <a:pt x="516845" y="1320872"/>
                    <a:pt x="553459" y="1342140"/>
                    <a:pt x="592939" y="1357677"/>
                  </a:cubicBezTo>
                  <a:cubicBezTo>
                    <a:pt x="603318" y="1361753"/>
                    <a:pt x="610705" y="1366974"/>
                    <a:pt x="610641" y="1380410"/>
                  </a:cubicBezTo>
                  <a:cubicBezTo>
                    <a:pt x="610195" y="1450073"/>
                    <a:pt x="598224" y="1611112"/>
                    <a:pt x="611214" y="1617479"/>
                  </a:cubicBezTo>
                  <a:cubicBezTo>
                    <a:pt x="625032" y="1623146"/>
                    <a:pt x="639678" y="1625439"/>
                    <a:pt x="654451" y="1626458"/>
                  </a:cubicBezTo>
                  <a:cubicBezTo>
                    <a:pt x="792630" y="1636009"/>
                    <a:pt x="930809" y="1636264"/>
                    <a:pt x="1068924" y="1626585"/>
                  </a:cubicBezTo>
                  <a:cubicBezTo>
                    <a:pt x="1083951" y="1625502"/>
                    <a:pt x="1098915" y="1623338"/>
                    <a:pt x="1113052" y="1617607"/>
                  </a:cubicBezTo>
                  <a:cubicBezTo>
                    <a:pt x="1112797" y="1615505"/>
                    <a:pt x="1118974" y="1613404"/>
                    <a:pt x="1118719" y="1611303"/>
                  </a:cubicBezTo>
                  <a:cubicBezTo>
                    <a:pt x="1108658" y="1533426"/>
                    <a:pt x="1117700" y="1454848"/>
                    <a:pt x="1111014" y="1376908"/>
                  </a:cubicBezTo>
                  <a:cubicBezTo>
                    <a:pt x="1109358" y="1357487"/>
                    <a:pt x="1118974" y="1357550"/>
                    <a:pt x="1128971" y="1353348"/>
                  </a:cubicBezTo>
                  <a:cubicBezTo>
                    <a:pt x="1196660" y="1324820"/>
                    <a:pt x="1258744" y="1286996"/>
                    <a:pt x="1318218" y="1244142"/>
                  </a:cubicBezTo>
                  <a:cubicBezTo>
                    <a:pt x="1415071" y="1174288"/>
                    <a:pt x="1454296" y="1137738"/>
                    <a:pt x="1501162" y="996439"/>
                  </a:cubicBezTo>
                  <a:cubicBezTo>
                    <a:pt x="1513516" y="968039"/>
                    <a:pt x="1514916" y="919135"/>
                    <a:pt x="1514598" y="889716"/>
                  </a:cubicBezTo>
                  <a:cubicBezTo>
                    <a:pt x="1514598" y="889716"/>
                    <a:pt x="1514598" y="889716"/>
                    <a:pt x="1514598" y="889716"/>
                  </a:cubicBezTo>
                  <a:cubicBezTo>
                    <a:pt x="1516190" y="889716"/>
                    <a:pt x="1517718" y="889525"/>
                    <a:pt x="1519246" y="889334"/>
                  </a:cubicBezTo>
                  <a:cubicBezTo>
                    <a:pt x="1519820" y="890544"/>
                    <a:pt x="1520393" y="891690"/>
                    <a:pt x="1521030" y="892900"/>
                  </a:cubicBezTo>
                  <a:cubicBezTo>
                    <a:pt x="1539241" y="891308"/>
                    <a:pt x="1557070" y="886660"/>
                    <a:pt x="1571334" y="875771"/>
                  </a:cubicBezTo>
                  <a:cubicBezTo>
                    <a:pt x="1666849" y="802670"/>
                    <a:pt x="1726833" y="710084"/>
                    <a:pt x="1724095" y="585914"/>
                  </a:cubicBezTo>
                  <a:close/>
                </a:path>
              </a:pathLst>
            </a:custGeom>
            <a:solidFill>
              <a:srgbClr val="FCD4B4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Graphic 57">
              <a:extLst>
                <a:ext uri="{FF2B5EF4-FFF2-40B4-BE49-F238E27FC236}">
                  <a16:creationId xmlns:a16="http://schemas.microsoft.com/office/drawing/2014/main" id="{01A81157-7432-4234-9880-220DD4E6B99D}"/>
                </a:ext>
              </a:extLst>
            </p:cNvPr>
            <p:cNvSpPr/>
            <p:nvPr/>
          </p:nvSpPr>
          <p:spPr>
            <a:xfrm>
              <a:off x="7174539" y="2457776"/>
              <a:ext cx="891339" cy="496648"/>
            </a:xfrm>
            <a:custGeom>
              <a:avLst/>
              <a:gdLst>
                <a:gd name="connsiteX0" fmla="*/ 1502040 w 1542752"/>
                <a:gd name="connsiteY0" fmla="*/ 827072 h 859610"/>
                <a:gd name="connsiteX1" fmla="*/ 1281654 w 1542752"/>
                <a:gd name="connsiteY1" fmla="*/ 542373 h 859610"/>
                <a:gd name="connsiteX2" fmla="*/ 913475 w 1542752"/>
                <a:gd name="connsiteY2" fmla="*/ 422978 h 859610"/>
                <a:gd name="connsiteX3" fmla="*/ 374322 w 1542752"/>
                <a:gd name="connsiteY3" fmla="*/ 492259 h 859610"/>
                <a:gd name="connsiteX4" fmla="*/ 41229 w 1542752"/>
                <a:gd name="connsiteY4" fmla="*/ 820004 h 859610"/>
                <a:gd name="connsiteX5" fmla="*/ 30658 w 1542752"/>
                <a:gd name="connsiteY5" fmla="*/ 859611 h 859610"/>
                <a:gd name="connsiteX6" fmla="*/ 30 w 1542752"/>
                <a:gd name="connsiteY6" fmla="*/ 747985 h 859610"/>
                <a:gd name="connsiteX7" fmla="*/ 325864 w 1542752"/>
                <a:gd name="connsiteY7" fmla="*/ 138215 h 859610"/>
                <a:gd name="connsiteX8" fmla="*/ 1460141 w 1542752"/>
                <a:gd name="connsiteY8" fmla="*/ 411262 h 859610"/>
                <a:gd name="connsiteX9" fmla="*/ 1542729 w 1542752"/>
                <a:gd name="connsiteY9" fmla="*/ 737478 h 859610"/>
                <a:gd name="connsiteX10" fmla="*/ 1518596 w 1542752"/>
                <a:gd name="connsiteY10" fmla="*/ 858910 h 859610"/>
                <a:gd name="connsiteX11" fmla="*/ 1502040 w 1542752"/>
                <a:gd name="connsiteY11" fmla="*/ 827072 h 859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2752" h="859610">
                  <a:moveTo>
                    <a:pt x="1502040" y="827072"/>
                  </a:moveTo>
                  <a:cubicBezTo>
                    <a:pt x="1466381" y="702966"/>
                    <a:pt x="1388695" y="610952"/>
                    <a:pt x="1281654" y="542373"/>
                  </a:cubicBezTo>
                  <a:cubicBezTo>
                    <a:pt x="1169519" y="470609"/>
                    <a:pt x="1043757" y="438133"/>
                    <a:pt x="913475" y="422978"/>
                  </a:cubicBezTo>
                  <a:cubicBezTo>
                    <a:pt x="728366" y="401392"/>
                    <a:pt x="547333" y="420941"/>
                    <a:pt x="374322" y="492259"/>
                  </a:cubicBezTo>
                  <a:cubicBezTo>
                    <a:pt x="219588" y="556063"/>
                    <a:pt x="98601" y="656418"/>
                    <a:pt x="41229" y="820004"/>
                  </a:cubicBezTo>
                  <a:cubicBezTo>
                    <a:pt x="36708" y="832867"/>
                    <a:pt x="34160" y="846366"/>
                    <a:pt x="30658" y="859611"/>
                  </a:cubicBezTo>
                  <a:cubicBezTo>
                    <a:pt x="2577" y="827327"/>
                    <a:pt x="-352" y="786382"/>
                    <a:pt x="30" y="747985"/>
                  </a:cubicBezTo>
                  <a:cubicBezTo>
                    <a:pt x="2832" y="488884"/>
                    <a:pt x="114839" y="285500"/>
                    <a:pt x="325864" y="138215"/>
                  </a:cubicBezTo>
                  <a:cubicBezTo>
                    <a:pt x="705760" y="-126935"/>
                    <a:pt x="1242238" y="3093"/>
                    <a:pt x="1460141" y="411262"/>
                  </a:cubicBezTo>
                  <a:cubicBezTo>
                    <a:pt x="1514457" y="513017"/>
                    <a:pt x="1541074" y="622223"/>
                    <a:pt x="1542729" y="737478"/>
                  </a:cubicBezTo>
                  <a:cubicBezTo>
                    <a:pt x="1543303" y="779378"/>
                    <a:pt x="1533114" y="819176"/>
                    <a:pt x="1518596" y="858910"/>
                  </a:cubicBezTo>
                  <a:cubicBezTo>
                    <a:pt x="1503313" y="852797"/>
                    <a:pt x="1503313" y="852797"/>
                    <a:pt x="1502040" y="827072"/>
                  </a:cubicBezTo>
                  <a:close/>
                </a:path>
              </a:pathLst>
            </a:custGeom>
            <a:solidFill>
              <a:srgbClr val="17110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6D4DED2-3CB5-42D5-9C01-815CFDCB00FF}"/>
              </a:ext>
            </a:extLst>
          </p:cNvPr>
          <p:cNvGrpSpPr/>
          <p:nvPr/>
        </p:nvGrpSpPr>
        <p:grpSpPr>
          <a:xfrm>
            <a:off x="2316944" y="4587858"/>
            <a:ext cx="1301835" cy="1164614"/>
            <a:chOff x="2316944" y="4642176"/>
            <a:chExt cx="1301835" cy="1164614"/>
          </a:xfrm>
        </p:grpSpPr>
        <p:sp>
          <p:nvSpPr>
            <p:cNvPr id="4" name="타원 72">
              <a:extLst>
                <a:ext uri="{FF2B5EF4-FFF2-40B4-BE49-F238E27FC236}">
                  <a16:creationId xmlns:a16="http://schemas.microsoft.com/office/drawing/2014/main" id="{D6D642D8-F307-430E-AE7D-040E13C632AE}"/>
                </a:ext>
              </a:extLst>
            </p:cNvPr>
            <p:cNvSpPr/>
            <p:nvPr/>
          </p:nvSpPr>
          <p:spPr>
            <a:xfrm>
              <a:off x="2378577" y="4642176"/>
              <a:ext cx="1178569" cy="1164614"/>
            </a:xfrm>
            <a:prstGeom prst="ellipse">
              <a:avLst/>
            </a:prstGeom>
            <a:gradFill>
              <a:gsLst>
                <a:gs pos="0">
                  <a:schemeClr val="accent5">
                    <a:lumMod val="60000"/>
                  </a:schemeClr>
                </a:gs>
                <a:gs pos="80000">
                  <a:schemeClr val="accent5"/>
                </a:gs>
                <a:gs pos="100000">
                  <a:schemeClr val="accent5">
                    <a:lumMod val="90000"/>
                    <a:lumOff val="10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그룹 60">
              <a:extLst>
                <a:ext uri="{FF2B5EF4-FFF2-40B4-BE49-F238E27FC236}">
                  <a16:creationId xmlns:a16="http://schemas.microsoft.com/office/drawing/2014/main" id="{0B6055BB-73CD-4B51-9C47-2D1D5CCF34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6944" y="4643055"/>
              <a:ext cx="1301835" cy="1162856"/>
              <a:chOff x="5075123" y="3457307"/>
              <a:chExt cx="2481953" cy="2249809"/>
            </a:xfrm>
          </p:grpSpPr>
          <p:sp>
            <p:nvSpPr>
              <p:cNvPr id="6" name="타원 75">
                <a:extLst>
                  <a:ext uri="{FF2B5EF4-FFF2-40B4-BE49-F238E27FC236}">
                    <a16:creationId xmlns:a16="http://schemas.microsoft.com/office/drawing/2014/main" id="{A91FC965-53AE-4AF0-A406-03663B0509E1}"/>
                  </a:ext>
                </a:extLst>
              </p:cNvPr>
              <p:cNvSpPr/>
              <p:nvPr/>
            </p:nvSpPr>
            <p:spPr>
              <a:xfrm>
                <a:off x="5159806" y="3457307"/>
                <a:ext cx="2249810" cy="2249809"/>
              </a:xfrm>
              <a:prstGeom prst="ellipse">
                <a:avLst/>
              </a:prstGeom>
              <a:gradFill flip="none" rotWithShape="1">
                <a:gsLst>
                  <a:gs pos="62000">
                    <a:schemeClr val="bg1">
                      <a:alpha val="0"/>
                    </a:schemeClr>
                  </a:gs>
                  <a:gs pos="45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Oval 26">
                <a:extLst>
                  <a:ext uri="{FF2B5EF4-FFF2-40B4-BE49-F238E27FC236}">
                    <a16:creationId xmlns:a16="http://schemas.microsoft.com/office/drawing/2014/main" id="{24FB7985-FB89-468D-9CC6-53AF8BDE7E8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900000">
                <a:off x="5075123" y="3760406"/>
                <a:ext cx="1549623" cy="83247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Oval 28">
                <a:extLst>
                  <a:ext uri="{FF2B5EF4-FFF2-40B4-BE49-F238E27FC236}">
                    <a16:creationId xmlns:a16="http://schemas.microsoft.com/office/drawing/2014/main" id="{2E9E713F-3E40-42F5-A092-F57B3525B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386741" y="3670248"/>
                <a:ext cx="713227" cy="63927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4999"/>
                    </a:schemeClr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9" name="자유형 78">
                <a:extLst>
                  <a:ext uri="{FF2B5EF4-FFF2-40B4-BE49-F238E27FC236}">
                    <a16:creationId xmlns:a16="http://schemas.microsoft.com/office/drawing/2014/main" id="{D5E6F8D6-AFE0-4144-8118-2AE9112C96C1}"/>
                  </a:ext>
                </a:extLst>
              </p:cNvPr>
              <p:cNvSpPr/>
              <p:nvPr/>
            </p:nvSpPr>
            <p:spPr>
              <a:xfrm rot="5398342">
                <a:off x="5955277" y="3558574"/>
                <a:ext cx="1424932" cy="1382488"/>
              </a:xfrm>
              <a:custGeom>
                <a:avLst/>
                <a:gdLst>
                  <a:gd name="connsiteX0" fmla="*/ 0 w 1800225"/>
                  <a:gd name="connsiteY0" fmla="*/ 1285875 h 1409700"/>
                  <a:gd name="connsiteX1" fmla="*/ 723900 w 1800225"/>
                  <a:gd name="connsiteY1" fmla="*/ 1409700 h 1409700"/>
                  <a:gd name="connsiteX2" fmla="*/ 1800225 w 1800225"/>
                  <a:gd name="connsiteY2" fmla="*/ 428625 h 1409700"/>
                  <a:gd name="connsiteX3" fmla="*/ 1323975 w 1800225"/>
                  <a:gd name="connsiteY3" fmla="*/ 0 h 1409700"/>
                  <a:gd name="connsiteX4" fmla="*/ 342900 w 1800225"/>
                  <a:gd name="connsiteY4" fmla="*/ 419100 h 1409700"/>
                  <a:gd name="connsiteX5" fmla="*/ 0 w 1800225"/>
                  <a:gd name="connsiteY5" fmla="*/ 1285875 h 1409700"/>
                  <a:gd name="connsiteX0" fmla="*/ 63500 w 1863725"/>
                  <a:gd name="connsiteY0" fmla="*/ 1287462 h 1411287"/>
                  <a:gd name="connsiteX1" fmla="*/ 787400 w 1863725"/>
                  <a:gd name="connsiteY1" fmla="*/ 1411287 h 1411287"/>
                  <a:gd name="connsiteX2" fmla="*/ 1863725 w 1863725"/>
                  <a:gd name="connsiteY2" fmla="*/ 430212 h 1411287"/>
                  <a:gd name="connsiteX3" fmla="*/ 1387475 w 1863725"/>
                  <a:gd name="connsiteY3" fmla="*/ 1587 h 1411287"/>
                  <a:gd name="connsiteX4" fmla="*/ 406400 w 1863725"/>
                  <a:gd name="connsiteY4" fmla="*/ 420687 h 1411287"/>
                  <a:gd name="connsiteX5" fmla="*/ 63500 w 1863725"/>
                  <a:gd name="connsiteY5" fmla="*/ 1287462 h 1411287"/>
                  <a:gd name="connsiteX0" fmla="*/ 63500 w 1963738"/>
                  <a:gd name="connsiteY0" fmla="*/ 1287462 h 1411287"/>
                  <a:gd name="connsiteX1" fmla="*/ 787400 w 1963738"/>
                  <a:gd name="connsiteY1" fmla="*/ 1411287 h 1411287"/>
                  <a:gd name="connsiteX2" fmla="*/ 1863725 w 1963738"/>
                  <a:gd name="connsiteY2" fmla="*/ 430212 h 1411287"/>
                  <a:gd name="connsiteX3" fmla="*/ 1387475 w 1963738"/>
                  <a:gd name="connsiteY3" fmla="*/ 1587 h 1411287"/>
                  <a:gd name="connsiteX4" fmla="*/ 406400 w 1963738"/>
                  <a:gd name="connsiteY4" fmla="*/ 420687 h 1411287"/>
                  <a:gd name="connsiteX5" fmla="*/ 63500 w 1963738"/>
                  <a:gd name="connsiteY5" fmla="*/ 1287462 h 1411287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41717 w 1963737"/>
                  <a:gd name="connsiteY0" fmla="*/ 1287462 h 1689794"/>
                  <a:gd name="connsiteX1" fmla="*/ 634920 w 1963737"/>
                  <a:gd name="connsiteY1" fmla="*/ 1546919 h 1689794"/>
                  <a:gd name="connsiteX2" fmla="*/ 1841942 w 1963737"/>
                  <a:gd name="connsiteY2" fmla="*/ 430212 h 1689794"/>
                  <a:gd name="connsiteX3" fmla="*/ 1365692 w 1963737"/>
                  <a:gd name="connsiteY3" fmla="*/ 1587 h 1689794"/>
                  <a:gd name="connsiteX4" fmla="*/ 384617 w 1963737"/>
                  <a:gd name="connsiteY4" fmla="*/ 420687 h 1689794"/>
                  <a:gd name="connsiteX5" fmla="*/ 41717 w 1963737"/>
                  <a:gd name="connsiteY5" fmla="*/ 1287462 h 1689794"/>
                  <a:gd name="connsiteX0" fmla="*/ 41717 w 1860992"/>
                  <a:gd name="connsiteY0" fmla="*/ 1287462 h 1689794"/>
                  <a:gd name="connsiteX1" fmla="*/ 634920 w 1860992"/>
                  <a:gd name="connsiteY1" fmla="*/ 1546919 h 1689794"/>
                  <a:gd name="connsiteX2" fmla="*/ 1479991 w 1860992"/>
                  <a:gd name="connsiteY2" fmla="*/ 896937 h 1689794"/>
                  <a:gd name="connsiteX3" fmla="*/ 1841942 w 1860992"/>
                  <a:gd name="connsiteY3" fmla="*/ 430212 h 1689794"/>
                  <a:gd name="connsiteX4" fmla="*/ 1365692 w 1860992"/>
                  <a:gd name="connsiteY4" fmla="*/ 1587 h 1689794"/>
                  <a:gd name="connsiteX5" fmla="*/ 384617 w 1860992"/>
                  <a:gd name="connsiteY5" fmla="*/ 420687 h 1689794"/>
                  <a:gd name="connsiteX6" fmla="*/ 41717 w 1860992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55725"/>
                  <a:gd name="connsiteY0" fmla="*/ 1287462 h 1689794"/>
                  <a:gd name="connsiteX1" fmla="*/ 634920 w 1855725"/>
                  <a:gd name="connsiteY1" fmla="*/ 1546919 h 1689794"/>
                  <a:gd name="connsiteX2" fmla="*/ 1282992 w 1855725"/>
                  <a:gd name="connsiteY2" fmla="*/ 322783 h 1689794"/>
                  <a:gd name="connsiteX3" fmla="*/ 1841942 w 1855725"/>
                  <a:gd name="connsiteY3" fmla="*/ 430212 h 1689794"/>
                  <a:gd name="connsiteX4" fmla="*/ 1365692 w 1855725"/>
                  <a:gd name="connsiteY4" fmla="*/ 1587 h 1689794"/>
                  <a:gd name="connsiteX5" fmla="*/ 384617 w 1855725"/>
                  <a:gd name="connsiteY5" fmla="*/ 420687 h 1689794"/>
                  <a:gd name="connsiteX6" fmla="*/ 41717 w 1855725"/>
                  <a:gd name="connsiteY6" fmla="*/ 1287462 h 1689794"/>
                  <a:gd name="connsiteX0" fmla="*/ 41717 w 1876164"/>
                  <a:gd name="connsiteY0" fmla="*/ 1287462 h 1689794"/>
                  <a:gd name="connsiteX1" fmla="*/ 634920 w 1876164"/>
                  <a:gd name="connsiteY1" fmla="*/ 1546919 h 1689794"/>
                  <a:gd name="connsiteX2" fmla="*/ 1571024 w 1876164"/>
                  <a:gd name="connsiteY2" fmla="*/ 538807 h 1689794"/>
                  <a:gd name="connsiteX3" fmla="*/ 1841942 w 1876164"/>
                  <a:gd name="connsiteY3" fmla="*/ 430212 h 1689794"/>
                  <a:gd name="connsiteX4" fmla="*/ 1365692 w 1876164"/>
                  <a:gd name="connsiteY4" fmla="*/ 1587 h 1689794"/>
                  <a:gd name="connsiteX5" fmla="*/ 384617 w 1876164"/>
                  <a:gd name="connsiteY5" fmla="*/ 420687 h 1689794"/>
                  <a:gd name="connsiteX6" fmla="*/ 41717 w 1876164"/>
                  <a:gd name="connsiteY6" fmla="*/ 1287462 h 1689794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06006"/>
                  <a:gd name="connsiteX1" fmla="*/ 718928 w 1888165"/>
                  <a:gd name="connsiteY1" fmla="*/ 1618927 h 1706006"/>
                  <a:gd name="connsiteX2" fmla="*/ 1583025 w 1888165"/>
                  <a:gd name="connsiteY2" fmla="*/ 538807 h 1706006"/>
                  <a:gd name="connsiteX3" fmla="*/ 1853943 w 1888165"/>
                  <a:gd name="connsiteY3" fmla="*/ 430212 h 1706006"/>
                  <a:gd name="connsiteX4" fmla="*/ 1377693 w 1888165"/>
                  <a:gd name="connsiteY4" fmla="*/ 1587 h 1706006"/>
                  <a:gd name="connsiteX5" fmla="*/ 396618 w 1888165"/>
                  <a:gd name="connsiteY5" fmla="*/ 420687 h 1706006"/>
                  <a:gd name="connsiteX6" fmla="*/ 53718 w 1888165"/>
                  <a:gd name="connsiteY6" fmla="*/ 1287462 h 1706006"/>
                  <a:gd name="connsiteX0" fmla="*/ 53718 w 1888165"/>
                  <a:gd name="connsiteY0" fmla="*/ 1287462 h 1618927"/>
                  <a:gd name="connsiteX1" fmla="*/ 718928 w 1888165"/>
                  <a:gd name="connsiteY1" fmla="*/ 1618927 h 1618927"/>
                  <a:gd name="connsiteX2" fmla="*/ 1583025 w 1888165"/>
                  <a:gd name="connsiteY2" fmla="*/ 538807 h 1618927"/>
                  <a:gd name="connsiteX3" fmla="*/ 1853943 w 1888165"/>
                  <a:gd name="connsiteY3" fmla="*/ 430212 h 1618927"/>
                  <a:gd name="connsiteX4" fmla="*/ 1377693 w 1888165"/>
                  <a:gd name="connsiteY4" fmla="*/ 1587 h 1618927"/>
                  <a:gd name="connsiteX5" fmla="*/ 396618 w 1888165"/>
                  <a:gd name="connsiteY5" fmla="*/ 420687 h 1618927"/>
                  <a:gd name="connsiteX6" fmla="*/ 53718 w 1888165"/>
                  <a:gd name="connsiteY6" fmla="*/ 1287462 h 1618927"/>
                  <a:gd name="connsiteX0" fmla="*/ 5223 w 1839670"/>
                  <a:gd name="connsiteY0" fmla="*/ 1287462 h 1780287"/>
                  <a:gd name="connsiteX1" fmla="*/ 379464 w 1839670"/>
                  <a:gd name="connsiteY1" fmla="*/ 1506969 h 1780287"/>
                  <a:gd name="connsiteX2" fmla="*/ 670433 w 1839670"/>
                  <a:gd name="connsiteY2" fmla="*/ 1618927 h 1780287"/>
                  <a:gd name="connsiteX3" fmla="*/ 1534530 w 1839670"/>
                  <a:gd name="connsiteY3" fmla="*/ 538807 h 1780287"/>
                  <a:gd name="connsiteX4" fmla="*/ 1805448 w 1839670"/>
                  <a:gd name="connsiteY4" fmla="*/ 430212 h 1780287"/>
                  <a:gd name="connsiteX5" fmla="*/ 1329198 w 1839670"/>
                  <a:gd name="connsiteY5" fmla="*/ 1587 h 1780287"/>
                  <a:gd name="connsiteX6" fmla="*/ 348123 w 1839670"/>
                  <a:gd name="connsiteY6" fmla="*/ 420687 h 1780287"/>
                  <a:gd name="connsiteX7" fmla="*/ 5223 w 1839670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4947" h="1780287">
                    <a:moveTo>
                      <a:pt x="500" y="1287462"/>
                    </a:moveTo>
                    <a:cubicBezTo>
                      <a:pt x="1000" y="1451572"/>
                      <a:pt x="235534" y="1350106"/>
                      <a:pt x="346402" y="1405350"/>
                    </a:cubicBezTo>
                    <a:cubicBezTo>
                      <a:pt x="457270" y="1460594"/>
                      <a:pt x="473199" y="1780287"/>
                      <a:pt x="665710" y="1618927"/>
                    </a:cubicBezTo>
                    <a:cubicBezTo>
                      <a:pt x="905422" y="1553840"/>
                      <a:pt x="1238695" y="627021"/>
                      <a:pt x="1529807" y="538807"/>
                    </a:cubicBezTo>
                    <a:cubicBezTo>
                      <a:pt x="1820919" y="450593"/>
                      <a:pt x="1834947" y="519749"/>
                      <a:pt x="1800725" y="430212"/>
                    </a:cubicBezTo>
                    <a:cubicBezTo>
                      <a:pt x="1766503" y="340675"/>
                      <a:pt x="1567362" y="3174"/>
                      <a:pt x="1324475" y="1587"/>
                    </a:cubicBezTo>
                    <a:cubicBezTo>
                      <a:pt x="1081588" y="0"/>
                      <a:pt x="564063" y="206375"/>
                      <a:pt x="343400" y="420687"/>
                    </a:cubicBezTo>
                    <a:cubicBezTo>
                      <a:pt x="122738" y="635000"/>
                      <a:pt x="0" y="1123352"/>
                      <a:pt x="500" y="1287462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9000"/>
                    </a:schemeClr>
                  </a:gs>
                  <a:gs pos="50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자유형 79">
                <a:extLst>
                  <a:ext uri="{FF2B5EF4-FFF2-40B4-BE49-F238E27FC236}">
                    <a16:creationId xmlns:a16="http://schemas.microsoft.com/office/drawing/2014/main" id="{E22BBADF-FF54-4752-8ADD-830921BD2CF8}"/>
                  </a:ext>
                </a:extLst>
              </p:cNvPr>
              <p:cNvSpPr/>
              <p:nvPr/>
            </p:nvSpPr>
            <p:spPr>
              <a:xfrm rot="5839189">
                <a:off x="4992668" y="4233137"/>
                <a:ext cx="1574505" cy="1185188"/>
              </a:xfrm>
              <a:custGeom>
                <a:avLst/>
                <a:gdLst>
                  <a:gd name="connsiteX0" fmla="*/ 0 w 2171700"/>
                  <a:gd name="connsiteY0" fmla="*/ 1038225 h 1914525"/>
                  <a:gd name="connsiteX1" fmla="*/ 390525 w 2171700"/>
                  <a:gd name="connsiteY1" fmla="*/ 1571625 h 1914525"/>
                  <a:gd name="connsiteX2" fmla="*/ 819150 w 2171700"/>
                  <a:gd name="connsiteY2" fmla="*/ 1914525 h 1914525"/>
                  <a:gd name="connsiteX3" fmla="*/ 1409700 w 2171700"/>
                  <a:gd name="connsiteY3" fmla="*/ 1771650 h 1914525"/>
                  <a:gd name="connsiteX4" fmla="*/ 1876425 w 2171700"/>
                  <a:gd name="connsiteY4" fmla="*/ 1371600 h 1914525"/>
                  <a:gd name="connsiteX5" fmla="*/ 2171700 w 2171700"/>
                  <a:gd name="connsiteY5" fmla="*/ 752475 h 1914525"/>
                  <a:gd name="connsiteX6" fmla="*/ 2105025 w 2171700"/>
                  <a:gd name="connsiteY6" fmla="*/ 0 h 1914525"/>
                  <a:gd name="connsiteX7" fmla="*/ 1990725 w 2171700"/>
                  <a:gd name="connsiteY7" fmla="*/ 209550 h 1914525"/>
                  <a:gd name="connsiteX8" fmla="*/ 1733550 w 2171700"/>
                  <a:gd name="connsiteY8" fmla="*/ 514350 h 1914525"/>
                  <a:gd name="connsiteX9" fmla="*/ 1428750 w 2171700"/>
                  <a:gd name="connsiteY9" fmla="*/ 533400 h 1914525"/>
                  <a:gd name="connsiteX10" fmla="*/ 790575 w 2171700"/>
                  <a:gd name="connsiteY10" fmla="*/ 942975 h 1914525"/>
                  <a:gd name="connsiteX11" fmla="*/ 209550 w 2171700"/>
                  <a:gd name="connsiteY11" fmla="*/ 1047750 h 1914525"/>
                  <a:gd name="connsiteX12" fmla="*/ 0 w 2171700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128712 h 2005012"/>
                  <a:gd name="connsiteX1" fmla="*/ 420687 w 2201862"/>
                  <a:gd name="connsiteY1" fmla="*/ 1662112 h 2005012"/>
                  <a:gd name="connsiteX2" fmla="*/ 849312 w 2201862"/>
                  <a:gd name="connsiteY2" fmla="*/ 2005012 h 2005012"/>
                  <a:gd name="connsiteX3" fmla="*/ 1439862 w 2201862"/>
                  <a:gd name="connsiteY3" fmla="*/ 1862137 h 2005012"/>
                  <a:gd name="connsiteX4" fmla="*/ 1906587 w 2201862"/>
                  <a:gd name="connsiteY4" fmla="*/ 1462087 h 2005012"/>
                  <a:gd name="connsiteX5" fmla="*/ 2201862 w 2201862"/>
                  <a:gd name="connsiteY5" fmla="*/ 842962 h 2005012"/>
                  <a:gd name="connsiteX6" fmla="*/ 2135187 w 2201862"/>
                  <a:gd name="connsiteY6" fmla="*/ 90487 h 2005012"/>
                  <a:gd name="connsiteX7" fmla="*/ 2020887 w 2201862"/>
                  <a:gd name="connsiteY7" fmla="*/ 300037 h 2005012"/>
                  <a:gd name="connsiteX8" fmla="*/ 1763712 w 2201862"/>
                  <a:gd name="connsiteY8" fmla="*/ 604837 h 2005012"/>
                  <a:gd name="connsiteX9" fmla="*/ 1458912 w 2201862"/>
                  <a:gd name="connsiteY9" fmla="*/ 623887 h 2005012"/>
                  <a:gd name="connsiteX10" fmla="*/ 820737 w 2201862"/>
                  <a:gd name="connsiteY10" fmla="*/ 1033462 h 2005012"/>
                  <a:gd name="connsiteX11" fmla="*/ 239712 w 2201862"/>
                  <a:gd name="connsiteY11" fmla="*/ 1138237 h 2005012"/>
                  <a:gd name="connsiteX12" fmla="*/ 30162 w 22018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312374"/>
                  <a:gd name="connsiteY0" fmla="*/ 869819 h 1779457"/>
                  <a:gd name="connsiteX1" fmla="*/ 420687 w 2312374"/>
                  <a:gd name="connsiteY1" fmla="*/ 1403219 h 1779457"/>
                  <a:gd name="connsiteX2" fmla="*/ 849312 w 2312374"/>
                  <a:gd name="connsiteY2" fmla="*/ 1746119 h 1779457"/>
                  <a:gd name="connsiteX3" fmla="*/ 1439862 w 2312374"/>
                  <a:gd name="connsiteY3" fmla="*/ 1603244 h 1779457"/>
                  <a:gd name="connsiteX4" fmla="*/ 1906587 w 2312374"/>
                  <a:gd name="connsiteY4" fmla="*/ 1203194 h 1779457"/>
                  <a:gd name="connsiteX5" fmla="*/ 2201862 w 2312374"/>
                  <a:gd name="connsiteY5" fmla="*/ 584069 h 1779457"/>
                  <a:gd name="connsiteX6" fmla="*/ 2239349 w 2312374"/>
                  <a:gd name="connsiteY6" fmla="*/ 39687 h 1779457"/>
                  <a:gd name="connsiteX7" fmla="*/ 1763712 w 2312374"/>
                  <a:gd name="connsiteY7" fmla="*/ 345944 h 1779457"/>
                  <a:gd name="connsiteX8" fmla="*/ 820737 w 2312374"/>
                  <a:gd name="connsiteY8" fmla="*/ 774569 h 1779457"/>
                  <a:gd name="connsiteX9" fmla="*/ 239712 w 2312374"/>
                  <a:gd name="connsiteY9" fmla="*/ 879344 h 1779457"/>
                  <a:gd name="connsiteX10" fmla="*/ 30162 w 2312374"/>
                  <a:gd name="connsiteY10" fmla="*/ 869819 h 1779457"/>
                  <a:gd name="connsiteX0" fmla="*/ 30162 w 2332627"/>
                  <a:gd name="connsiteY0" fmla="*/ 846217 h 1755855"/>
                  <a:gd name="connsiteX1" fmla="*/ 420687 w 2332627"/>
                  <a:gd name="connsiteY1" fmla="*/ 1379617 h 1755855"/>
                  <a:gd name="connsiteX2" fmla="*/ 849312 w 2332627"/>
                  <a:gd name="connsiteY2" fmla="*/ 1722517 h 1755855"/>
                  <a:gd name="connsiteX3" fmla="*/ 1439862 w 2332627"/>
                  <a:gd name="connsiteY3" fmla="*/ 1579642 h 1755855"/>
                  <a:gd name="connsiteX4" fmla="*/ 1906587 w 2332627"/>
                  <a:gd name="connsiteY4" fmla="*/ 1179592 h 1755855"/>
                  <a:gd name="connsiteX5" fmla="*/ 2201862 w 2332627"/>
                  <a:gd name="connsiteY5" fmla="*/ 560467 h 1755855"/>
                  <a:gd name="connsiteX6" fmla="*/ 2239349 w 2332627"/>
                  <a:gd name="connsiteY6" fmla="*/ 16085 h 1755855"/>
                  <a:gd name="connsiteX7" fmla="*/ 1642189 w 2332627"/>
                  <a:gd name="connsiteY7" fmla="*/ 463955 h 1755855"/>
                  <a:gd name="connsiteX8" fmla="*/ 820737 w 2332627"/>
                  <a:gd name="connsiteY8" fmla="*/ 750967 h 1755855"/>
                  <a:gd name="connsiteX9" fmla="*/ 239712 w 2332627"/>
                  <a:gd name="connsiteY9" fmla="*/ 855742 h 1755855"/>
                  <a:gd name="connsiteX10" fmla="*/ 30162 w 2332627"/>
                  <a:gd name="connsiteY10" fmla="*/ 846217 h 1755855"/>
                  <a:gd name="connsiteX0" fmla="*/ 30162 w 2332628"/>
                  <a:gd name="connsiteY0" fmla="*/ 846217 h 1755855"/>
                  <a:gd name="connsiteX1" fmla="*/ 420687 w 2332628"/>
                  <a:gd name="connsiteY1" fmla="*/ 1379617 h 1755855"/>
                  <a:gd name="connsiteX2" fmla="*/ 849312 w 2332628"/>
                  <a:gd name="connsiteY2" fmla="*/ 1722517 h 1755855"/>
                  <a:gd name="connsiteX3" fmla="*/ 1439862 w 2332628"/>
                  <a:gd name="connsiteY3" fmla="*/ 1579642 h 1755855"/>
                  <a:gd name="connsiteX4" fmla="*/ 1906587 w 2332628"/>
                  <a:gd name="connsiteY4" fmla="*/ 1179592 h 1755855"/>
                  <a:gd name="connsiteX5" fmla="*/ 2201862 w 2332628"/>
                  <a:gd name="connsiteY5" fmla="*/ 560467 h 1755855"/>
                  <a:gd name="connsiteX6" fmla="*/ 2239349 w 2332628"/>
                  <a:gd name="connsiteY6" fmla="*/ 16085 h 1755855"/>
                  <a:gd name="connsiteX7" fmla="*/ 1642189 w 2332628"/>
                  <a:gd name="connsiteY7" fmla="*/ 463955 h 1755855"/>
                  <a:gd name="connsiteX8" fmla="*/ 970384 w 2332628"/>
                  <a:gd name="connsiteY8" fmla="*/ 538600 h 1755855"/>
                  <a:gd name="connsiteX9" fmla="*/ 239712 w 2332628"/>
                  <a:gd name="connsiteY9" fmla="*/ 855742 h 1755855"/>
                  <a:gd name="connsiteX10" fmla="*/ 30162 w 2332628"/>
                  <a:gd name="connsiteY10" fmla="*/ 846217 h 175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2628" h="1755855">
                    <a:moveTo>
                      <a:pt x="30162" y="846217"/>
                    </a:moveTo>
                    <a:cubicBezTo>
                      <a:pt x="60324" y="933529"/>
                      <a:pt x="284162" y="1233567"/>
                      <a:pt x="420687" y="1379617"/>
                    </a:cubicBezTo>
                    <a:cubicBezTo>
                      <a:pt x="557212" y="1525667"/>
                      <a:pt x="679449" y="1689179"/>
                      <a:pt x="849312" y="1722517"/>
                    </a:cubicBezTo>
                    <a:cubicBezTo>
                      <a:pt x="1019175" y="1755855"/>
                      <a:pt x="1263650" y="1670129"/>
                      <a:pt x="1439862" y="1579642"/>
                    </a:cubicBezTo>
                    <a:cubicBezTo>
                      <a:pt x="1616074" y="1489155"/>
                      <a:pt x="1779587" y="1349455"/>
                      <a:pt x="1906587" y="1179592"/>
                    </a:cubicBezTo>
                    <a:cubicBezTo>
                      <a:pt x="2033587" y="1009729"/>
                      <a:pt x="2146402" y="754385"/>
                      <a:pt x="2201862" y="560467"/>
                    </a:cubicBezTo>
                    <a:cubicBezTo>
                      <a:pt x="2257322" y="366549"/>
                      <a:pt x="2332628" y="32170"/>
                      <a:pt x="2239349" y="16085"/>
                    </a:cubicBezTo>
                    <a:cubicBezTo>
                      <a:pt x="2146070" y="0"/>
                      <a:pt x="1853683" y="376869"/>
                      <a:pt x="1642189" y="463955"/>
                    </a:cubicBezTo>
                    <a:cubicBezTo>
                      <a:pt x="1430695" y="551041"/>
                      <a:pt x="1204130" y="473302"/>
                      <a:pt x="970384" y="538600"/>
                    </a:cubicBezTo>
                    <a:cubicBezTo>
                      <a:pt x="736638" y="603898"/>
                      <a:pt x="396416" y="804472"/>
                      <a:pt x="239712" y="855742"/>
                    </a:cubicBezTo>
                    <a:cubicBezTo>
                      <a:pt x="83008" y="907012"/>
                      <a:pt x="0" y="758905"/>
                      <a:pt x="30162" y="846217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1000"/>
                    </a:schemeClr>
                  </a:gs>
                  <a:gs pos="28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Oval 26">
                <a:extLst>
                  <a:ext uri="{FF2B5EF4-FFF2-40B4-BE49-F238E27FC236}">
                    <a16:creationId xmlns:a16="http://schemas.microsoft.com/office/drawing/2014/main" id="{AF9133E2-B205-4187-89B0-F7DEC5834B0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8100000">
                <a:off x="6007453" y="4665453"/>
                <a:ext cx="1549623" cy="83247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2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24DEB435-368A-42AF-AC20-7401B1C5ED46}"/>
              </a:ext>
            </a:extLst>
          </p:cNvPr>
          <p:cNvGrpSpPr/>
          <p:nvPr/>
        </p:nvGrpSpPr>
        <p:grpSpPr>
          <a:xfrm>
            <a:off x="-8705" y="3388839"/>
            <a:ext cx="12200706" cy="2832090"/>
            <a:chOff x="-8705" y="3388839"/>
            <a:chExt cx="12200706" cy="283209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3075DDE1-06C7-4EE1-AD76-6F2EFDC453B7}"/>
                </a:ext>
              </a:extLst>
            </p:cNvPr>
            <p:cNvSpPr/>
            <p:nvPr/>
          </p:nvSpPr>
          <p:spPr>
            <a:xfrm>
              <a:off x="-8705" y="5801689"/>
              <a:ext cx="3668464" cy="414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평행 사변형 13">
              <a:extLst>
                <a:ext uri="{FF2B5EF4-FFF2-40B4-BE49-F238E27FC236}">
                  <a16:creationId xmlns:a16="http://schemas.microsoft.com/office/drawing/2014/main" id="{D046A5CF-B0CD-4634-9CFC-BFE11C777EDB}"/>
                </a:ext>
              </a:extLst>
            </p:cNvPr>
            <p:cNvSpPr/>
            <p:nvPr/>
          </p:nvSpPr>
          <p:spPr>
            <a:xfrm rot="16200000" flipH="1">
              <a:off x="3351713" y="5515751"/>
              <a:ext cx="1013224" cy="397131"/>
            </a:xfrm>
            <a:prstGeom prst="parallelogram">
              <a:avLst>
                <a:gd name="adj" fmla="val 103225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평행 사변형 14">
              <a:extLst>
                <a:ext uri="{FF2B5EF4-FFF2-40B4-BE49-F238E27FC236}">
                  <a16:creationId xmlns:a16="http://schemas.microsoft.com/office/drawing/2014/main" id="{5727E81D-FBBC-4654-A888-A47F569F8063}"/>
                </a:ext>
              </a:extLst>
            </p:cNvPr>
            <p:cNvSpPr/>
            <p:nvPr/>
          </p:nvSpPr>
          <p:spPr>
            <a:xfrm>
              <a:off x="3659758" y="5202464"/>
              <a:ext cx="2160000" cy="414000"/>
            </a:xfrm>
            <a:prstGeom prst="parallelogram">
              <a:avLst>
                <a:gd name="adj" fmla="val 9628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평행 사변형 15">
              <a:extLst>
                <a:ext uri="{FF2B5EF4-FFF2-40B4-BE49-F238E27FC236}">
                  <a16:creationId xmlns:a16="http://schemas.microsoft.com/office/drawing/2014/main" id="{8C8795DB-BC04-404F-950A-FD8B618DE8EE}"/>
                </a:ext>
              </a:extLst>
            </p:cNvPr>
            <p:cNvSpPr/>
            <p:nvPr/>
          </p:nvSpPr>
          <p:spPr>
            <a:xfrm rot="16200000" flipH="1">
              <a:off x="5114580" y="4911286"/>
              <a:ext cx="1013224" cy="397131"/>
            </a:xfrm>
            <a:prstGeom prst="parallelogram">
              <a:avLst>
                <a:gd name="adj" fmla="val 103225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평행 사변형 16">
              <a:extLst>
                <a:ext uri="{FF2B5EF4-FFF2-40B4-BE49-F238E27FC236}">
                  <a16:creationId xmlns:a16="http://schemas.microsoft.com/office/drawing/2014/main" id="{793B3D26-8DB5-4185-9F5C-D58C4D1DE194}"/>
                </a:ext>
              </a:extLst>
            </p:cNvPr>
            <p:cNvSpPr/>
            <p:nvPr/>
          </p:nvSpPr>
          <p:spPr>
            <a:xfrm>
              <a:off x="5422626" y="4603239"/>
              <a:ext cx="2160000" cy="414000"/>
            </a:xfrm>
            <a:prstGeom prst="parallelogram">
              <a:avLst>
                <a:gd name="adj" fmla="val 9628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평행 사변형 17">
              <a:extLst>
                <a:ext uri="{FF2B5EF4-FFF2-40B4-BE49-F238E27FC236}">
                  <a16:creationId xmlns:a16="http://schemas.microsoft.com/office/drawing/2014/main" id="{25C9D937-312A-4274-8220-2E98E8C2206D}"/>
                </a:ext>
              </a:extLst>
            </p:cNvPr>
            <p:cNvSpPr/>
            <p:nvPr/>
          </p:nvSpPr>
          <p:spPr>
            <a:xfrm rot="16200000" flipH="1">
              <a:off x="6877448" y="4312061"/>
              <a:ext cx="1013224" cy="397131"/>
            </a:xfrm>
            <a:prstGeom prst="parallelogram">
              <a:avLst>
                <a:gd name="adj" fmla="val 103225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평행 사변형 18">
              <a:extLst>
                <a:ext uri="{FF2B5EF4-FFF2-40B4-BE49-F238E27FC236}">
                  <a16:creationId xmlns:a16="http://schemas.microsoft.com/office/drawing/2014/main" id="{227EE70B-6F01-44F1-A7D2-D31F4427D287}"/>
                </a:ext>
              </a:extLst>
            </p:cNvPr>
            <p:cNvSpPr/>
            <p:nvPr/>
          </p:nvSpPr>
          <p:spPr>
            <a:xfrm>
              <a:off x="7182873" y="3996153"/>
              <a:ext cx="2160000" cy="414000"/>
            </a:xfrm>
            <a:prstGeom prst="parallelogram">
              <a:avLst>
                <a:gd name="adj" fmla="val 9628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0" name="평행 사변형 19">
              <a:extLst>
                <a:ext uri="{FF2B5EF4-FFF2-40B4-BE49-F238E27FC236}">
                  <a16:creationId xmlns:a16="http://schemas.microsoft.com/office/drawing/2014/main" id="{0AB1E550-82EC-42D8-AA0E-0CB6E6EEC563}"/>
                </a:ext>
              </a:extLst>
            </p:cNvPr>
            <p:cNvSpPr/>
            <p:nvPr/>
          </p:nvSpPr>
          <p:spPr>
            <a:xfrm rot="16200000" flipH="1">
              <a:off x="8637696" y="3704975"/>
              <a:ext cx="1013224" cy="397131"/>
            </a:xfrm>
            <a:prstGeom prst="parallelogram">
              <a:avLst>
                <a:gd name="adj" fmla="val 103225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987D3452-BC9B-46E4-B1E4-C0CE17B2F46F}"/>
                </a:ext>
              </a:extLst>
            </p:cNvPr>
            <p:cNvSpPr/>
            <p:nvPr/>
          </p:nvSpPr>
          <p:spPr>
            <a:xfrm>
              <a:off x="8942630" y="3388839"/>
              <a:ext cx="3249371" cy="412833"/>
            </a:xfrm>
            <a:custGeom>
              <a:avLst/>
              <a:gdLst>
                <a:gd name="connsiteX0" fmla="*/ 401224 w 3249371"/>
                <a:gd name="connsiteY0" fmla="*/ 0 h 412833"/>
                <a:gd name="connsiteX1" fmla="*/ 3249371 w 3249371"/>
                <a:gd name="connsiteY1" fmla="*/ 0 h 412833"/>
                <a:gd name="connsiteX2" fmla="*/ 3249371 w 3249371"/>
                <a:gd name="connsiteY2" fmla="*/ 412833 h 412833"/>
                <a:gd name="connsiteX3" fmla="*/ 0 w 3249371"/>
                <a:gd name="connsiteY3" fmla="*/ 412833 h 41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9371" h="412833">
                  <a:moveTo>
                    <a:pt x="401224" y="0"/>
                  </a:moveTo>
                  <a:lnTo>
                    <a:pt x="3249371" y="0"/>
                  </a:lnTo>
                  <a:lnTo>
                    <a:pt x="3249371" y="412833"/>
                  </a:lnTo>
                  <a:lnTo>
                    <a:pt x="0" y="4128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97">
            <a:extLst>
              <a:ext uri="{FF2B5EF4-FFF2-40B4-BE49-F238E27FC236}">
                <a16:creationId xmlns:a16="http://schemas.microsoft.com/office/drawing/2014/main" id="{C781AA5C-185F-4ED7-9932-386AEF964994}"/>
              </a:ext>
            </a:extLst>
          </p:cNvPr>
          <p:cNvGrpSpPr/>
          <p:nvPr/>
        </p:nvGrpSpPr>
        <p:grpSpPr>
          <a:xfrm>
            <a:off x="9643166" y="1598939"/>
            <a:ext cx="1848298" cy="2002616"/>
            <a:chOff x="3528730" y="3565412"/>
            <a:chExt cx="2887724" cy="312882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3" name="Freeform: Shape 298">
              <a:extLst>
                <a:ext uri="{FF2B5EF4-FFF2-40B4-BE49-F238E27FC236}">
                  <a16:creationId xmlns:a16="http://schemas.microsoft.com/office/drawing/2014/main" id="{5367EC7B-E48A-4B84-BA3C-7F79841318B1}"/>
                </a:ext>
              </a:extLst>
            </p:cNvPr>
            <p:cNvSpPr/>
            <p:nvPr/>
          </p:nvSpPr>
          <p:spPr>
            <a:xfrm>
              <a:off x="3820178" y="4552097"/>
              <a:ext cx="1308415" cy="1996118"/>
            </a:xfrm>
            <a:custGeom>
              <a:avLst/>
              <a:gdLst>
                <a:gd name="connsiteX0" fmla="*/ 1302406 w 1308415"/>
                <a:gd name="connsiteY0" fmla="*/ 172889 h 1996118"/>
                <a:gd name="connsiteX1" fmla="*/ 1281964 w 1308415"/>
                <a:gd name="connsiteY1" fmla="*/ 92234 h 1996118"/>
                <a:gd name="connsiteX2" fmla="*/ 1246283 w 1308415"/>
                <a:gd name="connsiteY2" fmla="*/ 57 h 1996118"/>
                <a:gd name="connsiteX3" fmla="*/ 1231787 w 1308415"/>
                <a:gd name="connsiteY3" fmla="*/ 10093 h 1996118"/>
                <a:gd name="connsiteX4" fmla="*/ 1121026 w 1308415"/>
                <a:gd name="connsiteY4" fmla="*/ 27190 h 1996118"/>
                <a:gd name="connsiteX5" fmla="*/ 1103929 w 1308415"/>
                <a:gd name="connsiteY5" fmla="*/ 22730 h 1996118"/>
                <a:gd name="connsiteX6" fmla="*/ 1121026 w 1308415"/>
                <a:gd name="connsiteY6" fmla="*/ 64358 h 1996118"/>
                <a:gd name="connsiteX7" fmla="*/ 1171575 w 1308415"/>
                <a:gd name="connsiteY7" fmla="*/ 224924 h 1996118"/>
                <a:gd name="connsiteX8" fmla="*/ 1163398 w 1308415"/>
                <a:gd name="connsiteY8" fmla="*/ 308553 h 1996118"/>
                <a:gd name="connsiteX9" fmla="*/ 1012123 w 1308415"/>
                <a:gd name="connsiteY9" fmla="*/ 467632 h 1996118"/>
                <a:gd name="connsiteX10" fmla="*/ 906938 w 1308415"/>
                <a:gd name="connsiteY10" fmla="*/ 505544 h 1996118"/>
                <a:gd name="connsiteX11" fmla="*/ 828141 w 1308415"/>
                <a:gd name="connsiteY11" fmla="*/ 521154 h 1996118"/>
                <a:gd name="connsiteX12" fmla="*/ 810300 w 1308415"/>
                <a:gd name="connsiteY12" fmla="*/ 517809 h 1996118"/>
                <a:gd name="connsiteX13" fmla="*/ 767557 w 1308415"/>
                <a:gd name="connsiteY13" fmla="*/ 510375 h 1996118"/>
                <a:gd name="connsiteX14" fmla="*/ 754177 w 1308415"/>
                <a:gd name="connsiteY14" fmla="*/ 525986 h 1996118"/>
                <a:gd name="connsiteX15" fmla="*/ 689504 w 1308415"/>
                <a:gd name="connsiteY15" fmla="*/ 631544 h 1996118"/>
                <a:gd name="connsiteX16" fmla="*/ 556442 w 1308415"/>
                <a:gd name="connsiteY16" fmla="*/ 848605 h 1996118"/>
                <a:gd name="connsiteX17" fmla="*/ 533026 w 1308415"/>
                <a:gd name="connsiteY17" fmla="*/ 849720 h 1996118"/>
                <a:gd name="connsiteX18" fmla="*/ 506265 w 1308415"/>
                <a:gd name="connsiteY18" fmla="*/ 815526 h 1996118"/>
                <a:gd name="connsiteX19" fmla="*/ 277310 w 1308415"/>
                <a:gd name="connsiteY19" fmla="*/ 533420 h 1996118"/>
                <a:gd name="connsiteX20" fmla="*/ 258354 w 1308415"/>
                <a:gd name="connsiteY20" fmla="*/ 517066 h 1996118"/>
                <a:gd name="connsiteX21" fmla="*/ 142389 w 1308415"/>
                <a:gd name="connsiteY21" fmla="*/ 497738 h 1996118"/>
                <a:gd name="connsiteX22" fmla="*/ 82177 w 1308415"/>
                <a:gd name="connsiteY22" fmla="*/ 510747 h 1996118"/>
                <a:gd name="connsiteX23" fmla="*/ 28655 w 1308415"/>
                <a:gd name="connsiteY23" fmla="*/ 579880 h 1996118"/>
                <a:gd name="connsiteX24" fmla="*/ 35 w 1308415"/>
                <a:gd name="connsiteY24" fmla="*/ 743048 h 1996118"/>
                <a:gd name="connsiteX25" fmla="*/ 45009 w 1308415"/>
                <a:gd name="connsiteY25" fmla="*/ 1310234 h 1996118"/>
                <a:gd name="connsiteX26" fmla="*/ 84779 w 1308415"/>
                <a:gd name="connsiteY26" fmla="*/ 1319897 h 1996118"/>
                <a:gd name="connsiteX27" fmla="*/ 95186 w 1308415"/>
                <a:gd name="connsiteY27" fmla="*/ 1330676 h 1996118"/>
                <a:gd name="connsiteX28" fmla="*/ 91469 w 1308415"/>
                <a:gd name="connsiteY28" fmla="*/ 1412074 h 1996118"/>
                <a:gd name="connsiteX29" fmla="*/ 116372 w 1308415"/>
                <a:gd name="connsiteY29" fmla="*/ 1461879 h 1996118"/>
                <a:gd name="connsiteX30" fmla="*/ 172496 w 1308415"/>
                <a:gd name="connsiteY30" fmla="*/ 1496818 h 1996118"/>
                <a:gd name="connsiteX31" fmla="*/ 185876 w 1308415"/>
                <a:gd name="connsiteY31" fmla="*/ 1516888 h 1996118"/>
                <a:gd name="connsiteX32" fmla="*/ 183646 w 1308415"/>
                <a:gd name="connsiteY32" fmla="*/ 1762198 h 1996118"/>
                <a:gd name="connsiteX33" fmla="*/ 177327 w 1308415"/>
                <a:gd name="connsiteY33" fmla="*/ 1783012 h 1996118"/>
                <a:gd name="connsiteX34" fmla="*/ 69912 w 1308415"/>
                <a:gd name="connsiteY34" fmla="*/ 1981862 h 1996118"/>
                <a:gd name="connsiteX35" fmla="*/ 64708 w 1308415"/>
                <a:gd name="connsiteY35" fmla="*/ 1994870 h 1996118"/>
                <a:gd name="connsiteX36" fmla="*/ 259469 w 1308415"/>
                <a:gd name="connsiteY36" fmla="*/ 1965136 h 1996118"/>
                <a:gd name="connsiteX37" fmla="*/ 334177 w 1308415"/>
                <a:gd name="connsiteY37" fmla="*/ 1827242 h 1996118"/>
                <a:gd name="connsiteX38" fmla="*/ 342354 w 1308415"/>
                <a:gd name="connsiteY38" fmla="*/ 1796764 h 1996118"/>
                <a:gd name="connsiteX39" fmla="*/ 343097 w 1308415"/>
                <a:gd name="connsiteY39" fmla="*/ 1561862 h 1996118"/>
                <a:gd name="connsiteX40" fmla="*/ 359451 w 1308415"/>
                <a:gd name="connsiteY40" fmla="*/ 1548110 h 1996118"/>
                <a:gd name="connsiteX41" fmla="*/ 697309 w 1308415"/>
                <a:gd name="connsiteY41" fmla="*/ 1531755 h 1996118"/>
                <a:gd name="connsiteX42" fmla="*/ 714407 w 1308415"/>
                <a:gd name="connsiteY42" fmla="*/ 1543649 h 1996118"/>
                <a:gd name="connsiteX43" fmla="*/ 741539 w 1308415"/>
                <a:gd name="connsiteY43" fmla="*/ 1704587 h 1996118"/>
                <a:gd name="connsiteX44" fmla="*/ 739309 w 1308415"/>
                <a:gd name="connsiteY44" fmla="*/ 1794534 h 1996118"/>
                <a:gd name="connsiteX45" fmla="*/ 696194 w 1308415"/>
                <a:gd name="connsiteY45" fmla="*/ 1921278 h 1996118"/>
                <a:gd name="connsiteX46" fmla="*/ 685787 w 1308415"/>
                <a:gd name="connsiteY46" fmla="*/ 1936888 h 1996118"/>
                <a:gd name="connsiteX47" fmla="*/ 841893 w 1308415"/>
                <a:gd name="connsiteY47" fmla="*/ 1960304 h 1996118"/>
                <a:gd name="connsiteX48" fmla="*/ 909911 w 1308415"/>
                <a:gd name="connsiteY48" fmla="*/ 1782269 h 1996118"/>
                <a:gd name="connsiteX49" fmla="*/ 912141 w 1308415"/>
                <a:gd name="connsiteY49" fmla="*/ 1758853 h 1996118"/>
                <a:gd name="connsiteX50" fmla="*/ 863079 w 1308415"/>
                <a:gd name="connsiteY50" fmla="*/ 1470428 h 1996118"/>
                <a:gd name="connsiteX51" fmla="*/ 870885 w 1308415"/>
                <a:gd name="connsiteY51" fmla="*/ 1443295 h 1996118"/>
                <a:gd name="connsiteX52" fmla="*/ 893557 w 1308415"/>
                <a:gd name="connsiteY52" fmla="*/ 1365986 h 1996118"/>
                <a:gd name="connsiteX53" fmla="*/ 909539 w 1308415"/>
                <a:gd name="connsiteY53" fmla="*/ 1053030 h 1996118"/>
                <a:gd name="connsiteX54" fmla="*/ 906938 w 1308415"/>
                <a:gd name="connsiteY54" fmla="*/ 804375 h 1996118"/>
                <a:gd name="connsiteX55" fmla="*/ 887610 w 1308415"/>
                <a:gd name="connsiteY55" fmla="*/ 659048 h 1996118"/>
                <a:gd name="connsiteX56" fmla="*/ 894300 w 1308415"/>
                <a:gd name="connsiteY56" fmla="*/ 650871 h 1996118"/>
                <a:gd name="connsiteX57" fmla="*/ 999115 w 1308415"/>
                <a:gd name="connsiteY57" fmla="*/ 622995 h 1996118"/>
                <a:gd name="connsiteX58" fmla="*/ 1089805 w 1308415"/>
                <a:gd name="connsiteY58" fmla="*/ 583968 h 1996118"/>
                <a:gd name="connsiteX59" fmla="*/ 1204654 w 1308415"/>
                <a:gd name="connsiteY59" fmla="*/ 500712 h 1996118"/>
                <a:gd name="connsiteX60" fmla="*/ 1307610 w 1308415"/>
                <a:gd name="connsiteY60" fmla="*/ 269154 h 1996118"/>
                <a:gd name="connsiteX61" fmla="*/ 1302406 w 1308415"/>
                <a:gd name="connsiteY61" fmla="*/ 172889 h 1996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308415" h="1996118">
                  <a:moveTo>
                    <a:pt x="1302406" y="172889"/>
                  </a:moveTo>
                  <a:cubicBezTo>
                    <a:pt x="1296460" y="145756"/>
                    <a:pt x="1290513" y="118623"/>
                    <a:pt x="1281964" y="92234"/>
                  </a:cubicBezTo>
                  <a:cubicBezTo>
                    <a:pt x="1271557" y="61013"/>
                    <a:pt x="1258176" y="30907"/>
                    <a:pt x="1246283" y="57"/>
                  </a:cubicBezTo>
                  <a:cubicBezTo>
                    <a:pt x="1238849" y="-686"/>
                    <a:pt x="1235875" y="6004"/>
                    <a:pt x="1231787" y="10093"/>
                  </a:cubicBezTo>
                  <a:cubicBezTo>
                    <a:pt x="1198336" y="43544"/>
                    <a:pt x="1163769" y="49119"/>
                    <a:pt x="1121026" y="27190"/>
                  </a:cubicBezTo>
                  <a:cubicBezTo>
                    <a:pt x="1115822" y="24588"/>
                    <a:pt x="1110619" y="19756"/>
                    <a:pt x="1103929" y="22730"/>
                  </a:cubicBezTo>
                  <a:cubicBezTo>
                    <a:pt x="1104672" y="38712"/>
                    <a:pt x="1114336" y="50977"/>
                    <a:pt x="1121026" y="64358"/>
                  </a:cubicBezTo>
                  <a:cubicBezTo>
                    <a:pt x="1145929" y="115278"/>
                    <a:pt x="1161911" y="169172"/>
                    <a:pt x="1171575" y="224924"/>
                  </a:cubicBezTo>
                  <a:cubicBezTo>
                    <a:pt x="1176406" y="253172"/>
                    <a:pt x="1171203" y="281791"/>
                    <a:pt x="1163398" y="308553"/>
                  </a:cubicBezTo>
                  <a:cubicBezTo>
                    <a:pt x="1139982" y="386234"/>
                    <a:pt x="1082743" y="433809"/>
                    <a:pt x="1012123" y="467632"/>
                  </a:cubicBezTo>
                  <a:cubicBezTo>
                    <a:pt x="978300" y="483614"/>
                    <a:pt x="943362" y="496995"/>
                    <a:pt x="906938" y="505544"/>
                  </a:cubicBezTo>
                  <a:cubicBezTo>
                    <a:pt x="880920" y="511862"/>
                    <a:pt x="854531" y="516322"/>
                    <a:pt x="828141" y="521154"/>
                  </a:cubicBezTo>
                  <a:cubicBezTo>
                    <a:pt x="822194" y="522269"/>
                    <a:pt x="816619" y="520039"/>
                    <a:pt x="810300" y="517809"/>
                  </a:cubicBezTo>
                  <a:cubicBezTo>
                    <a:pt x="796548" y="513349"/>
                    <a:pt x="774619" y="505544"/>
                    <a:pt x="767557" y="510375"/>
                  </a:cubicBezTo>
                  <a:cubicBezTo>
                    <a:pt x="759380" y="515951"/>
                    <a:pt x="757522" y="520783"/>
                    <a:pt x="754177" y="525986"/>
                  </a:cubicBezTo>
                  <a:cubicBezTo>
                    <a:pt x="732991" y="561296"/>
                    <a:pt x="711062" y="596606"/>
                    <a:pt x="689504" y="631544"/>
                  </a:cubicBezTo>
                  <a:cubicBezTo>
                    <a:pt x="645274" y="704021"/>
                    <a:pt x="601044" y="776499"/>
                    <a:pt x="556442" y="848605"/>
                  </a:cubicBezTo>
                  <a:cubicBezTo>
                    <a:pt x="546035" y="865703"/>
                    <a:pt x="546035" y="865703"/>
                    <a:pt x="533026" y="849720"/>
                  </a:cubicBezTo>
                  <a:cubicBezTo>
                    <a:pt x="524106" y="838570"/>
                    <a:pt x="514442" y="827420"/>
                    <a:pt x="506265" y="815526"/>
                  </a:cubicBezTo>
                  <a:cubicBezTo>
                    <a:pt x="429699" y="721862"/>
                    <a:pt x="353876" y="627455"/>
                    <a:pt x="277310" y="533420"/>
                  </a:cubicBezTo>
                  <a:cubicBezTo>
                    <a:pt x="271734" y="526729"/>
                    <a:pt x="266531" y="520411"/>
                    <a:pt x="258354" y="517066"/>
                  </a:cubicBezTo>
                  <a:cubicBezTo>
                    <a:pt x="220814" y="503685"/>
                    <a:pt x="181788" y="498110"/>
                    <a:pt x="142389" y="497738"/>
                  </a:cubicBezTo>
                  <a:cubicBezTo>
                    <a:pt x="121947" y="497367"/>
                    <a:pt x="99274" y="495880"/>
                    <a:pt x="82177" y="510747"/>
                  </a:cubicBezTo>
                  <a:cubicBezTo>
                    <a:pt x="60991" y="529331"/>
                    <a:pt x="37575" y="550889"/>
                    <a:pt x="28655" y="579880"/>
                  </a:cubicBezTo>
                  <a:cubicBezTo>
                    <a:pt x="24195" y="594375"/>
                    <a:pt x="35" y="646039"/>
                    <a:pt x="35" y="743048"/>
                  </a:cubicBezTo>
                  <a:cubicBezTo>
                    <a:pt x="-1451" y="802145"/>
                    <a:pt x="44266" y="1306517"/>
                    <a:pt x="45009" y="1310234"/>
                  </a:cubicBezTo>
                  <a:cubicBezTo>
                    <a:pt x="47611" y="1327703"/>
                    <a:pt x="79947" y="1320641"/>
                    <a:pt x="84779" y="1319897"/>
                  </a:cubicBezTo>
                  <a:cubicBezTo>
                    <a:pt x="93699" y="1318411"/>
                    <a:pt x="96673" y="1321012"/>
                    <a:pt x="95186" y="1330676"/>
                  </a:cubicBezTo>
                  <a:cubicBezTo>
                    <a:pt x="91097" y="1357809"/>
                    <a:pt x="89982" y="1384941"/>
                    <a:pt x="91469" y="1412074"/>
                  </a:cubicBezTo>
                  <a:cubicBezTo>
                    <a:pt x="92584" y="1432145"/>
                    <a:pt x="99646" y="1448871"/>
                    <a:pt x="116372" y="1461879"/>
                  </a:cubicBezTo>
                  <a:cubicBezTo>
                    <a:pt x="134212" y="1475260"/>
                    <a:pt x="152425" y="1487897"/>
                    <a:pt x="172496" y="1496818"/>
                  </a:cubicBezTo>
                  <a:cubicBezTo>
                    <a:pt x="181788" y="1500906"/>
                    <a:pt x="185876" y="1505738"/>
                    <a:pt x="185876" y="1516888"/>
                  </a:cubicBezTo>
                  <a:cubicBezTo>
                    <a:pt x="184761" y="1598658"/>
                    <a:pt x="184018" y="1680428"/>
                    <a:pt x="183646" y="1762198"/>
                  </a:cubicBezTo>
                  <a:cubicBezTo>
                    <a:pt x="183646" y="1770003"/>
                    <a:pt x="181044" y="1776322"/>
                    <a:pt x="177327" y="1783012"/>
                  </a:cubicBezTo>
                  <a:cubicBezTo>
                    <a:pt x="141274" y="1849171"/>
                    <a:pt x="105593" y="1915331"/>
                    <a:pt x="69912" y="1981862"/>
                  </a:cubicBezTo>
                  <a:cubicBezTo>
                    <a:pt x="67681" y="1985950"/>
                    <a:pt x="61363" y="1992269"/>
                    <a:pt x="64708" y="1994870"/>
                  </a:cubicBezTo>
                  <a:cubicBezTo>
                    <a:pt x="75858" y="2003047"/>
                    <a:pt x="269504" y="1968481"/>
                    <a:pt x="259469" y="1965136"/>
                  </a:cubicBezTo>
                  <a:cubicBezTo>
                    <a:pt x="284743" y="1918676"/>
                    <a:pt x="309274" y="1872587"/>
                    <a:pt x="334177" y="1827242"/>
                  </a:cubicBezTo>
                  <a:cubicBezTo>
                    <a:pt x="339380" y="1817578"/>
                    <a:pt x="342354" y="1807915"/>
                    <a:pt x="342354" y="1796764"/>
                  </a:cubicBezTo>
                  <a:cubicBezTo>
                    <a:pt x="342354" y="1718340"/>
                    <a:pt x="343469" y="1639915"/>
                    <a:pt x="343097" y="1561862"/>
                  </a:cubicBezTo>
                  <a:cubicBezTo>
                    <a:pt x="343097" y="1547738"/>
                    <a:pt x="347186" y="1546623"/>
                    <a:pt x="359451" y="1548110"/>
                  </a:cubicBezTo>
                  <a:cubicBezTo>
                    <a:pt x="473186" y="1562977"/>
                    <a:pt x="585805" y="1558888"/>
                    <a:pt x="697309" y="1531755"/>
                  </a:cubicBezTo>
                  <a:cubicBezTo>
                    <a:pt x="710690" y="1528410"/>
                    <a:pt x="712548" y="1533242"/>
                    <a:pt x="714407" y="1543649"/>
                  </a:cubicBezTo>
                  <a:cubicBezTo>
                    <a:pt x="723327" y="1597172"/>
                    <a:pt x="732619" y="1651065"/>
                    <a:pt x="741539" y="1704587"/>
                  </a:cubicBezTo>
                  <a:cubicBezTo>
                    <a:pt x="746371" y="1734694"/>
                    <a:pt x="752318" y="1763313"/>
                    <a:pt x="739309" y="1794534"/>
                  </a:cubicBezTo>
                  <a:cubicBezTo>
                    <a:pt x="722212" y="1835791"/>
                    <a:pt x="709947" y="1878906"/>
                    <a:pt x="696194" y="1921278"/>
                  </a:cubicBezTo>
                  <a:cubicBezTo>
                    <a:pt x="693964" y="1928339"/>
                    <a:pt x="690991" y="1933171"/>
                    <a:pt x="685787" y="1936888"/>
                  </a:cubicBezTo>
                  <a:cubicBezTo>
                    <a:pt x="685787" y="1936888"/>
                    <a:pt x="838177" y="1971083"/>
                    <a:pt x="841893" y="1960304"/>
                  </a:cubicBezTo>
                  <a:cubicBezTo>
                    <a:pt x="861221" y="1904180"/>
                    <a:pt x="890955" y="1838393"/>
                    <a:pt x="909911" y="1782269"/>
                  </a:cubicBezTo>
                  <a:cubicBezTo>
                    <a:pt x="912513" y="1774464"/>
                    <a:pt x="913256" y="1767030"/>
                    <a:pt x="912141" y="1758853"/>
                  </a:cubicBezTo>
                  <a:cubicBezTo>
                    <a:pt x="895787" y="1662587"/>
                    <a:pt x="879805" y="1566694"/>
                    <a:pt x="863079" y="1470428"/>
                  </a:cubicBezTo>
                  <a:cubicBezTo>
                    <a:pt x="861221" y="1459278"/>
                    <a:pt x="861964" y="1451472"/>
                    <a:pt x="870885" y="1443295"/>
                  </a:cubicBezTo>
                  <a:cubicBezTo>
                    <a:pt x="893557" y="1422110"/>
                    <a:pt x="900247" y="1396092"/>
                    <a:pt x="893557" y="1365986"/>
                  </a:cubicBezTo>
                  <a:cubicBezTo>
                    <a:pt x="889840" y="1348888"/>
                    <a:pt x="900991" y="1141119"/>
                    <a:pt x="909539" y="1053030"/>
                  </a:cubicBezTo>
                  <a:cubicBezTo>
                    <a:pt x="911026" y="1039278"/>
                    <a:pt x="914000" y="874623"/>
                    <a:pt x="906938" y="804375"/>
                  </a:cubicBezTo>
                  <a:cubicBezTo>
                    <a:pt x="902106" y="755685"/>
                    <a:pt x="897274" y="706995"/>
                    <a:pt x="887610" y="659048"/>
                  </a:cubicBezTo>
                  <a:cubicBezTo>
                    <a:pt x="886124" y="651986"/>
                    <a:pt x="889097" y="651614"/>
                    <a:pt x="894300" y="650871"/>
                  </a:cubicBezTo>
                  <a:cubicBezTo>
                    <a:pt x="929610" y="643809"/>
                    <a:pt x="964548" y="634517"/>
                    <a:pt x="999115" y="622995"/>
                  </a:cubicBezTo>
                  <a:cubicBezTo>
                    <a:pt x="1030336" y="612588"/>
                    <a:pt x="1060442" y="598836"/>
                    <a:pt x="1089805" y="583968"/>
                  </a:cubicBezTo>
                  <a:cubicBezTo>
                    <a:pt x="1132176" y="562411"/>
                    <a:pt x="1170088" y="534163"/>
                    <a:pt x="1204654" y="500712"/>
                  </a:cubicBezTo>
                  <a:cubicBezTo>
                    <a:pt x="1270070" y="437154"/>
                    <a:pt x="1305008" y="360216"/>
                    <a:pt x="1307610" y="269154"/>
                  </a:cubicBezTo>
                  <a:cubicBezTo>
                    <a:pt x="1308725" y="237190"/>
                    <a:pt x="1309840" y="205225"/>
                    <a:pt x="1302406" y="172889"/>
                  </a:cubicBezTo>
                  <a:close/>
                </a:path>
              </a:pathLst>
            </a:custGeom>
            <a:solidFill>
              <a:srgbClr val="232323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99">
              <a:extLst>
                <a:ext uri="{FF2B5EF4-FFF2-40B4-BE49-F238E27FC236}">
                  <a16:creationId xmlns:a16="http://schemas.microsoft.com/office/drawing/2014/main" id="{4E569AE4-90A4-4F07-9204-E79924A1947E}"/>
                </a:ext>
              </a:extLst>
            </p:cNvPr>
            <p:cNvSpPr/>
            <p:nvPr/>
          </p:nvSpPr>
          <p:spPr>
            <a:xfrm>
              <a:off x="5262009" y="4061929"/>
              <a:ext cx="1011598" cy="1033994"/>
            </a:xfrm>
            <a:custGeom>
              <a:avLst/>
              <a:gdLst>
                <a:gd name="connsiteX0" fmla="*/ 963725 w 1011598"/>
                <a:gd name="connsiteY0" fmla="*/ 130066 h 1033994"/>
                <a:gd name="connsiteX1" fmla="*/ 986398 w 1011598"/>
                <a:gd name="connsiteY1" fmla="*/ 208862 h 1033994"/>
                <a:gd name="connsiteX2" fmla="*/ 991601 w 1011598"/>
                <a:gd name="connsiteY2" fmla="*/ 379836 h 1033994"/>
                <a:gd name="connsiteX3" fmla="*/ 992716 w 1011598"/>
                <a:gd name="connsiteY3" fmla="*/ 394703 h 1033994"/>
                <a:gd name="connsiteX4" fmla="*/ 968557 w 1011598"/>
                <a:gd name="connsiteY4" fmla="*/ 601729 h 1033994"/>
                <a:gd name="connsiteX5" fmla="*/ 950716 w 1011598"/>
                <a:gd name="connsiteY5" fmla="*/ 642243 h 1033994"/>
                <a:gd name="connsiteX6" fmla="*/ 825832 w 1011598"/>
                <a:gd name="connsiteY6" fmla="*/ 841464 h 1033994"/>
                <a:gd name="connsiteX7" fmla="*/ 583124 w 1011598"/>
                <a:gd name="connsiteY7" fmla="*/ 945163 h 1033994"/>
                <a:gd name="connsiteX8" fmla="*/ 566026 w 1011598"/>
                <a:gd name="connsiteY8" fmla="*/ 967835 h 1033994"/>
                <a:gd name="connsiteX9" fmla="*/ 570487 w 1011598"/>
                <a:gd name="connsiteY9" fmla="*/ 988278 h 1033994"/>
                <a:gd name="connsiteX10" fmla="*/ 559708 w 1011598"/>
                <a:gd name="connsiteY10" fmla="*/ 997198 h 1033994"/>
                <a:gd name="connsiteX11" fmla="*/ 457495 w 1011598"/>
                <a:gd name="connsiteY11" fmla="*/ 1033995 h 1033994"/>
                <a:gd name="connsiteX12" fmla="*/ 404345 w 1011598"/>
                <a:gd name="connsiteY12" fmla="*/ 1025818 h 1033994"/>
                <a:gd name="connsiteX13" fmla="*/ 316628 w 1011598"/>
                <a:gd name="connsiteY13" fmla="*/ 981588 h 1033994"/>
                <a:gd name="connsiteX14" fmla="*/ 298787 w 1011598"/>
                <a:gd name="connsiteY14" fmla="*/ 967835 h 1033994"/>
                <a:gd name="connsiteX15" fmla="*/ 278345 w 1011598"/>
                <a:gd name="connsiteY15" fmla="*/ 926207 h 1033994"/>
                <a:gd name="connsiteX16" fmla="*/ 52735 w 1011598"/>
                <a:gd name="connsiteY16" fmla="*/ 773074 h 1033994"/>
                <a:gd name="connsiteX17" fmla="*/ 51248 w 1011598"/>
                <a:gd name="connsiteY17" fmla="*/ 460490 h 1033994"/>
                <a:gd name="connsiteX18" fmla="*/ 59425 w 1011598"/>
                <a:gd name="connsiteY18" fmla="*/ 419977 h 1033994"/>
                <a:gd name="connsiteX19" fmla="*/ 65372 w 1011598"/>
                <a:gd name="connsiteY19" fmla="*/ 154225 h 1033994"/>
                <a:gd name="connsiteX20" fmla="*/ 331867 w 1011598"/>
                <a:gd name="connsiteY20" fmla="*/ 79145 h 1033994"/>
                <a:gd name="connsiteX21" fmla="*/ 431106 w 1011598"/>
                <a:gd name="connsiteY21" fmla="*/ 5181 h 1033994"/>
                <a:gd name="connsiteX22" fmla="*/ 454522 w 1011598"/>
                <a:gd name="connsiteY22" fmla="*/ 13730 h 1033994"/>
                <a:gd name="connsiteX23" fmla="*/ 558593 w 1011598"/>
                <a:gd name="connsiteY23" fmla="*/ 159429 h 1033994"/>
                <a:gd name="connsiteX24" fmla="*/ 727708 w 1011598"/>
                <a:gd name="connsiteY24" fmla="*/ 208119 h 1033994"/>
                <a:gd name="connsiteX25" fmla="*/ 854823 w 1011598"/>
                <a:gd name="connsiteY25" fmla="*/ 215553 h 1033994"/>
                <a:gd name="connsiteX26" fmla="*/ 931389 w 1011598"/>
                <a:gd name="connsiteY26" fmla="*/ 211836 h 1033994"/>
                <a:gd name="connsiteX27" fmla="*/ 948115 w 1011598"/>
                <a:gd name="connsiteY27" fmla="*/ 196968 h 1033994"/>
                <a:gd name="connsiteX28" fmla="*/ 954433 w 1011598"/>
                <a:gd name="connsiteY28" fmla="*/ 156455 h 1033994"/>
                <a:gd name="connsiteX29" fmla="*/ 963725 w 1011598"/>
                <a:gd name="connsiteY29" fmla="*/ 130066 h 103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11598" h="1033994">
                  <a:moveTo>
                    <a:pt x="963725" y="130066"/>
                  </a:moveTo>
                  <a:cubicBezTo>
                    <a:pt x="977849" y="154597"/>
                    <a:pt x="981194" y="182101"/>
                    <a:pt x="986398" y="208862"/>
                  </a:cubicBezTo>
                  <a:cubicBezTo>
                    <a:pt x="997177" y="265358"/>
                    <a:pt x="998292" y="322597"/>
                    <a:pt x="991601" y="379836"/>
                  </a:cubicBezTo>
                  <a:cubicBezTo>
                    <a:pt x="990858" y="384667"/>
                    <a:pt x="990486" y="389499"/>
                    <a:pt x="992716" y="394703"/>
                  </a:cubicBezTo>
                  <a:cubicBezTo>
                    <a:pt x="1027654" y="468667"/>
                    <a:pt x="1010929" y="537057"/>
                    <a:pt x="968557" y="601729"/>
                  </a:cubicBezTo>
                  <a:cubicBezTo>
                    <a:pt x="960008" y="614738"/>
                    <a:pt x="953318" y="626632"/>
                    <a:pt x="950716" y="642243"/>
                  </a:cubicBezTo>
                  <a:cubicBezTo>
                    <a:pt x="938079" y="726614"/>
                    <a:pt x="890876" y="790172"/>
                    <a:pt x="825832" y="841464"/>
                  </a:cubicBezTo>
                  <a:cubicBezTo>
                    <a:pt x="754469" y="897959"/>
                    <a:pt x="671955" y="929552"/>
                    <a:pt x="583124" y="945163"/>
                  </a:cubicBezTo>
                  <a:cubicBezTo>
                    <a:pt x="567141" y="948136"/>
                    <a:pt x="563053" y="954083"/>
                    <a:pt x="566026" y="967835"/>
                  </a:cubicBezTo>
                  <a:cubicBezTo>
                    <a:pt x="567513" y="974526"/>
                    <a:pt x="563053" y="982703"/>
                    <a:pt x="570487" y="988278"/>
                  </a:cubicBezTo>
                  <a:cubicBezTo>
                    <a:pt x="570115" y="995340"/>
                    <a:pt x="563796" y="995340"/>
                    <a:pt x="559708" y="997198"/>
                  </a:cubicBezTo>
                  <a:cubicBezTo>
                    <a:pt x="525885" y="1009835"/>
                    <a:pt x="491690" y="1021729"/>
                    <a:pt x="457495" y="1033995"/>
                  </a:cubicBezTo>
                  <a:cubicBezTo>
                    <a:pt x="440026" y="1029163"/>
                    <a:pt x="421442" y="1032508"/>
                    <a:pt x="404345" y="1025818"/>
                  </a:cubicBezTo>
                  <a:cubicBezTo>
                    <a:pt x="375726" y="1009835"/>
                    <a:pt x="346363" y="995711"/>
                    <a:pt x="316628" y="981588"/>
                  </a:cubicBezTo>
                  <a:cubicBezTo>
                    <a:pt x="309938" y="978242"/>
                    <a:pt x="301018" y="977499"/>
                    <a:pt x="298787" y="967835"/>
                  </a:cubicBezTo>
                  <a:cubicBezTo>
                    <a:pt x="306221" y="940331"/>
                    <a:pt x="303248" y="934384"/>
                    <a:pt x="278345" y="926207"/>
                  </a:cubicBezTo>
                  <a:cubicBezTo>
                    <a:pt x="188398" y="896844"/>
                    <a:pt x="109602" y="850756"/>
                    <a:pt x="52735" y="773074"/>
                  </a:cubicBezTo>
                  <a:cubicBezTo>
                    <a:pt x="-17141" y="676809"/>
                    <a:pt x="-17513" y="557499"/>
                    <a:pt x="51248" y="460490"/>
                  </a:cubicBezTo>
                  <a:cubicBezTo>
                    <a:pt x="60912" y="447110"/>
                    <a:pt x="62770" y="435588"/>
                    <a:pt x="59425" y="419977"/>
                  </a:cubicBezTo>
                  <a:cubicBezTo>
                    <a:pt x="43443" y="340437"/>
                    <a:pt x="47903" y="233765"/>
                    <a:pt x="65372" y="154225"/>
                  </a:cubicBezTo>
                  <a:cubicBezTo>
                    <a:pt x="66115" y="150508"/>
                    <a:pt x="251956" y="119659"/>
                    <a:pt x="331867" y="79145"/>
                  </a:cubicBezTo>
                  <a:cubicBezTo>
                    <a:pt x="364203" y="62791"/>
                    <a:pt x="399885" y="23765"/>
                    <a:pt x="431106" y="5181"/>
                  </a:cubicBezTo>
                  <a:cubicBezTo>
                    <a:pt x="445602" y="-3368"/>
                    <a:pt x="450434" y="-1881"/>
                    <a:pt x="454522" y="13730"/>
                  </a:cubicBezTo>
                  <a:cubicBezTo>
                    <a:pt x="470133" y="73199"/>
                    <a:pt x="507301" y="131181"/>
                    <a:pt x="558593" y="159429"/>
                  </a:cubicBezTo>
                  <a:cubicBezTo>
                    <a:pt x="611000" y="188420"/>
                    <a:pt x="668982" y="201057"/>
                    <a:pt x="727708" y="208119"/>
                  </a:cubicBezTo>
                  <a:cubicBezTo>
                    <a:pt x="770079" y="212951"/>
                    <a:pt x="812451" y="215924"/>
                    <a:pt x="854823" y="215553"/>
                  </a:cubicBezTo>
                  <a:cubicBezTo>
                    <a:pt x="880469" y="215553"/>
                    <a:pt x="905743" y="210349"/>
                    <a:pt x="931389" y="211836"/>
                  </a:cubicBezTo>
                  <a:cubicBezTo>
                    <a:pt x="941796" y="212579"/>
                    <a:pt x="946628" y="207004"/>
                    <a:pt x="948115" y="196968"/>
                  </a:cubicBezTo>
                  <a:cubicBezTo>
                    <a:pt x="949973" y="183588"/>
                    <a:pt x="952203" y="170207"/>
                    <a:pt x="954433" y="156455"/>
                  </a:cubicBezTo>
                  <a:cubicBezTo>
                    <a:pt x="957035" y="147906"/>
                    <a:pt x="956292" y="137871"/>
                    <a:pt x="963725" y="130066"/>
                  </a:cubicBezTo>
                  <a:close/>
                </a:path>
              </a:pathLst>
            </a:custGeom>
            <a:solidFill>
              <a:srgbClr val="F7DABA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00">
              <a:extLst>
                <a:ext uri="{FF2B5EF4-FFF2-40B4-BE49-F238E27FC236}">
                  <a16:creationId xmlns:a16="http://schemas.microsoft.com/office/drawing/2014/main" id="{1FC9740B-3514-401D-8B7C-D32468834421}"/>
                </a:ext>
              </a:extLst>
            </p:cNvPr>
            <p:cNvSpPr/>
            <p:nvPr/>
          </p:nvSpPr>
          <p:spPr>
            <a:xfrm>
              <a:off x="5408408" y="4429871"/>
              <a:ext cx="92176" cy="147185"/>
            </a:xfrm>
            <a:custGeom>
              <a:avLst/>
              <a:gdLst>
                <a:gd name="connsiteX0" fmla="*/ 92177 w 92176"/>
                <a:gd name="connsiteY0" fmla="*/ 73593 h 147185"/>
                <a:gd name="connsiteX1" fmla="*/ 46088 w 92176"/>
                <a:gd name="connsiteY1" fmla="*/ 147186 h 147185"/>
                <a:gd name="connsiteX2" fmla="*/ 0 w 92176"/>
                <a:gd name="connsiteY2" fmla="*/ 73593 h 147185"/>
                <a:gd name="connsiteX3" fmla="*/ 46088 w 92176"/>
                <a:gd name="connsiteY3" fmla="*/ 0 h 147185"/>
                <a:gd name="connsiteX4" fmla="*/ 92177 w 92176"/>
                <a:gd name="connsiteY4" fmla="*/ 73593 h 14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76" h="147185">
                  <a:moveTo>
                    <a:pt x="92177" y="73593"/>
                  </a:moveTo>
                  <a:cubicBezTo>
                    <a:pt x="92177" y="114237"/>
                    <a:pt x="71542" y="147186"/>
                    <a:pt x="46088" y="147186"/>
                  </a:cubicBezTo>
                  <a:cubicBezTo>
                    <a:pt x="20635" y="147186"/>
                    <a:pt x="0" y="114237"/>
                    <a:pt x="0" y="73593"/>
                  </a:cubicBezTo>
                  <a:cubicBezTo>
                    <a:pt x="0" y="32949"/>
                    <a:pt x="20635" y="0"/>
                    <a:pt x="46088" y="0"/>
                  </a:cubicBezTo>
                  <a:cubicBezTo>
                    <a:pt x="71542" y="0"/>
                    <a:pt x="92177" y="32949"/>
                    <a:pt x="92177" y="73593"/>
                  </a:cubicBezTo>
                  <a:close/>
                </a:path>
              </a:pathLst>
            </a:custGeom>
            <a:solidFill>
              <a:srgbClr val="0B0708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01">
              <a:extLst>
                <a:ext uri="{FF2B5EF4-FFF2-40B4-BE49-F238E27FC236}">
                  <a16:creationId xmlns:a16="http://schemas.microsoft.com/office/drawing/2014/main" id="{95E81B49-D5E6-4E14-A694-FA56B91AF60F}"/>
                </a:ext>
              </a:extLst>
            </p:cNvPr>
            <p:cNvSpPr/>
            <p:nvPr/>
          </p:nvSpPr>
          <p:spPr>
            <a:xfrm>
              <a:off x="5461930" y="4476703"/>
              <a:ext cx="67645" cy="40884"/>
            </a:xfrm>
            <a:custGeom>
              <a:avLst/>
              <a:gdLst>
                <a:gd name="connsiteX0" fmla="*/ 67646 w 67645"/>
                <a:gd name="connsiteY0" fmla="*/ 20442 h 40884"/>
                <a:gd name="connsiteX1" fmla="*/ 33823 w 67645"/>
                <a:gd name="connsiteY1" fmla="*/ 40885 h 40884"/>
                <a:gd name="connsiteX2" fmla="*/ 0 w 67645"/>
                <a:gd name="connsiteY2" fmla="*/ 20443 h 40884"/>
                <a:gd name="connsiteX3" fmla="*/ 33823 w 67645"/>
                <a:gd name="connsiteY3" fmla="*/ 0 h 40884"/>
                <a:gd name="connsiteX4" fmla="*/ 67646 w 67645"/>
                <a:gd name="connsiteY4" fmla="*/ 20442 h 4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45" h="40884">
                  <a:moveTo>
                    <a:pt x="67646" y="20442"/>
                  </a:moveTo>
                  <a:cubicBezTo>
                    <a:pt x="67646" y="31733"/>
                    <a:pt x="52503" y="40885"/>
                    <a:pt x="33823" y="40885"/>
                  </a:cubicBezTo>
                  <a:cubicBezTo>
                    <a:pt x="15143" y="40885"/>
                    <a:pt x="0" y="31733"/>
                    <a:pt x="0" y="20443"/>
                  </a:cubicBezTo>
                  <a:cubicBezTo>
                    <a:pt x="0" y="9152"/>
                    <a:pt x="15143" y="0"/>
                    <a:pt x="33823" y="0"/>
                  </a:cubicBezTo>
                  <a:cubicBezTo>
                    <a:pt x="52503" y="0"/>
                    <a:pt x="67646" y="9152"/>
                    <a:pt x="67646" y="20442"/>
                  </a:cubicBezTo>
                  <a:close/>
                </a:path>
              </a:pathLst>
            </a:custGeom>
            <a:solidFill>
              <a:srgbClr val="F2F2F2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02">
              <a:extLst>
                <a:ext uri="{FF2B5EF4-FFF2-40B4-BE49-F238E27FC236}">
                  <a16:creationId xmlns:a16="http://schemas.microsoft.com/office/drawing/2014/main" id="{2E8226EF-1538-441F-9B8B-3FB70484D090}"/>
                </a:ext>
              </a:extLst>
            </p:cNvPr>
            <p:cNvSpPr/>
            <p:nvPr/>
          </p:nvSpPr>
          <p:spPr>
            <a:xfrm>
              <a:off x="5656319" y="4440278"/>
              <a:ext cx="92176" cy="147185"/>
            </a:xfrm>
            <a:custGeom>
              <a:avLst/>
              <a:gdLst>
                <a:gd name="connsiteX0" fmla="*/ 92177 w 92176"/>
                <a:gd name="connsiteY0" fmla="*/ 73593 h 147185"/>
                <a:gd name="connsiteX1" fmla="*/ 46088 w 92176"/>
                <a:gd name="connsiteY1" fmla="*/ 147186 h 147185"/>
                <a:gd name="connsiteX2" fmla="*/ 0 w 92176"/>
                <a:gd name="connsiteY2" fmla="*/ 73593 h 147185"/>
                <a:gd name="connsiteX3" fmla="*/ 46088 w 92176"/>
                <a:gd name="connsiteY3" fmla="*/ 0 h 147185"/>
                <a:gd name="connsiteX4" fmla="*/ 92177 w 92176"/>
                <a:gd name="connsiteY4" fmla="*/ 73593 h 14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76" h="147185">
                  <a:moveTo>
                    <a:pt x="92177" y="73593"/>
                  </a:moveTo>
                  <a:cubicBezTo>
                    <a:pt x="92177" y="114237"/>
                    <a:pt x="71542" y="147186"/>
                    <a:pt x="46088" y="147186"/>
                  </a:cubicBezTo>
                  <a:cubicBezTo>
                    <a:pt x="20634" y="147186"/>
                    <a:pt x="0" y="114237"/>
                    <a:pt x="0" y="73593"/>
                  </a:cubicBezTo>
                  <a:cubicBezTo>
                    <a:pt x="0" y="32949"/>
                    <a:pt x="20634" y="0"/>
                    <a:pt x="46088" y="0"/>
                  </a:cubicBezTo>
                  <a:cubicBezTo>
                    <a:pt x="71542" y="0"/>
                    <a:pt x="92177" y="32949"/>
                    <a:pt x="92177" y="73593"/>
                  </a:cubicBezTo>
                  <a:close/>
                </a:path>
              </a:pathLst>
            </a:custGeom>
            <a:solidFill>
              <a:srgbClr val="0B0708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03">
              <a:extLst>
                <a:ext uri="{FF2B5EF4-FFF2-40B4-BE49-F238E27FC236}">
                  <a16:creationId xmlns:a16="http://schemas.microsoft.com/office/drawing/2014/main" id="{1B3F63CB-F6AD-4D11-A2D6-BDF0092A98FF}"/>
                </a:ext>
              </a:extLst>
            </p:cNvPr>
            <p:cNvSpPr/>
            <p:nvPr/>
          </p:nvSpPr>
          <p:spPr>
            <a:xfrm>
              <a:off x="5709841" y="4487110"/>
              <a:ext cx="67645" cy="40884"/>
            </a:xfrm>
            <a:custGeom>
              <a:avLst/>
              <a:gdLst>
                <a:gd name="connsiteX0" fmla="*/ 67646 w 67645"/>
                <a:gd name="connsiteY0" fmla="*/ 20442 h 40884"/>
                <a:gd name="connsiteX1" fmla="*/ 33823 w 67645"/>
                <a:gd name="connsiteY1" fmla="*/ 40885 h 40884"/>
                <a:gd name="connsiteX2" fmla="*/ 0 w 67645"/>
                <a:gd name="connsiteY2" fmla="*/ 20442 h 40884"/>
                <a:gd name="connsiteX3" fmla="*/ 33823 w 67645"/>
                <a:gd name="connsiteY3" fmla="*/ 0 h 40884"/>
                <a:gd name="connsiteX4" fmla="*/ 67646 w 67645"/>
                <a:gd name="connsiteY4" fmla="*/ 20442 h 4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45" h="40884">
                  <a:moveTo>
                    <a:pt x="67646" y="20442"/>
                  </a:moveTo>
                  <a:cubicBezTo>
                    <a:pt x="67646" y="31733"/>
                    <a:pt x="52503" y="40885"/>
                    <a:pt x="33823" y="40885"/>
                  </a:cubicBezTo>
                  <a:cubicBezTo>
                    <a:pt x="15143" y="40885"/>
                    <a:pt x="0" y="31733"/>
                    <a:pt x="0" y="20442"/>
                  </a:cubicBezTo>
                  <a:cubicBezTo>
                    <a:pt x="0" y="9152"/>
                    <a:pt x="15143" y="0"/>
                    <a:pt x="33823" y="0"/>
                  </a:cubicBezTo>
                  <a:cubicBezTo>
                    <a:pt x="52503" y="0"/>
                    <a:pt x="67646" y="9152"/>
                    <a:pt x="67646" y="20442"/>
                  </a:cubicBezTo>
                  <a:close/>
                </a:path>
              </a:pathLst>
            </a:custGeom>
            <a:solidFill>
              <a:srgbClr val="F2F2F2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04">
              <a:extLst>
                <a:ext uri="{FF2B5EF4-FFF2-40B4-BE49-F238E27FC236}">
                  <a16:creationId xmlns:a16="http://schemas.microsoft.com/office/drawing/2014/main" id="{3A618321-C193-491C-9DC5-A26FA6E542EA}"/>
                </a:ext>
              </a:extLst>
            </p:cNvPr>
            <p:cNvSpPr/>
            <p:nvPr/>
          </p:nvSpPr>
          <p:spPr>
            <a:xfrm>
              <a:off x="5448549" y="5021868"/>
              <a:ext cx="510318" cy="389241"/>
            </a:xfrm>
            <a:custGeom>
              <a:avLst/>
              <a:gdLst>
                <a:gd name="connsiteX0" fmla="*/ 422230 w 510318"/>
                <a:gd name="connsiteY0" fmla="*/ 52498 h 389241"/>
                <a:gd name="connsiteX1" fmla="*/ 397699 w 510318"/>
                <a:gd name="connsiteY1" fmla="*/ 39489 h 389241"/>
                <a:gd name="connsiteX2" fmla="*/ 384318 w 510318"/>
                <a:gd name="connsiteY2" fmla="*/ 28710 h 389241"/>
                <a:gd name="connsiteX3" fmla="*/ 338601 w 510318"/>
                <a:gd name="connsiteY3" fmla="*/ 45064 h 389241"/>
                <a:gd name="connsiteX4" fmla="*/ 272070 w 510318"/>
                <a:gd name="connsiteY4" fmla="*/ 72197 h 389241"/>
                <a:gd name="connsiteX5" fmla="*/ 251628 w 510318"/>
                <a:gd name="connsiteY5" fmla="*/ 65507 h 389241"/>
                <a:gd name="connsiteX6" fmla="*/ 217434 w 510318"/>
                <a:gd name="connsiteY6" fmla="*/ 61418 h 389241"/>
                <a:gd name="connsiteX7" fmla="*/ 217434 w 510318"/>
                <a:gd name="connsiteY7" fmla="*/ 61418 h 389241"/>
                <a:gd name="connsiteX8" fmla="*/ 217434 w 510318"/>
                <a:gd name="connsiteY8" fmla="*/ 61418 h 389241"/>
                <a:gd name="connsiteX9" fmla="*/ 112248 w 510318"/>
                <a:gd name="connsiteY9" fmla="*/ 8268 h 389241"/>
                <a:gd name="connsiteX10" fmla="*/ 68761 w 510318"/>
                <a:gd name="connsiteY10" fmla="*/ 12356 h 389241"/>
                <a:gd name="connsiteX11" fmla="*/ 18584 w 510318"/>
                <a:gd name="connsiteY11" fmla="*/ 27595 h 389241"/>
                <a:gd name="connsiteX12" fmla="*/ 0 w 510318"/>
                <a:gd name="connsiteY12" fmla="*/ 27967 h 389241"/>
                <a:gd name="connsiteX13" fmla="*/ 223380 w 510318"/>
                <a:gd name="connsiteY13" fmla="*/ 389241 h 389241"/>
                <a:gd name="connsiteX14" fmla="*/ 510318 w 510318"/>
                <a:gd name="connsiteY14" fmla="*/ 31684 h 389241"/>
                <a:gd name="connsiteX15" fmla="*/ 422230 w 510318"/>
                <a:gd name="connsiteY15" fmla="*/ 52498 h 389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0318" h="389241">
                  <a:moveTo>
                    <a:pt x="422230" y="52498"/>
                  </a:moveTo>
                  <a:cubicBezTo>
                    <a:pt x="407734" y="56587"/>
                    <a:pt x="401787" y="52870"/>
                    <a:pt x="397699" y="39489"/>
                  </a:cubicBezTo>
                  <a:cubicBezTo>
                    <a:pt x="396212" y="34657"/>
                    <a:pt x="396584" y="22020"/>
                    <a:pt x="384318" y="28710"/>
                  </a:cubicBezTo>
                  <a:cubicBezTo>
                    <a:pt x="369079" y="34286"/>
                    <a:pt x="353469" y="38746"/>
                    <a:pt x="338601" y="45064"/>
                  </a:cubicBezTo>
                  <a:cubicBezTo>
                    <a:pt x="316672" y="54356"/>
                    <a:pt x="291770" y="57330"/>
                    <a:pt x="272070" y="72197"/>
                  </a:cubicBezTo>
                  <a:cubicBezTo>
                    <a:pt x="266124" y="67737"/>
                    <a:pt x="259062" y="66622"/>
                    <a:pt x="251628" y="65507"/>
                  </a:cubicBezTo>
                  <a:cubicBezTo>
                    <a:pt x="240106" y="64020"/>
                    <a:pt x="228212" y="67737"/>
                    <a:pt x="217434" y="61418"/>
                  </a:cubicBezTo>
                  <a:cubicBezTo>
                    <a:pt x="217434" y="61418"/>
                    <a:pt x="217434" y="61418"/>
                    <a:pt x="217434" y="61418"/>
                  </a:cubicBezTo>
                  <a:cubicBezTo>
                    <a:pt x="217434" y="61418"/>
                    <a:pt x="217434" y="61418"/>
                    <a:pt x="217434" y="61418"/>
                  </a:cubicBezTo>
                  <a:cubicBezTo>
                    <a:pt x="183610" y="41348"/>
                    <a:pt x="147186" y="26109"/>
                    <a:pt x="112248" y="8268"/>
                  </a:cubicBezTo>
                  <a:cubicBezTo>
                    <a:pt x="96265" y="-4369"/>
                    <a:pt x="82141" y="-2139"/>
                    <a:pt x="68761" y="12356"/>
                  </a:cubicBezTo>
                  <a:cubicBezTo>
                    <a:pt x="55009" y="26852"/>
                    <a:pt x="38283" y="32427"/>
                    <a:pt x="18584" y="27595"/>
                  </a:cubicBezTo>
                  <a:cubicBezTo>
                    <a:pt x="12637" y="26109"/>
                    <a:pt x="6318" y="27595"/>
                    <a:pt x="0" y="27967"/>
                  </a:cubicBezTo>
                  <a:cubicBezTo>
                    <a:pt x="33823" y="83348"/>
                    <a:pt x="216690" y="383666"/>
                    <a:pt x="223380" y="389241"/>
                  </a:cubicBezTo>
                  <a:cubicBezTo>
                    <a:pt x="237876" y="370657"/>
                    <a:pt x="469433" y="82604"/>
                    <a:pt x="510318" y="31684"/>
                  </a:cubicBezTo>
                  <a:cubicBezTo>
                    <a:pt x="481327" y="38374"/>
                    <a:pt x="451221" y="44321"/>
                    <a:pt x="422230" y="52498"/>
                  </a:cubicBezTo>
                  <a:close/>
                </a:path>
              </a:pathLst>
            </a:custGeom>
            <a:solidFill>
              <a:srgbClr val="E6E6E6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05">
              <a:extLst>
                <a:ext uri="{FF2B5EF4-FFF2-40B4-BE49-F238E27FC236}">
                  <a16:creationId xmlns:a16="http://schemas.microsoft.com/office/drawing/2014/main" id="{4F94450F-AA8F-4662-AE42-4F522D2489FD}"/>
                </a:ext>
              </a:extLst>
            </p:cNvPr>
            <p:cNvSpPr/>
            <p:nvPr/>
          </p:nvSpPr>
          <p:spPr>
            <a:xfrm>
              <a:off x="3870019" y="6512029"/>
              <a:ext cx="301805" cy="147185"/>
            </a:xfrm>
            <a:custGeom>
              <a:avLst/>
              <a:gdLst>
                <a:gd name="connsiteX0" fmla="*/ 301805 w 301805"/>
                <a:gd name="connsiteY0" fmla="*/ 73593 h 147185"/>
                <a:gd name="connsiteX1" fmla="*/ 150903 w 301805"/>
                <a:gd name="connsiteY1" fmla="*/ 147186 h 147185"/>
                <a:gd name="connsiteX2" fmla="*/ 0 w 301805"/>
                <a:gd name="connsiteY2" fmla="*/ 73593 h 147185"/>
                <a:gd name="connsiteX3" fmla="*/ 150903 w 301805"/>
                <a:gd name="connsiteY3" fmla="*/ 0 h 147185"/>
                <a:gd name="connsiteX4" fmla="*/ 301805 w 301805"/>
                <a:gd name="connsiteY4" fmla="*/ 73593 h 14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805" h="147185">
                  <a:moveTo>
                    <a:pt x="301805" y="73593"/>
                  </a:moveTo>
                  <a:cubicBezTo>
                    <a:pt x="301805" y="114237"/>
                    <a:pt x="234244" y="147186"/>
                    <a:pt x="150903" y="147186"/>
                  </a:cubicBezTo>
                  <a:cubicBezTo>
                    <a:pt x="67561" y="147186"/>
                    <a:pt x="0" y="114237"/>
                    <a:pt x="0" y="73593"/>
                  </a:cubicBezTo>
                  <a:cubicBezTo>
                    <a:pt x="0" y="32949"/>
                    <a:pt x="67561" y="0"/>
                    <a:pt x="150903" y="0"/>
                  </a:cubicBezTo>
                  <a:cubicBezTo>
                    <a:pt x="234244" y="0"/>
                    <a:pt x="301805" y="32949"/>
                    <a:pt x="301805" y="73593"/>
                  </a:cubicBezTo>
                  <a:close/>
                </a:path>
              </a:pathLst>
            </a:custGeom>
            <a:solidFill>
              <a:srgbClr val="232323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6">
              <a:extLst>
                <a:ext uri="{FF2B5EF4-FFF2-40B4-BE49-F238E27FC236}">
                  <a16:creationId xmlns:a16="http://schemas.microsoft.com/office/drawing/2014/main" id="{DCA3567A-E041-4945-828D-904E6742CF56}"/>
                </a:ext>
              </a:extLst>
            </p:cNvPr>
            <p:cNvSpPr/>
            <p:nvPr/>
          </p:nvSpPr>
          <p:spPr>
            <a:xfrm>
              <a:off x="4440675" y="6447946"/>
              <a:ext cx="334611" cy="246292"/>
            </a:xfrm>
            <a:custGeom>
              <a:avLst/>
              <a:gdLst>
                <a:gd name="connsiteX0" fmla="*/ 193895 w 334611"/>
                <a:gd name="connsiteY0" fmla="*/ 54521 h 246292"/>
                <a:gd name="connsiteX1" fmla="*/ 308022 w 334611"/>
                <a:gd name="connsiteY1" fmla="*/ 177668 h 246292"/>
                <a:gd name="connsiteX2" fmla="*/ 140717 w 334611"/>
                <a:gd name="connsiteY2" fmla="*/ 191772 h 246292"/>
                <a:gd name="connsiteX3" fmla="*/ 26589 w 334611"/>
                <a:gd name="connsiteY3" fmla="*/ 68625 h 246292"/>
                <a:gd name="connsiteX4" fmla="*/ 193895 w 334611"/>
                <a:gd name="connsiteY4" fmla="*/ 54521 h 24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611" h="246292">
                  <a:moveTo>
                    <a:pt x="193895" y="54521"/>
                  </a:moveTo>
                  <a:cubicBezTo>
                    <a:pt x="271611" y="84632"/>
                    <a:pt x="322707" y="139767"/>
                    <a:pt x="308022" y="177668"/>
                  </a:cubicBezTo>
                  <a:cubicBezTo>
                    <a:pt x="293338" y="215568"/>
                    <a:pt x="218432" y="221883"/>
                    <a:pt x="140717" y="191772"/>
                  </a:cubicBezTo>
                  <a:cubicBezTo>
                    <a:pt x="63001" y="161661"/>
                    <a:pt x="11905" y="106526"/>
                    <a:pt x="26589" y="68625"/>
                  </a:cubicBezTo>
                  <a:cubicBezTo>
                    <a:pt x="41274" y="30725"/>
                    <a:pt x="116179" y="24410"/>
                    <a:pt x="193895" y="54521"/>
                  </a:cubicBezTo>
                  <a:close/>
                </a:path>
              </a:pathLst>
            </a:custGeom>
            <a:solidFill>
              <a:srgbClr val="232323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07">
              <a:extLst>
                <a:ext uri="{FF2B5EF4-FFF2-40B4-BE49-F238E27FC236}">
                  <a16:creationId xmlns:a16="http://schemas.microsoft.com/office/drawing/2014/main" id="{F9BD8083-AB96-4604-BC98-D9B75060541F}"/>
                </a:ext>
              </a:extLst>
            </p:cNvPr>
            <p:cNvSpPr/>
            <p:nvPr/>
          </p:nvSpPr>
          <p:spPr>
            <a:xfrm>
              <a:off x="5865947" y="6497534"/>
              <a:ext cx="301805" cy="147185"/>
            </a:xfrm>
            <a:custGeom>
              <a:avLst/>
              <a:gdLst>
                <a:gd name="connsiteX0" fmla="*/ 301805 w 301805"/>
                <a:gd name="connsiteY0" fmla="*/ 73593 h 147185"/>
                <a:gd name="connsiteX1" fmla="*/ 150903 w 301805"/>
                <a:gd name="connsiteY1" fmla="*/ 147186 h 147185"/>
                <a:gd name="connsiteX2" fmla="*/ 0 w 301805"/>
                <a:gd name="connsiteY2" fmla="*/ 73593 h 147185"/>
                <a:gd name="connsiteX3" fmla="*/ 150903 w 301805"/>
                <a:gd name="connsiteY3" fmla="*/ 0 h 147185"/>
                <a:gd name="connsiteX4" fmla="*/ 301805 w 301805"/>
                <a:gd name="connsiteY4" fmla="*/ 73593 h 14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805" h="147185">
                  <a:moveTo>
                    <a:pt x="301805" y="73593"/>
                  </a:moveTo>
                  <a:cubicBezTo>
                    <a:pt x="301805" y="114237"/>
                    <a:pt x="234244" y="147186"/>
                    <a:pt x="150903" y="147186"/>
                  </a:cubicBezTo>
                  <a:cubicBezTo>
                    <a:pt x="67561" y="147186"/>
                    <a:pt x="0" y="114237"/>
                    <a:pt x="0" y="73593"/>
                  </a:cubicBezTo>
                  <a:cubicBezTo>
                    <a:pt x="0" y="32949"/>
                    <a:pt x="67562" y="0"/>
                    <a:pt x="150903" y="0"/>
                  </a:cubicBezTo>
                  <a:cubicBezTo>
                    <a:pt x="234244" y="0"/>
                    <a:pt x="301805" y="32949"/>
                    <a:pt x="301805" y="73593"/>
                  </a:cubicBezTo>
                  <a:close/>
                </a:path>
              </a:pathLst>
            </a:custGeom>
            <a:solidFill>
              <a:srgbClr val="232323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08">
              <a:extLst>
                <a:ext uri="{FF2B5EF4-FFF2-40B4-BE49-F238E27FC236}">
                  <a16:creationId xmlns:a16="http://schemas.microsoft.com/office/drawing/2014/main" id="{0B70C8E9-314B-4D3B-B7F1-436C46237C57}"/>
                </a:ext>
              </a:extLst>
            </p:cNvPr>
            <p:cNvSpPr/>
            <p:nvPr/>
          </p:nvSpPr>
          <p:spPr>
            <a:xfrm>
              <a:off x="5256123" y="6433965"/>
              <a:ext cx="334421" cy="244866"/>
            </a:xfrm>
            <a:custGeom>
              <a:avLst/>
              <a:gdLst>
                <a:gd name="connsiteX0" fmla="*/ 308260 w 334421"/>
                <a:gd name="connsiteY0" fmla="*/ 68787 h 244866"/>
                <a:gd name="connsiteX1" fmla="*/ 193373 w 334421"/>
                <a:gd name="connsiteY1" fmla="*/ 191220 h 244866"/>
                <a:gd name="connsiteX2" fmla="*/ 26162 w 334421"/>
                <a:gd name="connsiteY2" fmla="*/ 176079 h 244866"/>
                <a:gd name="connsiteX3" fmla="*/ 141049 w 334421"/>
                <a:gd name="connsiteY3" fmla="*/ 53646 h 244866"/>
                <a:gd name="connsiteX4" fmla="*/ 308260 w 334421"/>
                <a:gd name="connsiteY4" fmla="*/ 68787 h 24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421" h="244866">
                  <a:moveTo>
                    <a:pt x="308260" y="68787"/>
                  </a:moveTo>
                  <a:cubicBezTo>
                    <a:pt x="322709" y="106777"/>
                    <a:pt x="271272" y="161593"/>
                    <a:pt x="193373" y="191220"/>
                  </a:cubicBezTo>
                  <a:cubicBezTo>
                    <a:pt x="115474" y="220848"/>
                    <a:pt x="40611" y="214069"/>
                    <a:pt x="26162" y="176079"/>
                  </a:cubicBezTo>
                  <a:cubicBezTo>
                    <a:pt x="11713" y="138089"/>
                    <a:pt x="63150" y="83274"/>
                    <a:pt x="141049" y="53646"/>
                  </a:cubicBezTo>
                  <a:cubicBezTo>
                    <a:pt x="218948" y="24018"/>
                    <a:pt x="293811" y="30797"/>
                    <a:pt x="308260" y="68787"/>
                  </a:cubicBezTo>
                  <a:close/>
                </a:path>
              </a:pathLst>
            </a:custGeom>
            <a:solidFill>
              <a:srgbClr val="232323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09">
              <a:extLst>
                <a:ext uri="{FF2B5EF4-FFF2-40B4-BE49-F238E27FC236}">
                  <a16:creationId xmlns:a16="http://schemas.microsoft.com/office/drawing/2014/main" id="{05364B4B-C379-44B0-9955-932A57665A21}"/>
                </a:ext>
              </a:extLst>
            </p:cNvPr>
            <p:cNvSpPr/>
            <p:nvPr/>
          </p:nvSpPr>
          <p:spPr>
            <a:xfrm>
              <a:off x="4078161" y="5035757"/>
              <a:ext cx="508831" cy="389104"/>
            </a:xfrm>
            <a:custGeom>
              <a:avLst/>
              <a:gdLst>
                <a:gd name="connsiteX0" fmla="*/ 492478 w 508831"/>
                <a:gd name="connsiteY0" fmla="*/ 27458 h 389104"/>
                <a:gd name="connsiteX1" fmla="*/ 438584 w 508831"/>
                <a:gd name="connsiteY1" fmla="*/ 9989 h 389104"/>
                <a:gd name="connsiteX2" fmla="*/ 399557 w 508831"/>
                <a:gd name="connsiteY2" fmla="*/ 8131 h 389104"/>
                <a:gd name="connsiteX3" fmla="*/ 294000 w 508831"/>
                <a:gd name="connsiteY3" fmla="*/ 64627 h 389104"/>
                <a:gd name="connsiteX4" fmla="*/ 294000 w 508831"/>
                <a:gd name="connsiteY4" fmla="*/ 64627 h 389104"/>
                <a:gd name="connsiteX5" fmla="*/ 294000 w 508831"/>
                <a:gd name="connsiteY5" fmla="*/ 64627 h 389104"/>
                <a:gd name="connsiteX6" fmla="*/ 239363 w 508831"/>
                <a:gd name="connsiteY6" fmla="*/ 68715 h 389104"/>
                <a:gd name="connsiteX7" fmla="*/ 127487 w 508831"/>
                <a:gd name="connsiteY7" fmla="*/ 29317 h 389104"/>
                <a:gd name="connsiteX8" fmla="*/ 111876 w 508831"/>
                <a:gd name="connsiteY8" fmla="*/ 42697 h 389104"/>
                <a:gd name="connsiteX9" fmla="*/ 90319 w 508831"/>
                <a:gd name="connsiteY9" fmla="*/ 53476 h 389104"/>
                <a:gd name="connsiteX10" fmla="*/ 0 w 508831"/>
                <a:gd name="connsiteY10" fmla="*/ 34520 h 389104"/>
                <a:gd name="connsiteX11" fmla="*/ 245310 w 508831"/>
                <a:gd name="connsiteY11" fmla="*/ 335211 h 389104"/>
                <a:gd name="connsiteX12" fmla="*/ 287310 w 508831"/>
                <a:gd name="connsiteY12" fmla="*/ 389104 h 389104"/>
                <a:gd name="connsiteX13" fmla="*/ 300318 w 508831"/>
                <a:gd name="connsiteY13" fmla="*/ 369034 h 389104"/>
                <a:gd name="connsiteX14" fmla="*/ 300318 w 508831"/>
                <a:gd name="connsiteY14" fmla="*/ 369034 h 389104"/>
                <a:gd name="connsiteX15" fmla="*/ 508832 w 508831"/>
                <a:gd name="connsiteY15" fmla="*/ 30804 h 389104"/>
                <a:gd name="connsiteX16" fmla="*/ 492478 w 508831"/>
                <a:gd name="connsiteY16" fmla="*/ 27458 h 389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8831" h="389104">
                  <a:moveTo>
                    <a:pt x="492478" y="27458"/>
                  </a:moveTo>
                  <a:cubicBezTo>
                    <a:pt x="470548" y="32662"/>
                    <a:pt x="453079" y="25600"/>
                    <a:pt x="438584" y="9989"/>
                  </a:cubicBezTo>
                  <a:cubicBezTo>
                    <a:pt x="425575" y="-3763"/>
                    <a:pt x="413309" y="-2276"/>
                    <a:pt x="399557" y="8131"/>
                  </a:cubicBezTo>
                  <a:cubicBezTo>
                    <a:pt x="367221" y="24113"/>
                    <a:pt x="316672" y="53476"/>
                    <a:pt x="294000" y="64627"/>
                  </a:cubicBezTo>
                  <a:cubicBezTo>
                    <a:pt x="294000" y="64627"/>
                    <a:pt x="294000" y="64627"/>
                    <a:pt x="294000" y="64627"/>
                  </a:cubicBezTo>
                  <a:lnTo>
                    <a:pt x="294000" y="64627"/>
                  </a:lnTo>
                  <a:cubicBezTo>
                    <a:pt x="275787" y="66113"/>
                    <a:pt x="257575" y="67228"/>
                    <a:pt x="239363" y="68715"/>
                  </a:cubicBezTo>
                  <a:cubicBezTo>
                    <a:pt x="202195" y="55706"/>
                    <a:pt x="164655" y="42326"/>
                    <a:pt x="127487" y="29317"/>
                  </a:cubicBezTo>
                  <a:cubicBezTo>
                    <a:pt x="112991" y="22627"/>
                    <a:pt x="114478" y="36751"/>
                    <a:pt x="111876" y="42697"/>
                  </a:cubicBezTo>
                  <a:cubicBezTo>
                    <a:pt x="107416" y="53848"/>
                    <a:pt x="102584" y="56078"/>
                    <a:pt x="90319" y="53476"/>
                  </a:cubicBezTo>
                  <a:cubicBezTo>
                    <a:pt x="60212" y="47529"/>
                    <a:pt x="30850" y="36751"/>
                    <a:pt x="0" y="34520"/>
                  </a:cubicBezTo>
                  <a:cubicBezTo>
                    <a:pt x="47947" y="93989"/>
                    <a:pt x="245310" y="335211"/>
                    <a:pt x="245310" y="335211"/>
                  </a:cubicBezTo>
                  <a:cubicBezTo>
                    <a:pt x="257203" y="354538"/>
                    <a:pt x="273186" y="370892"/>
                    <a:pt x="287310" y="389104"/>
                  </a:cubicBezTo>
                  <a:cubicBezTo>
                    <a:pt x="293628" y="382414"/>
                    <a:pt x="300318" y="369034"/>
                    <a:pt x="300318" y="369034"/>
                  </a:cubicBezTo>
                  <a:cubicBezTo>
                    <a:pt x="300318" y="369034"/>
                    <a:pt x="300318" y="369034"/>
                    <a:pt x="300318" y="369034"/>
                  </a:cubicBezTo>
                  <a:cubicBezTo>
                    <a:pt x="304779" y="362343"/>
                    <a:pt x="443787" y="137104"/>
                    <a:pt x="508832" y="30804"/>
                  </a:cubicBezTo>
                  <a:cubicBezTo>
                    <a:pt x="504743" y="23370"/>
                    <a:pt x="497309" y="26343"/>
                    <a:pt x="492478" y="27458"/>
                  </a:cubicBezTo>
                  <a:close/>
                </a:path>
              </a:pathLst>
            </a:custGeom>
            <a:solidFill>
              <a:srgbClr val="E6E6E6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10">
              <a:extLst>
                <a:ext uri="{FF2B5EF4-FFF2-40B4-BE49-F238E27FC236}">
                  <a16:creationId xmlns:a16="http://schemas.microsoft.com/office/drawing/2014/main" id="{C8C6EF8B-866B-413B-AD6E-6EAE7B4595BF}"/>
                </a:ext>
              </a:extLst>
            </p:cNvPr>
            <p:cNvSpPr/>
            <p:nvPr/>
          </p:nvSpPr>
          <p:spPr>
            <a:xfrm>
              <a:off x="3759735" y="4014425"/>
              <a:ext cx="1014919" cy="1094135"/>
            </a:xfrm>
            <a:custGeom>
              <a:avLst/>
              <a:gdLst>
                <a:gd name="connsiteX0" fmla="*/ 836178 w 1014919"/>
                <a:gd name="connsiteY0" fmla="*/ 6225 h 1094135"/>
                <a:gd name="connsiteX1" fmla="*/ 950284 w 1014919"/>
                <a:gd name="connsiteY1" fmla="*/ 231463 h 1094135"/>
                <a:gd name="connsiteX2" fmla="*/ 954372 w 1014919"/>
                <a:gd name="connsiteY2" fmla="*/ 487552 h 1094135"/>
                <a:gd name="connsiteX3" fmla="*/ 957346 w 1014919"/>
                <a:gd name="connsiteY3" fmla="*/ 513198 h 1094135"/>
                <a:gd name="connsiteX4" fmla="*/ 906797 w 1014919"/>
                <a:gd name="connsiteY4" fmla="*/ 895286 h 1094135"/>
                <a:gd name="connsiteX5" fmla="*/ 733222 w 1014919"/>
                <a:gd name="connsiteY5" fmla="*/ 989321 h 1094135"/>
                <a:gd name="connsiteX6" fmla="*/ 717983 w 1014919"/>
                <a:gd name="connsiteY6" fmla="*/ 1029091 h 1094135"/>
                <a:gd name="connsiteX7" fmla="*/ 704231 w 1014919"/>
                <a:gd name="connsiteY7" fmla="*/ 1039870 h 1094135"/>
                <a:gd name="connsiteX8" fmla="*/ 609824 w 1014919"/>
                <a:gd name="connsiteY8" fmla="*/ 1089304 h 1094135"/>
                <a:gd name="connsiteX9" fmla="*/ 559647 w 1014919"/>
                <a:gd name="connsiteY9" fmla="*/ 1094136 h 1094135"/>
                <a:gd name="connsiteX10" fmla="*/ 452231 w 1014919"/>
                <a:gd name="connsiteY10" fmla="*/ 1056968 h 1094135"/>
                <a:gd name="connsiteX11" fmla="*/ 445912 w 1014919"/>
                <a:gd name="connsiteY11" fmla="*/ 1049906 h 1094135"/>
                <a:gd name="connsiteX12" fmla="*/ 449257 w 1014919"/>
                <a:gd name="connsiteY12" fmla="*/ 1020914 h 1094135"/>
                <a:gd name="connsiteX13" fmla="*/ 434390 w 1014919"/>
                <a:gd name="connsiteY13" fmla="*/ 1007534 h 1094135"/>
                <a:gd name="connsiteX14" fmla="*/ 206550 w 1014919"/>
                <a:gd name="connsiteY14" fmla="*/ 915729 h 1094135"/>
                <a:gd name="connsiteX15" fmla="*/ 63824 w 1014919"/>
                <a:gd name="connsiteY15" fmla="*/ 697923 h 1094135"/>
                <a:gd name="connsiteX16" fmla="*/ 47098 w 1014919"/>
                <a:gd name="connsiteY16" fmla="*/ 666702 h 1094135"/>
                <a:gd name="connsiteX17" fmla="*/ 1382 w 1014919"/>
                <a:gd name="connsiteY17" fmla="*/ 555569 h 1094135"/>
                <a:gd name="connsiteX18" fmla="*/ 9187 w 1014919"/>
                <a:gd name="connsiteY18" fmla="*/ 474915 h 1094135"/>
                <a:gd name="connsiteX19" fmla="*/ 161948 w 1014919"/>
                <a:gd name="connsiteY19" fmla="*/ 433658 h 1094135"/>
                <a:gd name="connsiteX20" fmla="*/ 217700 w 1014919"/>
                <a:gd name="connsiteY20" fmla="*/ 505764 h 1094135"/>
                <a:gd name="connsiteX21" fmla="*/ 236656 w 1014919"/>
                <a:gd name="connsiteY21" fmla="*/ 508738 h 1094135"/>
                <a:gd name="connsiteX22" fmla="*/ 333665 w 1014919"/>
                <a:gd name="connsiteY22" fmla="*/ 235924 h 1094135"/>
                <a:gd name="connsiteX23" fmla="*/ 352249 w 1014919"/>
                <a:gd name="connsiteY23" fmla="*/ 201729 h 1094135"/>
                <a:gd name="connsiteX24" fmla="*/ 812018 w 1014919"/>
                <a:gd name="connsiteY24" fmla="*/ 8083 h 1094135"/>
                <a:gd name="connsiteX25" fmla="*/ 836178 w 1014919"/>
                <a:gd name="connsiteY25" fmla="*/ 6225 h 109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4919" h="1094135">
                  <a:moveTo>
                    <a:pt x="836178" y="6225"/>
                  </a:moveTo>
                  <a:cubicBezTo>
                    <a:pt x="890815" y="72755"/>
                    <a:pt x="929841" y="147463"/>
                    <a:pt x="950284" y="231463"/>
                  </a:cubicBezTo>
                  <a:cubicBezTo>
                    <a:pt x="970726" y="316578"/>
                    <a:pt x="972213" y="402065"/>
                    <a:pt x="954372" y="487552"/>
                  </a:cubicBezTo>
                  <a:cubicBezTo>
                    <a:pt x="952514" y="496472"/>
                    <a:pt x="950655" y="504277"/>
                    <a:pt x="957346" y="513198"/>
                  </a:cubicBezTo>
                  <a:cubicBezTo>
                    <a:pt x="1051381" y="639198"/>
                    <a:pt x="1027222" y="791215"/>
                    <a:pt x="906797" y="895286"/>
                  </a:cubicBezTo>
                  <a:cubicBezTo>
                    <a:pt x="855877" y="939145"/>
                    <a:pt x="797151" y="968879"/>
                    <a:pt x="733222" y="989321"/>
                  </a:cubicBezTo>
                  <a:cubicBezTo>
                    <a:pt x="712779" y="995640"/>
                    <a:pt x="708319" y="1007162"/>
                    <a:pt x="717983" y="1029091"/>
                  </a:cubicBezTo>
                  <a:cubicBezTo>
                    <a:pt x="716496" y="1036897"/>
                    <a:pt x="709434" y="1037268"/>
                    <a:pt x="704231" y="1039870"/>
                  </a:cubicBezTo>
                  <a:cubicBezTo>
                    <a:pt x="672638" y="1056224"/>
                    <a:pt x="639930" y="1069976"/>
                    <a:pt x="609824" y="1089304"/>
                  </a:cubicBezTo>
                  <a:cubicBezTo>
                    <a:pt x="593098" y="1091534"/>
                    <a:pt x="576372" y="1093021"/>
                    <a:pt x="559647" y="1094136"/>
                  </a:cubicBezTo>
                  <a:cubicBezTo>
                    <a:pt x="522479" y="1085587"/>
                    <a:pt x="488284" y="1069233"/>
                    <a:pt x="452231" y="1056968"/>
                  </a:cubicBezTo>
                  <a:cubicBezTo>
                    <a:pt x="449257" y="1055852"/>
                    <a:pt x="445912" y="1053994"/>
                    <a:pt x="445912" y="1049906"/>
                  </a:cubicBezTo>
                  <a:cubicBezTo>
                    <a:pt x="447771" y="1038012"/>
                    <a:pt x="448886" y="1032437"/>
                    <a:pt x="449257" y="1020914"/>
                  </a:cubicBezTo>
                  <a:cubicBezTo>
                    <a:pt x="449257" y="1011994"/>
                    <a:pt x="439965" y="1008649"/>
                    <a:pt x="434390" y="1007534"/>
                  </a:cubicBezTo>
                  <a:cubicBezTo>
                    <a:pt x="351877" y="992667"/>
                    <a:pt x="274939" y="964791"/>
                    <a:pt x="206550" y="915729"/>
                  </a:cubicBezTo>
                  <a:cubicBezTo>
                    <a:pt x="140762" y="868525"/>
                    <a:pt x="82036" y="777463"/>
                    <a:pt x="63824" y="697923"/>
                  </a:cubicBezTo>
                  <a:cubicBezTo>
                    <a:pt x="60851" y="684543"/>
                    <a:pt x="57877" y="674136"/>
                    <a:pt x="47098" y="666702"/>
                  </a:cubicBezTo>
                  <a:cubicBezTo>
                    <a:pt x="16992" y="635853"/>
                    <a:pt x="6213" y="596454"/>
                    <a:pt x="1382" y="555569"/>
                  </a:cubicBezTo>
                  <a:cubicBezTo>
                    <a:pt x="-1592" y="528808"/>
                    <a:pt x="-105" y="501304"/>
                    <a:pt x="9187" y="474915"/>
                  </a:cubicBezTo>
                  <a:cubicBezTo>
                    <a:pt x="33718" y="405039"/>
                    <a:pt x="105824" y="385339"/>
                    <a:pt x="161948" y="433658"/>
                  </a:cubicBezTo>
                  <a:cubicBezTo>
                    <a:pt x="185364" y="453729"/>
                    <a:pt x="205063" y="477145"/>
                    <a:pt x="217700" y="505764"/>
                  </a:cubicBezTo>
                  <a:cubicBezTo>
                    <a:pt x="223647" y="519145"/>
                    <a:pt x="226620" y="519888"/>
                    <a:pt x="236656" y="508738"/>
                  </a:cubicBezTo>
                  <a:cubicBezTo>
                    <a:pt x="303558" y="431428"/>
                    <a:pt x="359311" y="334791"/>
                    <a:pt x="333665" y="235924"/>
                  </a:cubicBezTo>
                  <a:cubicBezTo>
                    <a:pt x="325116" y="211393"/>
                    <a:pt x="326231" y="209163"/>
                    <a:pt x="352249" y="201729"/>
                  </a:cubicBezTo>
                  <a:cubicBezTo>
                    <a:pt x="562620" y="150437"/>
                    <a:pt x="742886" y="51941"/>
                    <a:pt x="812018" y="8083"/>
                  </a:cubicBezTo>
                  <a:cubicBezTo>
                    <a:pt x="818708" y="3994"/>
                    <a:pt x="826885" y="-6784"/>
                    <a:pt x="836178" y="6225"/>
                  </a:cubicBezTo>
                  <a:close/>
                </a:path>
              </a:pathLst>
            </a:custGeom>
            <a:solidFill>
              <a:srgbClr val="F7DABA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11">
              <a:extLst>
                <a:ext uri="{FF2B5EF4-FFF2-40B4-BE49-F238E27FC236}">
                  <a16:creationId xmlns:a16="http://schemas.microsoft.com/office/drawing/2014/main" id="{77388789-0940-40EC-AEF5-D1485092B551}"/>
                </a:ext>
              </a:extLst>
            </p:cNvPr>
            <p:cNvSpPr/>
            <p:nvPr/>
          </p:nvSpPr>
          <p:spPr>
            <a:xfrm>
              <a:off x="4561718" y="4405712"/>
              <a:ext cx="113734" cy="181380"/>
            </a:xfrm>
            <a:custGeom>
              <a:avLst/>
              <a:gdLst>
                <a:gd name="connsiteX0" fmla="*/ 113734 w 113734"/>
                <a:gd name="connsiteY0" fmla="*/ 90690 h 181380"/>
                <a:gd name="connsiteX1" fmla="*/ 56867 w 113734"/>
                <a:gd name="connsiteY1" fmla="*/ 181380 h 181380"/>
                <a:gd name="connsiteX2" fmla="*/ 0 w 113734"/>
                <a:gd name="connsiteY2" fmla="*/ 90690 h 181380"/>
                <a:gd name="connsiteX3" fmla="*/ 56867 w 113734"/>
                <a:gd name="connsiteY3" fmla="*/ 0 h 181380"/>
                <a:gd name="connsiteX4" fmla="*/ 113734 w 113734"/>
                <a:gd name="connsiteY4" fmla="*/ 90690 h 18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34" h="181380">
                  <a:moveTo>
                    <a:pt x="113734" y="90690"/>
                  </a:moveTo>
                  <a:cubicBezTo>
                    <a:pt x="113734" y="140777"/>
                    <a:pt x="88274" y="181380"/>
                    <a:pt x="56867" y="181380"/>
                  </a:cubicBezTo>
                  <a:cubicBezTo>
                    <a:pt x="25460" y="181380"/>
                    <a:pt x="0" y="140777"/>
                    <a:pt x="0" y="90690"/>
                  </a:cubicBezTo>
                  <a:cubicBezTo>
                    <a:pt x="0" y="40603"/>
                    <a:pt x="25460" y="0"/>
                    <a:pt x="56867" y="0"/>
                  </a:cubicBezTo>
                  <a:cubicBezTo>
                    <a:pt x="88274" y="0"/>
                    <a:pt x="113734" y="40603"/>
                    <a:pt x="113734" y="90690"/>
                  </a:cubicBezTo>
                  <a:close/>
                </a:path>
              </a:pathLst>
            </a:custGeom>
            <a:solidFill>
              <a:srgbClr val="0B0708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12">
              <a:extLst>
                <a:ext uri="{FF2B5EF4-FFF2-40B4-BE49-F238E27FC236}">
                  <a16:creationId xmlns:a16="http://schemas.microsoft.com/office/drawing/2014/main" id="{146B58EC-92DD-4A16-9443-9D46266B685D}"/>
                </a:ext>
              </a:extLst>
            </p:cNvPr>
            <p:cNvSpPr/>
            <p:nvPr/>
          </p:nvSpPr>
          <p:spPr>
            <a:xfrm>
              <a:off x="4254709" y="4425783"/>
              <a:ext cx="113734" cy="181380"/>
            </a:xfrm>
            <a:custGeom>
              <a:avLst/>
              <a:gdLst>
                <a:gd name="connsiteX0" fmla="*/ 113734 w 113734"/>
                <a:gd name="connsiteY0" fmla="*/ 90690 h 181380"/>
                <a:gd name="connsiteX1" fmla="*/ 56867 w 113734"/>
                <a:gd name="connsiteY1" fmla="*/ 181380 h 181380"/>
                <a:gd name="connsiteX2" fmla="*/ 0 w 113734"/>
                <a:gd name="connsiteY2" fmla="*/ 90690 h 181380"/>
                <a:gd name="connsiteX3" fmla="*/ 56867 w 113734"/>
                <a:gd name="connsiteY3" fmla="*/ 0 h 181380"/>
                <a:gd name="connsiteX4" fmla="*/ 113734 w 113734"/>
                <a:gd name="connsiteY4" fmla="*/ 90690 h 18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34" h="181380">
                  <a:moveTo>
                    <a:pt x="113734" y="90690"/>
                  </a:moveTo>
                  <a:cubicBezTo>
                    <a:pt x="113734" y="140777"/>
                    <a:pt x="88274" y="181380"/>
                    <a:pt x="56867" y="181380"/>
                  </a:cubicBezTo>
                  <a:cubicBezTo>
                    <a:pt x="25460" y="181380"/>
                    <a:pt x="0" y="140777"/>
                    <a:pt x="0" y="90690"/>
                  </a:cubicBezTo>
                  <a:cubicBezTo>
                    <a:pt x="0" y="40603"/>
                    <a:pt x="25460" y="0"/>
                    <a:pt x="56867" y="0"/>
                  </a:cubicBezTo>
                  <a:cubicBezTo>
                    <a:pt x="88274" y="0"/>
                    <a:pt x="113734" y="40603"/>
                    <a:pt x="113734" y="90690"/>
                  </a:cubicBezTo>
                  <a:close/>
                </a:path>
              </a:pathLst>
            </a:custGeom>
            <a:solidFill>
              <a:srgbClr val="0B0708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13">
              <a:extLst>
                <a:ext uri="{FF2B5EF4-FFF2-40B4-BE49-F238E27FC236}">
                  <a16:creationId xmlns:a16="http://schemas.microsoft.com/office/drawing/2014/main" id="{64171388-CF7F-4FEA-A1F0-FD7BDF5C9C74}"/>
                </a:ext>
              </a:extLst>
            </p:cNvPr>
            <p:cNvSpPr/>
            <p:nvPr/>
          </p:nvSpPr>
          <p:spPr>
            <a:xfrm>
              <a:off x="3528730" y="3623332"/>
              <a:ext cx="1238617" cy="1058166"/>
            </a:xfrm>
            <a:custGeom>
              <a:avLst/>
              <a:gdLst>
                <a:gd name="connsiteX0" fmla="*/ 1053803 w 1238617"/>
                <a:gd name="connsiteY0" fmla="*/ 397689 h 1058166"/>
                <a:gd name="connsiteX1" fmla="*/ 560582 w 1238617"/>
                <a:gd name="connsiteY1" fmla="*/ 606574 h 1058166"/>
                <a:gd name="connsiteX2" fmla="*/ 560210 w 1238617"/>
                <a:gd name="connsiteY2" fmla="*/ 772344 h 1058166"/>
                <a:gd name="connsiteX3" fmla="*/ 452794 w 1238617"/>
                <a:gd name="connsiteY3" fmla="*/ 921017 h 1058166"/>
                <a:gd name="connsiteX4" fmla="*/ 398157 w 1238617"/>
                <a:gd name="connsiteY4" fmla="*/ 835902 h 1058166"/>
                <a:gd name="connsiteX5" fmla="*/ 316759 w 1238617"/>
                <a:gd name="connsiteY5" fmla="*/ 803937 h 1058166"/>
                <a:gd name="connsiteX6" fmla="*/ 243538 w 1238617"/>
                <a:gd name="connsiteY6" fmla="*/ 870840 h 1058166"/>
                <a:gd name="connsiteX7" fmla="*/ 269927 w 1238617"/>
                <a:gd name="connsiteY7" fmla="*/ 1043671 h 1058166"/>
                <a:gd name="connsiteX8" fmla="*/ 278104 w 1238617"/>
                <a:gd name="connsiteY8" fmla="*/ 1058167 h 1058166"/>
                <a:gd name="connsiteX9" fmla="*/ 176264 w 1238617"/>
                <a:gd name="connsiteY9" fmla="*/ 974539 h 1058166"/>
                <a:gd name="connsiteX10" fmla="*/ 104157 w 1238617"/>
                <a:gd name="connsiteY10" fmla="*/ 881247 h 1058166"/>
                <a:gd name="connsiteX11" fmla="*/ 31308 w 1238617"/>
                <a:gd name="connsiteY11" fmla="*/ 762680 h 1058166"/>
                <a:gd name="connsiteX12" fmla="*/ 4547 w 1238617"/>
                <a:gd name="connsiteY12" fmla="*/ 691689 h 1058166"/>
                <a:gd name="connsiteX13" fmla="*/ 31680 w 1238617"/>
                <a:gd name="connsiteY13" fmla="*/ 554911 h 1058166"/>
                <a:gd name="connsiteX14" fmla="*/ 127202 w 1238617"/>
                <a:gd name="connsiteY14" fmla="*/ 490981 h 1058166"/>
                <a:gd name="connsiteX15" fmla="*/ 160281 w 1238617"/>
                <a:gd name="connsiteY15" fmla="*/ 454185 h 1058166"/>
                <a:gd name="connsiteX16" fmla="*/ 204140 w 1238617"/>
                <a:gd name="connsiteY16" fmla="*/ 321123 h 1058166"/>
                <a:gd name="connsiteX17" fmla="*/ 426033 w 1238617"/>
                <a:gd name="connsiteY17" fmla="*/ 114097 h 1058166"/>
                <a:gd name="connsiteX18" fmla="*/ 615219 w 1238617"/>
                <a:gd name="connsiteY18" fmla="*/ 73583 h 1058166"/>
                <a:gd name="connsiteX19" fmla="*/ 744193 w 1238617"/>
                <a:gd name="connsiteY19" fmla="*/ 75070 h 1058166"/>
                <a:gd name="connsiteX20" fmla="*/ 918139 w 1238617"/>
                <a:gd name="connsiteY20" fmla="*/ 102575 h 1058166"/>
                <a:gd name="connsiteX21" fmla="*/ 1023697 w 1238617"/>
                <a:gd name="connsiteY21" fmla="*/ 134539 h 1058166"/>
                <a:gd name="connsiteX22" fmla="*/ 1040422 w 1238617"/>
                <a:gd name="connsiteY22" fmla="*/ 135282 h 1058166"/>
                <a:gd name="connsiteX23" fmla="*/ 1184635 w 1238617"/>
                <a:gd name="connsiteY23" fmla="*/ 61690 h 1058166"/>
                <a:gd name="connsiteX24" fmla="*/ 1194670 w 1238617"/>
                <a:gd name="connsiteY24" fmla="*/ 7796 h 1058166"/>
                <a:gd name="connsiteX25" fmla="*/ 1195042 w 1238617"/>
                <a:gd name="connsiteY25" fmla="*/ 362 h 1058166"/>
                <a:gd name="connsiteX26" fmla="*/ 1203219 w 1238617"/>
                <a:gd name="connsiteY26" fmla="*/ 4451 h 1058166"/>
                <a:gd name="connsiteX27" fmla="*/ 1238529 w 1238617"/>
                <a:gd name="connsiteY27" fmla="*/ 100344 h 1058166"/>
                <a:gd name="connsiteX28" fmla="*/ 1206936 w 1238617"/>
                <a:gd name="connsiteY28" fmla="*/ 246787 h 1058166"/>
                <a:gd name="connsiteX29" fmla="*/ 1135573 w 1238617"/>
                <a:gd name="connsiteY29" fmla="*/ 334875 h 1058166"/>
                <a:gd name="connsiteX30" fmla="*/ 1053803 w 1238617"/>
                <a:gd name="connsiteY30" fmla="*/ 397689 h 105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38617" h="1058166">
                  <a:moveTo>
                    <a:pt x="1053803" y="397689"/>
                  </a:moveTo>
                  <a:cubicBezTo>
                    <a:pt x="818157" y="559371"/>
                    <a:pt x="562069" y="605831"/>
                    <a:pt x="560582" y="606574"/>
                  </a:cubicBezTo>
                  <a:cubicBezTo>
                    <a:pt x="588086" y="661955"/>
                    <a:pt x="582883" y="717335"/>
                    <a:pt x="560210" y="772344"/>
                  </a:cubicBezTo>
                  <a:cubicBezTo>
                    <a:pt x="536423" y="829955"/>
                    <a:pt x="498140" y="876787"/>
                    <a:pt x="452794" y="921017"/>
                  </a:cubicBezTo>
                  <a:cubicBezTo>
                    <a:pt x="440157" y="887194"/>
                    <a:pt x="423432" y="858574"/>
                    <a:pt x="398157" y="835902"/>
                  </a:cubicBezTo>
                  <a:cubicBezTo>
                    <a:pt x="375113" y="815087"/>
                    <a:pt x="348724" y="800220"/>
                    <a:pt x="316759" y="803937"/>
                  </a:cubicBezTo>
                  <a:cubicBezTo>
                    <a:pt x="276989" y="808397"/>
                    <a:pt x="254317" y="834787"/>
                    <a:pt x="243538" y="870840"/>
                  </a:cubicBezTo>
                  <a:cubicBezTo>
                    <a:pt x="225326" y="932167"/>
                    <a:pt x="237963" y="989778"/>
                    <a:pt x="269927" y="1043671"/>
                  </a:cubicBezTo>
                  <a:cubicBezTo>
                    <a:pt x="272901" y="1048503"/>
                    <a:pt x="277733" y="1052220"/>
                    <a:pt x="278104" y="1058167"/>
                  </a:cubicBezTo>
                  <a:cubicBezTo>
                    <a:pt x="239449" y="1042556"/>
                    <a:pt x="201166" y="1003902"/>
                    <a:pt x="176264" y="974539"/>
                  </a:cubicBezTo>
                  <a:cubicBezTo>
                    <a:pt x="152476" y="946663"/>
                    <a:pt x="125715" y="911353"/>
                    <a:pt x="104157" y="881247"/>
                  </a:cubicBezTo>
                  <a:cubicBezTo>
                    <a:pt x="89290" y="860433"/>
                    <a:pt x="41715" y="780893"/>
                    <a:pt x="31308" y="762680"/>
                  </a:cubicBezTo>
                  <a:cubicBezTo>
                    <a:pt x="20901" y="744096"/>
                    <a:pt x="4547" y="696149"/>
                    <a:pt x="4547" y="691689"/>
                  </a:cubicBezTo>
                  <a:cubicBezTo>
                    <a:pt x="-8462" y="659353"/>
                    <a:pt x="8264" y="592822"/>
                    <a:pt x="31680" y="554911"/>
                  </a:cubicBezTo>
                  <a:cubicBezTo>
                    <a:pt x="64388" y="509194"/>
                    <a:pt x="119025" y="491353"/>
                    <a:pt x="127202" y="490981"/>
                  </a:cubicBezTo>
                  <a:cubicBezTo>
                    <a:pt x="150989" y="489123"/>
                    <a:pt x="157680" y="472397"/>
                    <a:pt x="160281" y="454185"/>
                  </a:cubicBezTo>
                  <a:cubicBezTo>
                    <a:pt x="167715" y="407353"/>
                    <a:pt x="181467" y="362751"/>
                    <a:pt x="204140" y="321123"/>
                  </a:cubicBezTo>
                  <a:cubicBezTo>
                    <a:pt x="267697" y="198468"/>
                    <a:pt x="362848" y="138999"/>
                    <a:pt x="426033" y="114097"/>
                  </a:cubicBezTo>
                  <a:cubicBezTo>
                    <a:pt x="449078" y="105176"/>
                    <a:pt x="576564" y="78044"/>
                    <a:pt x="615219" y="73583"/>
                  </a:cubicBezTo>
                  <a:cubicBezTo>
                    <a:pt x="665396" y="69495"/>
                    <a:pt x="705166" y="70610"/>
                    <a:pt x="744193" y="75070"/>
                  </a:cubicBezTo>
                  <a:cubicBezTo>
                    <a:pt x="779502" y="78044"/>
                    <a:pt x="884316" y="92539"/>
                    <a:pt x="918139" y="102575"/>
                  </a:cubicBezTo>
                  <a:cubicBezTo>
                    <a:pt x="953449" y="112982"/>
                    <a:pt x="990245" y="118557"/>
                    <a:pt x="1023697" y="134539"/>
                  </a:cubicBezTo>
                  <a:cubicBezTo>
                    <a:pt x="1028529" y="136769"/>
                    <a:pt x="1035219" y="136769"/>
                    <a:pt x="1040422" y="135282"/>
                  </a:cubicBezTo>
                  <a:cubicBezTo>
                    <a:pt x="1097661" y="134167"/>
                    <a:pt x="1138546" y="116698"/>
                    <a:pt x="1184635" y="61690"/>
                  </a:cubicBezTo>
                  <a:cubicBezTo>
                    <a:pt x="1195042" y="46079"/>
                    <a:pt x="1201360" y="27867"/>
                    <a:pt x="1194670" y="7796"/>
                  </a:cubicBezTo>
                  <a:cubicBezTo>
                    <a:pt x="1193555" y="4822"/>
                    <a:pt x="1189467" y="2221"/>
                    <a:pt x="1195042" y="362"/>
                  </a:cubicBezTo>
                  <a:cubicBezTo>
                    <a:pt x="1198759" y="-753"/>
                    <a:pt x="1201360" y="734"/>
                    <a:pt x="1203219" y="4451"/>
                  </a:cubicBezTo>
                  <a:cubicBezTo>
                    <a:pt x="1218086" y="35300"/>
                    <a:pt x="1234440" y="65406"/>
                    <a:pt x="1238529" y="100344"/>
                  </a:cubicBezTo>
                  <a:cubicBezTo>
                    <a:pt x="1239644" y="111123"/>
                    <a:pt x="1230352" y="211105"/>
                    <a:pt x="1206936" y="246787"/>
                  </a:cubicBezTo>
                  <a:cubicBezTo>
                    <a:pt x="1185750" y="278751"/>
                    <a:pt x="1164564" y="310344"/>
                    <a:pt x="1135573" y="334875"/>
                  </a:cubicBezTo>
                  <a:cubicBezTo>
                    <a:pt x="1116989" y="350486"/>
                    <a:pt x="1058635" y="394344"/>
                    <a:pt x="1053803" y="397689"/>
                  </a:cubicBezTo>
                  <a:close/>
                </a:path>
              </a:pathLst>
            </a:custGeom>
            <a:solidFill>
              <a:srgbClr val="363636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14">
              <a:extLst>
                <a:ext uri="{FF2B5EF4-FFF2-40B4-BE49-F238E27FC236}">
                  <a16:creationId xmlns:a16="http://schemas.microsoft.com/office/drawing/2014/main" id="{91A114F3-7F57-4890-9DAD-71E30391C8D9}"/>
                </a:ext>
              </a:extLst>
            </p:cNvPr>
            <p:cNvSpPr/>
            <p:nvPr/>
          </p:nvSpPr>
          <p:spPr>
            <a:xfrm>
              <a:off x="5154483" y="3565412"/>
              <a:ext cx="1114344" cy="719777"/>
            </a:xfrm>
            <a:custGeom>
              <a:avLst/>
              <a:gdLst>
                <a:gd name="connsiteX0" fmla="*/ 1102101 w 1114344"/>
                <a:gd name="connsiteY0" fmla="*/ 707610 h 719777"/>
                <a:gd name="connsiteX1" fmla="*/ 1092066 w 1114344"/>
                <a:gd name="connsiteY1" fmla="*/ 716902 h 719777"/>
                <a:gd name="connsiteX2" fmla="*/ 689907 w 1114344"/>
                <a:gd name="connsiteY2" fmla="*/ 673415 h 719777"/>
                <a:gd name="connsiteX3" fmla="*/ 592898 w 1114344"/>
                <a:gd name="connsiteY3" fmla="*/ 605769 h 719777"/>
                <a:gd name="connsiteX4" fmla="*/ 552013 w 1114344"/>
                <a:gd name="connsiteY4" fmla="*/ 519539 h 719777"/>
                <a:gd name="connsiteX5" fmla="*/ 490314 w 1114344"/>
                <a:gd name="connsiteY5" fmla="*/ 555221 h 719777"/>
                <a:gd name="connsiteX6" fmla="*/ 260243 w 1114344"/>
                <a:gd name="connsiteY6" fmla="*/ 650743 h 719777"/>
                <a:gd name="connsiteX7" fmla="*/ 185907 w 1114344"/>
                <a:gd name="connsiteY7" fmla="*/ 658920 h 719777"/>
                <a:gd name="connsiteX8" fmla="*/ 81465 w 1114344"/>
                <a:gd name="connsiteY8" fmla="*/ 628070 h 719777"/>
                <a:gd name="connsiteX9" fmla="*/ 20880 w 1114344"/>
                <a:gd name="connsiteY9" fmla="*/ 546300 h 719777"/>
                <a:gd name="connsiteX10" fmla="*/ 2296 w 1114344"/>
                <a:gd name="connsiteY10" fmla="*/ 462672 h 719777"/>
                <a:gd name="connsiteX11" fmla="*/ 27942 w 1114344"/>
                <a:gd name="connsiteY11" fmla="*/ 343734 h 719777"/>
                <a:gd name="connsiteX12" fmla="*/ 214526 w 1114344"/>
                <a:gd name="connsiteY12" fmla="*/ 139681 h 719777"/>
                <a:gd name="connsiteX13" fmla="*/ 442739 w 1114344"/>
                <a:gd name="connsiteY13" fmla="*/ 9964 h 719777"/>
                <a:gd name="connsiteX14" fmla="*/ 556473 w 1114344"/>
                <a:gd name="connsiteY14" fmla="*/ 3274 h 719777"/>
                <a:gd name="connsiteX15" fmla="*/ 682101 w 1114344"/>
                <a:gd name="connsiteY15" fmla="*/ 51964 h 719777"/>
                <a:gd name="connsiteX16" fmla="*/ 747145 w 1114344"/>
                <a:gd name="connsiteY16" fmla="*/ 104371 h 719777"/>
                <a:gd name="connsiteX17" fmla="*/ 785800 w 1114344"/>
                <a:gd name="connsiteY17" fmla="*/ 154548 h 719777"/>
                <a:gd name="connsiteX18" fmla="*/ 826685 w 1114344"/>
                <a:gd name="connsiteY18" fmla="*/ 168300 h 719777"/>
                <a:gd name="connsiteX19" fmla="*/ 938561 w 1114344"/>
                <a:gd name="connsiteY19" fmla="*/ 163097 h 719777"/>
                <a:gd name="connsiteX20" fmla="*/ 1024048 w 1114344"/>
                <a:gd name="connsiteY20" fmla="*/ 212531 h 719777"/>
                <a:gd name="connsiteX21" fmla="*/ 1102101 w 1114344"/>
                <a:gd name="connsiteY21" fmla="*/ 371610 h 719777"/>
                <a:gd name="connsiteX22" fmla="*/ 1107305 w 1114344"/>
                <a:gd name="connsiteY22" fmla="*/ 548159 h 719777"/>
                <a:gd name="connsiteX23" fmla="*/ 1106561 w 1114344"/>
                <a:gd name="connsiteY23" fmla="*/ 612460 h 719777"/>
                <a:gd name="connsiteX24" fmla="*/ 1102101 w 1114344"/>
                <a:gd name="connsiteY24" fmla="*/ 707610 h 71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14344" h="719777">
                  <a:moveTo>
                    <a:pt x="1102101" y="707610"/>
                  </a:moveTo>
                  <a:cubicBezTo>
                    <a:pt x="1101358" y="713557"/>
                    <a:pt x="1098384" y="716530"/>
                    <a:pt x="1092066" y="716902"/>
                  </a:cubicBezTo>
                  <a:cubicBezTo>
                    <a:pt x="969783" y="723964"/>
                    <a:pt x="805871" y="720991"/>
                    <a:pt x="689907" y="673415"/>
                  </a:cubicBezTo>
                  <a:cubicBezTo>
                    <a:pt x="652739" y="658176"/>
                    <a:pt x="619659" y="636247"/>
                    <a:pt x="592898" y="605769"/>
                  </a:cubicBezTo>
                  <a:cubicBezTo>
                    <a:pt x="571340" y="581238"/>
                    <a:pt x="557216" y="553362"/>
                    <a:pt x="552013" y="519539"/>
                  </a:cubicBezTo>
                  <a:cubicBezTo>
                    <a:pt x="530827" y="531805"/>
                    <a:pt x="510756" y="543699"/>
                    <a:pt x="490314" y="555221"/>
                  </a:cubicBezTo>
                  <a:cubicBezTo>
                    <a:pt x="417464" y="596106"/>
                    <a:pt x="342756" y="632530"/>
                    <a:pt x="260243" y="650743"/>
                  </a:cubicBezTo>
                  <a:cubicBezTo>
                    <a:pt x="235712" y="656318"/>
                    <a:pt x="211181" y="659663"/>
                    <a:pt x="185907" y="658920"/>
                  </a:cubicBezTo>
                  <a:cubicBezTo>
                    <a:pt x="154314" y="660778"/>
                    <a:pt x="119004" y="652229"/>
                    <a:pt x="81465" y="628070"/>
                  </a:cubicBezTo>
                  <a:cubicBezTo>
                    <a:pt x="54703" y="608743"/>
                    <a:pt x="33518" y="577893"/>
                    <a:pt x="20880" y="546300"/>
                  </a:cubicBezTo>
                  <a:cubicBezTo>
                    <a:pt x="10102" y="519168"/>
                    <a:pt x="5641" y="490548"/>
                    <a:pt x="2296" y="462672"/>
                  </a:cubicBezTo>
                  <a:cubicBezTo>
                    <a:pt x="-2535" y="421415"/>
                    <a:pt x="-2164" y="381645"/>
                    <a:pt x="27942" y="343734"/>
                  </a:cubicBezTo>
                  <a:cubicBezTo>
                    <a:pt x="85553" y="271256"/>
                    <a:pt x="147995" y="203610"/>
                    <a:pt x="214526" y="139681"/>
                  </a:cubicBezTo>
                  <a:cubicBezTo>
                    <a:pt x="255411" y="102141"/>
                    <a:pt x="350190" y="40814"/>
                    <a:pt x="442739" y="9964"/>
                  </a:cubicBezTo>
                  <a:cubicBezTo>
                    <a:pt x="479535" y="-1186"/>
                    <a:pt x="518933" y="-2301"/>
                    <a:pt x="556473" y="3274"/>
                  </a:cubicBezTo>
                  <a:cubicBezTo>
                    <a:pt x="601075" y="9964"/>
                    <a:pt x="644190" y="24460"/>
                    <a:pt x="682101" y="51964"/>
                  </a:cubicBezTo>
                  <a:cubicBezTo>
                    <a:pt x="704774" y="68318"/>
                    <a:pt x="728561" y="83185"/>
                    <a:pt x="747145" y="104371"/>
                  </a:cubicBezTo>
                  <a:cubicBezTo>
                    <a:pt x="760898" y="120354"/>
                    <a:pt x="776137" y="135221"/>
                    <a:pt x="785800" y="154548"/>
                  </a:cubicBezTo>
                  <a:cubicBezTo>
                    <a:pt x="795092" y="173132"/>
                    <a:pt x="806986" y="173876"/>
                    <a:pt x="826685" y="168300"/>
                  </a:cubicBezTo>
                  <a:cubicBezTo>
                    <a:pt x="863110" y="157893"/>
                    <a:pt x="899907" y="154920"/>
                    <a:pt x="938561" y="163097"/>
                  </a:cubicBezTo>
                  <a:cubicBezTo>
                    <a:pt x="972756" y="170159"/>
                    <a:pt x="1001747" y="189115"/>
                    <a:pt x="1024048" y="212531"/>
                  </a:cubicBezTo>
                  <a:cubicBezTo>
                    <a:pt x="1074225" y="276831"/>
                    <a:pt x="1093181" y="346707"/>
                    <a:pt x="1102101" y="371610"/>
                  </a:cubicBezTo>
                  <a:cubicBezTo>
                    <a:pt x="1118827" y="439628"/>
                    <a:pt x="1116225" y="501327"/>
                    <a:pt x="1107305" y="548159"/>
                  </a:cubicBezTo>
                  <a:cubicBezTo>
                    <a:pt x="1101729" y="576778"/>
                    <a:pt x="1106190" y="582353"/>
                    <a:pt x="1106561" y="612460"/>
                  </a:cubicBezTo>
                  <a:cubicBezTo>
                    <a:pt x="1109163" y="650371"/>
                    <a:pt x="1105446" y="681592"/>
                    <a:pt x="1102101" y="707610"/>
                  </a:cubicBezTo>
                  <a:close/>
                </a:path>
              </a:pathLst>
            </a:custGeom>
            <a:solidFill>
              <a:srgbClr val="363636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15">
              <a:extLst>
                <a:ext uri="{FF2B5EF4-FFF2-40B4-BE49-F238E27FC236}">
                  <a16:creationId xmlns:a16="http://schemas.microsoft.com/office/drawing/2014/main" id="{718A55F9-E713-4E83-AD55-08548B4A8943}"/>
                </a:ext>
              </a:extLst>
            </p:cNvPr>
            <p:cNvSpPr/>
            <p:nvPr/>
          </p:nvSpPr>
          <p:spPr>
            <a:xfrm>
              <a:off x="4879034" y="4281942"/>
              <a:ext cx="203063" cy="315790"/>
            </a:xfrm>
            <a:custGeom>
              <a:avLst/>
              <a:gdLst>
                <a:gd name="connsiteX0" fmla="*/ 187427 w 203063"/>
                <a:gd name="connsiteY0" fmla="*/ 270212 h 315790"/>
                <a:gd name="connsiteX1" fmla="*/ 79268 w 203063"/>
                <a:gd name="connsiteY1" fmla="*/ 311097 h 315790"/>
                <a:gd name="connsiteX2" fmla="*/ 44702 w 203063"/>
                <a:gd name="connsiteY2" fmla="*/ 292885 h 315790"/>
                <a:gd name="connsiteX3" fmla="*/ 100 w 203063"/>
                <a:gd name="connsiteY3" fmla="*/ 166142 h 315790"/>
                <a:gd name="connsiteX4" fmla="*/ 100 w 203063"/>
                <a:gd name="connsiteY4" fmla="*/ 48690 h 315790"/>
                <a:gd name="connsiteX5" fmla="*/ 843 w 203063"/>
                <a:gd name="connsiteY5" fmla="*/ 36796 h 315790"/>
                <a:gd name="connsiteX6" fmla="*/ 36896 w 203063"/>
                <a:gd name="connsiteY6" fmla="*/ 0 h 315790"/>
                <a:gd name="connsiteX7" fmla="*/ 71834 w 203063"/>
                <a:gd name="connsiteY7" fmla="*/ 39398 h 315790"/>
                <a:gd name="connsiteX8" fmla="*/ 72578 w 203063"/>
                <a:gd name="connsiteY8" fmla="*/ 80283 h 315790"/>
                <a:gd name="connsiteX9" fmla="*/ 81126 w 203063"/>
                <a:gd name="connsiteY9" fmla="*/ 87717 h 315790"/>
                <a:gd name="connsiteX10" fmla="*/ 202666 w 203063"/>
                <a:gd name="connsiteY10" fmla="*/ 217062 h 315790"/>
                <a:gd name="connsiteX11" fmla="*/ 187427 w 203063"/>
                <a:gd name="connsiteY11" fmla="*/ 270212 h 31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063" h="315790">
                  <a:moveTo>
                    <a:pt x="187427" y="270212"/>
                  </a:moveTo>
                  <a:cubicBezTo>
                    <a:pt x="153604" y="311097"/>
                    <a:pt x="119781" y="323734"/>
                    <a:pt x="79268" y="311097"/>
                  </a:cubicBezTo>
                  <a:cubicBezTo>
                    <a:pt x="66631" y="307009"/>
                    <a:pt x="56224" y="299203"/>
                    <a:pt x="44702" y="292885"/>
                  </a:cubicBezTo>
                  <a:cubicBezTo>
                    <a:pt x="6790" y="258690"/>
                    <a:pt x="-1015" y="214088"/>
                    <a:pt x="100" y="166142"/>
                  </a:cubicBezTo>
                  <a:cubicBezTo>
                    <a:pt x="843" y="127115"/>
                    <a:pt x="100" y="88088"/>
                    <a:pt x="100" y="48690"/>
                  </a:cubicBezTo>
                  <a:cubicBezTo>
                    <a:pt x="100" y="44602"/>
                    <a:pt x="100" y="40885"/>
                    <a:pt x="843" y="36796"/>
                  </a:cubicBezTo>
                  <a:cubicBezTo>
                    <a:pt x="4932" y="14496"/>
                    <a:pt x="19427" y="0"/>
                    <a:pt x="36896" y="0"/>
                  </a:cubicBezTo>
                  <a:cubicBezTo>
                    <a:pt x="54737" y="372"/>
                    <a:pt x="69976" y="16354"/>
                    <a:pt x="71834" y="39398"/>
                  </a:cubicBezTo>
                  <a:cubicBezTo>
                    <a:pt x="72949" y="52779"/>
                    <a:pt x="72578" y="66531"/>
                    <a:pt x="72578" y="80283"/>
                  </a:cubicBezTo>
                  <a:cubicBezTo>
                    <a:pt x="72578" y="86602"/>
                    <a:pt x="73693" y="89204"/>
                    <a:pt x="81126" y="87717"/>
                  </a:cubicBezTo>
                  <a:cubicBezTo>
                    <a:pt x="146914" y="75451"/>
                    <a:pt x="208613" y="139752"/>
                    <a:pt x="202666" y="217062"/>
                  </a:cubicBezTo>
                  <a:cubicBezTo>
                    <a:pt x="201923" y="236018"/>
                    <a:pt x="195233" y="253487"/>
                    <a:pt x="187427" y="270212"/>
                  </a:cubicBezTo>
                  <a:close/>
                </a:path>
              </a:pathLst>
            </a:custGeom>
            <a:solidFill>
              <a:srgbClr val="F7DABA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31">
              <a:extLst>
                <a:ext uri="{FF2B5EF4-FFF2-40B4-BE49-F238E27FC236}">
                  <a16:creationId xmlns:a16="http://schemas.microsoft.com/office/drawing/2014/main" id="{AF279B7E-6454-4447-A83E-FB157A0BE16B}"/>
                </a:ext>
              </a:extLst>
            </p:cNvPr>
            <p:cNvSpPr/>
            <p:nvPr/>
          </p:nvSpPr>
          <p:spPr>
            <a:xfrm>
              <a:off x="5637730" y="5082915"/>
              <a:ext cx="95900" cy="328194"/>
            </a:xfrm>
            <a:custGeom>
              <a:avLst/>
              <a:gdLst>
                <a:gd name="connsiteX0" fmla="*/ 83262 w 95900"/>
                <a:gd name="connsiteY0" fmla="*/ 11150 h 328194"/>
                <a:gd name="connsiteX1" fmla="*/ 85863 w 95900"/>
                <a:gd name="connsiteY1" fmla="*/ 17469 h 328194"/>
                <a:gd name="connsiteX2" fmla="*/ 84748 w 95900"/>
                <a:gd name="connsiteY2" fmla="*/ 65416 h 328194"/>
                <a:gd name="connsiteX3" fmla="*/ 75085 w 95900"/>
                <a:gd name="connsiteY3" fmla="*/ 99982 h 328194"/>
                <a:gd name="connsiteX4" fmla="*/ 85492 w 95900"/>
                <a:gd name="connsiteY4" fmla="*/ 257575 h 328194"/>
                <a:gd name="connsiteX5" fmla="*/ 34571 w 95900"/>
                <a:gd name="connsiteY5" fmla="*/ 328195 h 328194"/>
                <a:gd name="connsiteX6" fmla="*/ 14129 w 95900"/>
                <a:gd name="connsiteY6" fmla="*/ 289168 h 328194"/>
                <a:gd name="connsiteX7" fmla="*/ 15616 w 95900"/>
                <a:gd name="connsiteY7" fmla="*/ 84000 h 328194"/>
                <a:gd name="connsiteX8" fmla="*/ 3350 w 95900"/>
                <a:gd name="connsiteY8" fmla="*/ 56124 h 328194"/>
                <a:gd name="connsiteX9" fmla="*/ 4465 w 95900"/>
                <a:gd name="connsiteY9" fmla="*/ 34566 h 328194"/>
                <a:gd name="connsiteX10" fmla="*/ 28624 w 95900"/>
                <a:gd name="connsiteY10" fmla="*/ 0 h 328194"/>
                <a:gd name="connsiteX11" fmla="*/ 62819 w 95900"/>
                <a:gd name="connsiteY11" fmla="*/ 4089 h 328194"/>
                <a:gd name="connsiteX12" fmla="*/ 83262 w 95900"/>
                <a:gd name="connsiteY12" fmla="*/ 11150 h 328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900" h="328194">
                  <a:moveTo>
                    <a:pt x="83262" y="11150"/>
                  </a:moveTo>
                  <a:cubicBezTo>
                    <a:pt x="84005" y="13381"/>
                    <a:pt x="84377" y="15611"/>
                    <a:pt x="85863" y="17469"/>
                  </a:cubicBezTo>
                  <a:cubicBezTo>
                    <a:pt x="99244" y="33823"/>
                    <a:pt x="99615" y="49434"/>
                    <a:pt x="84748" y="65416"/>
                  </a:cubicBezTo>
                  <a:cubicBezTo>
                    <a:pt x="75828" y="75080"/>
                    <a:pt x="74713" y="86974"/>
                    <a:pt x="75085" y="99982"/>
                  </a:cubicBezTo>
                  <a:cubicBezTo>
                    <a:pt x="76571" y="157593"/>
                    <a:pt x="85120" y="199593"/>
                    <a:pt x="85492" y="257575"/>
                  </a:cubicBezTo>
                  <a:cubicBezTo>
                    <a:pt x="71739" y="275788"/>
                    <a:pt x="48695" y="309611"/>
                    <a:pt x="34571" y="328195"/>
                  </a:cubicBezTo>
                  <a:cubicBezTo>
                    <a:pt x="27881" y="322248"/>
                    <a:pt x="16731" y="296602"/>
                    <a:pt x="14129" y="289168"/>
                  </a:cubicBezTo>
                  <a:cubicBezTo>
                    <a:pt x="12270" y="214460"/>
                    <a:pt x="17846" y="159080"/>
                    <a:pt x="15616" y="84000"/>
                  </a:cubicBezTo>
                  <a:cubicBezTo>
                    <a:pt x="15244" y="73221"/>
                    <a:pt x="8554" y="65044"/>
                    <a:pt x="3350" y="56124"/>
                  </a:cubicBezTo>
                  <a:cubicBezTo>
                    <a:pt x="-1110" y="48319"/>
                    <a:pt x="-1482" y="42000"/>
                    <a:pt x="4465" y="34566"/>
                  </a:cubicBezTo>
                  <a:cubicBezTo>
                    <a:pt x="13014" y="23416"/>
                    <a:pt x="20447" y="11522"/>
                    <a:pt x="28624" y="0"/>
                  </a:cubicBezTo>
                  <a:cubicBezTo>
                    <a:pt x="39403" y="6319"/>
                    <a:pt x="51297" y="2602"/>
                    <a:pt x="62819" y="4089"/>
                  </a:cubicBezTo>
                  <a:cubicBezTo>
                    <a:pt x="69881" y="5575"/>
                    <a:pt x="76943" y="6690"/>
                    <a:pt x="83262" y="11150"/>
                  </a:cubicBezTo>
                  <a:close/>
                </a:path>
              </a:pathLst>
            </a:custGeom>
            <a:solidFill>
              <a:srgbClr val="EA7B85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32">
              <a:extLst>
                <a:ext uri="{FF2B5EF4-FFF2-40B4-BE49-F238E27FC236}">
                  <a16:creationId xmlns:a16="http://schemas.microsoft.com/office/drawing/2014/main" id="{06E908C7-D059-4251-9D2C-AA4D4BCC873F}"/>
                </a:ext>
              </a:extLst>
            </p:cNvPr>
            <p:cNvSpPr/>
            <p:nvPr/>
          </p:nvSpPr>
          <p:spPr>
            <a:xfrm>
              <a:off x="6195628" y="5372047"/>
              <a:ext cx="83768" cy="318566"/>
            </a:xfrm>
            <a:custGeom>
              <a:avLst/>
              <a:gdLst>
                <a:gd name="connsiteX0" fmla="*/ 36053 w 83768"/>
                <a:gd name="connsiteY0" fmla="*/ 8956 h 318566"/>
                <a:gd name="connsiteX1" fmla="*/ 23787 w 83768"/>
                <a:gd name="connsiteY1" fmla="*/ 1151 h 318566"/>
                <a:gd name="connsiteX2" fmla="*/ 0 w 83768"/>
                <a:gd name="connsiteY2" fmla="*/ 318567 h 318566"/>
                <a:gd name="connsiteX3" fmla="*/ 54265 w 83768"/>
                <a:gd name="connsiteY3" fmla="*/ 244602 h 318566"/>
                <a:gd name="connsiteX4" fmla="*/ 58726 w 83768"/>
                <a:gd name="connsiteY4" fmla="*/ 42408 h 318566"/>
                <a:gd name="connsiteX5" fmla="*/ 36053 w 83768"/>
                <a:gd name="connsiteY5" fmla="*/ 8956 h 31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768" h="318566">
                  <a:moveTo>
                    <a:pt x="36053" y="8956"/>
                  </a:moveTo>
                  <a:cubicBezTo>
                    <a:pt x="33079" y="4868"/>
                    <a:pt x="31964" y="-2938"/>
                    <a:pt x="23787" y="1151"/>
                  </a:cubicBezTo>
                  <a:cubicBezTo>
                    <a:pt x="23416" y="106337"/>
                    <a:pt x="11894" y="210779"/>
                    <a:pt x="0" y="318567"/>
                  </a:cubicBezTo>
                  <a:cubicBezTo>
                    <a:pt x="24159" y="294779"/>
                    <a:pt x="40142" y="270248"/>
                    <a:pt x="54265" y="244602"/>
                  </a:cubicBezTo>
                  <a:cubicBezTo>
                    <a:pt x="90690" y="178071"/>
                    <a:pt x="94779" y="110425"/>
                    <a:pt x="58726" y="42408"/>
                  </a:cubicBezTo>
                  <a:cubicBezTo>
                    <a:pt x="49805" y="32001"/>
                    <a:pt x="43487" y="20107"/>
                    <a:pt x="36053" y="8956"/>
                  </a:cubicBezTo>
                  <a:close/>
                </a:path>
              </a:pathLst>
            </a:custGeom>
            <a:noFill/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33">
              <a:extLst>
                <a:ext uri="{FF2B5EF4-FFF2-40B4-BE49-F238E27FC236}">
                  <a16:creationId xmlns:a16="http://schemas.microsoft.com/office/drawing/2014/main" id="{CE027488-2076-4E9D-AFC0-A4E60E09F368}"/>
                </a:ext>
              </a:extLst>
            </p:cNvPr>
            <p:cNvSpPr/>
            <p:nvPr/>
          </p:nvSpPr>
          <p:spPr>
            <a:xfrm>
              <a:off x="4842337" y="5035843"/>
              <a:ext cx="1574117" cy="1503351"/>
            </a:xfrm>
            <a:custGeom>
              <a:avLst/>
              <a:gdLst>
                <a:gd name="connsiteX0" fmla="*/ 1574070 w 1574117"/>
                <a:gd name="connsiteY0" fmla="*/ 463726 h 1503351"/>
                <a:gd name="connsiteX1" fmla="*/ 1574070 w 1574117"/>
                <a:gd name="connsiteY1" fmla="*/ 463726 h 1503351"/>
                <a:gd name="connsiteX2" fmla="*/ 1574070 w 1574117"/>
                <a:gd name="connsiteY2" fmla="*/ 463726 h 1503351"/>
                <a:gd name="connsiteX3" fmla="*/ 1564406 w 1574117"/>
                <a:gd name="connsiteY3" fmla="*/ 396824 h 1503351"/>
                <a:gd name="connsiteX4" fmla="*/ 1365185 w 1574117"/>
                <a:gd name="connsiteY4" fmla="*/ 113974 h 1503351"/>
                <a:gd name="connsiteX5" fmla="*/ 1349575 w 1574117"/>
                <a:gd name="connsiteY5" fmla="*/ 97249 h 1503351"/>
                <a:gd name="connsiteX6" fmla="*/ 1335451 w 1574117"/>
                <a:gd name="connsiteY6" fmla="*/ 63054 h 1503351"/>
                <a:gd name="connsiteX7" fmla="*/ 1274495 w 1574117"/>
                <a:gd name="connsiteY7" fmla="*/ 5072 h 1503351"/>
                <a:gd name="connsiteX8" fmla="*/ 1203504 w 1574117"/>
                <a:gd name="connsiteY8" fmla="*/ 1727 h 1503351"/>
                <a:gd name="connsiteX9" fmla="*/ 1117274 w 1574117"/>
                <a:gd name="connsiteY9" fmla="*/ 17709 h 1503351"/>
                <a:gd name="connsiteX10" fmla="*/ 1096831 w 1574117"/>
                <a:gd name="connsiteY10" fmla="*/ 37780 h 1503351"/>
                <a:gd name="connsiteX11" fmla="*/ 840371 w 1574117"/>
                <a:gd name="connsiteY11" fmla="*/ 354824 h 1503351"/>
                <a:gd name="connsiteX12" fmla="*/ 819557 w 1574117"/>
                <a:gd name="connsiteY12" fmla="*/ 352594 h 1503351"/>
                <a:gd name="connsiteX13" fmla="*/ 621451 w 1574117"/>
                <a:gd name="connsiteY13" fmla="*/ 29603 h 1503351"/>
                <a:gd name="connsiteX14" fmla="*/ 606584 w 1574117"/>
                <a:gd name="connsiteY14" fmla="*/ 13620 h 1503351"/>
                <a:gd name="connsiteX15" fmla="*/ 535221 w 1574117"/>
                <a:gd name="connsiteY15" fmla="*/ 34806 h 1503351"/>
                <a:gd name="connsiteX16" fmla="*/ 423345 w 1574117"/>
                <a:gd name="connsiteY16" fmla="*/ 92789 h 1503351"/>
                <a:gd name="connsiteX17" fmla="*/ 260177 w 1574117"/>
                <a:gd name="connsiteY17" fmla="*/ 248523 h 1503351"/>
                <a:gd name="connsiteX18" fmla="*/ 83628 w 1574117"/>
                <a:gd name="connsiteY18" fmla="*/ 465585 h 1503351"/>
                <a:gd name="connsiteX19" fmla="*/ 0 w 1574117"/>
                <a:gd name="connsiteY19" fmla="*/ 578576 h 1503351"/>
                <a:gd name="connsiteX20" fmla="*/ 84743 w 1574117"/>
                <a:gd name="connsiteY20" fmla="*/ 712381 h 1503351"/>
                <a:gd name="connsiteX21" fmla="*/ 107788 w 1574117"/>
                <a:gd name="connsiteY21" fmla="*/ 697514 h 1503351"/>
                <a:gd name="connsiteX22" fmla="*/ 460141 w 1574117"/>
                <a:gd name="connsiteY22" fmla="*/ 337726 h 1503351"/>
                <a:gd name="connsiteX23" fmla="*/ 458283 w 1574117"/>
                <a:gd name="connsiteY23" fmla="*/ 417638 h 1503351"/>
                <a:gd name="connsiteX24" fmla="*/ 464973 w 1574117"/>
                <a:gd name="connsiteY24" fmla="*/ 628009 h 1503351"/>
                <a:gd name="connsiteX25" fmla="*/ 478725 w 1574117"/>
                <a:gd name="connsiteY25" fmla="*/ 776682 h 1503351"/>
                <a:gd name="connsiteX26" fmla="*/ 483929 w 1574117"/>
                <a:gd name="connsiteY26" fmla="*/ 790806 h 1503351"/>
                <a:gd name="connsiteX27" fmla="*/ 489504 w 1574117"/>
                <a:gd name="connsiteY27" fmla="*/ 811248 h 1503351"/>
                <a:gd name="connsiteX28" fmla="*/ 489876 w 1574117"/>
                <a:gd name="connsiteY28" fmla="*/ 824257 h 1503351"/>
                <a:gd name="connsiteX29" fmla="*/ 485044 w 1574117"/>
                <a:gd name="connsiteY29" fmla="*/ 847301 h 1503351"/>
                <a:gd name="connsiteX30" fmla="*/ 509575 w 1574117"/>
                <a:gd name="connsiteY30" fmla="*/ 951001 h 1503351"/>
                <a:gd name="connsiteX31" fmla="*/ 512920 w 1574117"/>
                <a:gd name="connsiteY31" fmla="*/ 966239 h 1503351"/>
                <a:gd name="connsiteX32" fmla="*/ 467575 w 1574117"/>
                <a:gd name="connsiteY32" fmla="*/ 1235337 h 1503351"/>
                <a:gd name="connsiteX33" fmla="*/ 464230 w 1574117"/>
                <a:gd name="connsiteY33" fmla="*/ 1281797 h 1503351"/>
                <a:gd name="connsiteX34" fmla="*/ 525929 w 1574117"/>
                <a:gd name="connsiteY34" fmla="*/ 1464664 h 1503351"/>
                <a:gd name="connsiteX35" fmla="*/ 546743 w 1574117"/>
                <a:gd name="connsiteY35" fmla="*/ 1462806 h 1503351"/>
                <a:gd name="connsiteX36" fmla="*/ 668655 w 1574117"/>
                <a:gd name="connsiteY36" fmla="*/ 1439018 h 1503351"/>
                <a:gd name="connsiteX37" fmla="*/ 682035 w 1574117"/>
                <a:gd name="connsiteY37" fmla="*/ 1433815 h 1503351"/>
                <a:gd name="connsiteX38" fmla="*/ 628885 w 1574117"/>
                <a:gd name="connsiteY38" fmla="*/ 1271761 h 1503351"/>
                <a:gd name="connsiteX39" fmla="*/ 626283 w 1574117"/>
                <a:gd name="connsiteY39" fmla="*/ 1252062 h 1503351"/>
                <a:gd name="connsiteX40" fmla="*/ 661593 w 1574117"/>
                <a:gd name="connsiteY40" fmla="*/ 1039461 h 1503351"/>
                <a:gd name="connsiteX41" fmla="*/ 674230 w 1574117"/>
                <a:gd name="connsiteY41" fmla="*/ 1032399 h 1503351"/>
                <a:gd name="connsiteX42" fmla="*/ 1016548 w 1574117"/>
                <a:gd name="connsiteY42" fmla="*/ 1049496 h 1503351"/>
                <a:gd name="connsiteX43" fmla="*/ 1031787 w 1574117"/>
                <a:gd name="connsiteY43" fmla="*/ 1062877 h 1503351"/>
                <a:gd name="connsiteX44" fmla="*/ 1032902 w 1574117"/>
                <a:gd name="connsiteY44" fmla="*/ 1302983 h 1503351"/>
                <a:gd name="connsiteX45" fmla="*/ 1035504 w 1574117"/>
                <a:gd name="connsiteY45" fmla="*/ 1319337 h 1503351"/>
                <a:gd name="connsiteX46" fmla="*/ 1115044 w 1574117"/>
                <a:gd name="connsiteY46" fmla="*/ 1465036 h 1503351"/>
                <a:gd name="connsiteX47" fmla="*/ 1137345 w 1574117"/>
                <a:gd name="connsiteY47" fmla="*/ 1471726 h 1503351"/>
                <a:gd name="connsiteX48" fmla="*/ 1289734 w 1574117"/>
                <a:gd name="connsiteY48" fmla="*/ 1499602 h 1503351"/>
                <a:gd name="connsiteX49" fmla="*/ 1306088 w 1574117"/>
                <a:gd name="connsiteY49" fmla="*/ 1499602 h 1503351"/>
                <a:gd name="connsiteX50" fmla="*/ 1306088 w 1574117"/>
                <a:gd name="connsiteY50" fmla="*/ 1486222 h 1503351"/>
                <a:gd name="connsiteX51" fmla="*/ 1198672 w 1574117"/>
                <a:gd name="connsiteY51" fmla="*/ 1286629 h 1503351"/>
                <a:gd name="connsiteX52" fmla="*/ 1191982 w 1574117"/>
                <a:gd name="connsiteY52" fmla="*/ 1262469 h 1503351"/>
                <a:gd name="connsiteX53" fmla="*/ 1189380 w 1574117"/>
                <a:gd name="connsiteY53" fmla="*/ 1036116 h 1503351"/>
                <a:gd name="connsiteX54" fmla="*/ 1216513 w 1574117"/>
                <a:gd name="connsiteY54" fmla="*/ 991885 h 1503351"/>
                <a:gd name="connsiteX55" fmla="*/ 1259256 w 1574117"/>
                <a:gd name="connsiteY55" fmla="*/ 964381 h 1503351"/>
                <a:gd name="connsiteX56" fmla="*/ 1282672 w 1574117"/>
                <a:gd name="connsiteY56" fmla="*/ 930186 h 1503351"/>
                <a:gd name="connsiteX57" fmla="*/ 1391575 w 1574117"/>
                <a:gd name="connsiteY57" fmla="*/ 810877 h 1503351"/>
                <a:gd name="connsiteX58" fmla="*/ 1523521 w 1574117"/>
                <a:gd name="connsiteY58" fmla="*/ 657372 h 1503351"/>
                <a:gd name="connsiteX59" fmla="*/ 1523521 w 1574117"/>
                <a:gd name="connsiteY59" fmla="*/ 657372 h 1503351"/>
                <a:gd name="connsiteX60" fmla="*/ 1574070 w 1574117"/>
                <a:gd name="connsiteY60" fmla="*/ 463726 h 1503351"/>
                <a:gd name="connsiteX61" fmla="*/ 1407557 w 1574117"/>
                <a:gd name="connsiteY61" fmla="*/ 580806 h 1503351"/>
                <a:gd name="connsiteX62" fmla="*/ 1353291 w 1574117"/>
                <a:gd name="connsiteY62" fmla="*/ 654771 h 1503351"/>
                <a:gd name="connsiteX63" fmla="*/ 1377079 w 1574117"/>
                <a:gd name="connsiteY63" fmla="*/ 337355 h 1503351"/>
                <a:gd name="connsiteX64" fmla="*/ 1389344 w 1574117"/>
                <a:gd name="connsiteY64" fmla="*/ 345160 h 1503351"/>
                <a:gd name="connsiteX65" fmla="*/ 1412017 w 1574117"/>
                <a:gd name="connsiteY65" fmla="*/ 378240 h 1503351"/>
                <a:gd name="connsiteX66" fmla="*/ 1407557 w 1574117"/>
                <a:gd name="connsiteY66" fmla="*/ 580806 h 150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574117" h="1503351">
                  <a:moveTo>
                    <a:pt x="1574070" y="463726"/>
                  </a:moveTo>
                  <a:cubicBezTo>
                    <a:pt x="1574070" y="463726"/>
                    <a:pt x="1574070" y="463726"/>
                    <a:pt x="1574070" y="463726"/>
                  </a:cubicBezTo>
                  <a:cubicBezTo>
                    <a:pt x="1574070" y="463726"/>
                    <a:pt x="1574070" y="463726"/>
                    <a:pt x="1574070" y="463726"/>
                  </a:cubicBezTo>
                  <a:cubicBezTo>
                    <a:pt x="1573327" y="441054"/>
                    <a:pt x="1569982" y="418753"/>
                    <a:pt x="1564406" y="396824"/>
                  </a:cubicBezTo>
                  <a:cubicBezTo>
                    <a:pt x="1533928" y="277142"/>
                    <a:pt x="1459221" y="188682"/>
                    <a:pt x="1365185" y="113974"/>
                  </a:cubicBezTo>
                  <a:cubicBezTo>
                    <a:pt x="1358867" y="109142"/>
                    <a:pt x="1351433" y="105426"/>
                    <a:pt x="1349575" y="97249"/>
                  </a:cubicBezTo>
                  <a:cubicBezTo>
                    <a:pt x="1346601" y="84983"/>
                    <a:pt x="1341026" y="73833"/>
                    <a:pt x="1335451" y="63054"/>
                  </a:cubicBezTo>
                  <a:cubicBezTo>
                    <a:pt x="1322070" y="36665"/>
                    <a:pt x="1304229" y="13620"/>
                    <a:pt x="1274495" y="5072"/>
                  </a:cubicBezTo>
                  <a:cubicBezTo>
                    <a:pt x="1251451" y="-1619"/>
                    <a:pt x="1227663" y="-504"/>
                    <a:pt x="1203504" y="1727"/>
                  </a:cubicBezTo>
                  <a:cubicBezTo>
                    <a:pt x="1174141" y="4700"/>
                    <a:pt x="1145893" y="12134"/>
                    <a:pt x="1117274" y="17709"/>
                  </a:cubicBezTo>
                  <a:cubicBezTo>
                    <a:pt x="1108725" y="22541"/>
                    <a:pt x="1102778" y="30346"/>
                    <a:pt x="1096831" y="37780"/>
                  </a:cubicBezTo>
                  <a:cubicBezTo>
                    <a:pt x="1021380" y="131443"/>
                    <a:pt x="850407" y="342930"/>
                    <a:pt x="840371" y="354824"/>
                  </a:cubicBezTo>
                  <a:cubicBezTo>
                    <a:pt x="828849" y="368576"/>
                    <a:pt x="828849" y="368576"/>
                    <a:pt x="819557" y="352594"/>
                  </a:cubicBezTo>
                  <a:cubicBezTo>
                    <a:pt x="753398" y="245178"/>
                    <a:pt x="687982" y="137019"/>
                    <a:pt x="621451" y="29603"/>
                  </a:cubicBezTo>
                  <a:cubicBezTo>
                    <a:pt x="617363" y="23284"/>
                    <a:pt x="613646" y="16966"/>
                    <a:pt x="606584" y="13620"/>
                  </a:cubicBezTo>
                  <a:cubicBezTo>
                    <a:pt x="585026" y="11762"/>
                    <a:pt x="539309" y="33691"/>
                    <a:pt x="535221" y="34806"/>
                  </a:cubicBezTo>
                  <a:cubicBezTo>
                    <a:pt x="493221" y="45213"/>
                    <a:pt x="457168" y="66771"/>
                    <a:pt x="423345" y="92789"/>
                  </a:cubicBezTo>
                  <a:cubicBezTo>
                    <a:pt x="363504" y="138877"/>
                    <a:pt x="310726" y="192771"/>
                    <a:pt x="260177" y="248523"/>
                  </a:cubicBezTo>
                  <a:cubicBezTo>
                    <a:pt x="197734" y="317656"/>
                    <a:pt x="139752" y="390877"/>
                    <a:pt x="83628" y="465585"/>
                  </a:cubicBezTo>
                  <a:cubicBezTo>
                    <a:pt x="55381" y="503125"/>
                    <a:pt x="27876" y="541036"/>
                    <a:pt x="0" y="578576"/>
                  </a:cubicBezTo>
                  <a:cubicBezTo>
                    <a:pt x="5575" y="585638"/>
                    <a:pt x="79911" y="706806"/>
                    <a:pt x="84743" y="712381"/>
                  </a:cubicBezTo>
                  <a:cubicBezTo>
                    <a:pt x="96266" y="713496"/>
                    <a:pt x="101469" y="704204"/>
                    <a:pt x="107788" y="697514"/>
                  </a:cubicBezTo>
                  <a:cubicBezTo>
                    <a:pt x="172832" y="629496"/>
                    <a:pt x="412566" y="388647"/>
                    <a:pt x="460141" y="337726"/>
                  </a:cubicBezTo>
                  <a:cubicBezTo>
                    <a:pt x="457168" y="365974"/>
                    <a:pt x="458655" y="391620"/>
                    <a:pt x="458283" y="417638"/>
                  </a:cubicBezTo>
                  <a:cubicBezTo>
                    <a:pt x="457168" y="487886"/>
                    <a:pt x="459398" y="558133"/>
                    <a:pt x="464973" y="628009"/>
                  </a:cubicBezTo>
                  <a:cubicBezTo>
                    <a:pt x="469062" y="677815"/>
                    <a:pt x="470548" y="727620"/>
                    <a:pt x="478725" y="776682"/>
                  </a:cubicBezTo>
                  <a:cubicBezTo>
                    <a:pt x="479469" y="781886"/>
                    <a:pt x="479469" y="787832"/>
                    <a:pt x="483929" y="790806"/>
                  </a:cubicBezTo>
                  <a:cubicBezTo>
                    <a:pt x="492106" y="796381"/>
                    <a:pt x="492478" y="803071"/>
                    <a:pt x="489504" y="811248"/>
                  </a:cubicBezTo>
                  <a:cubicBezTo>
                    <a:pt x="488017" y="815337"/>
                    <a:pt x="487274" y="820169"/>
                    <a:pt x="489876" y="824257"/>
                  </a:cubicBezTo>
                  <a:cubicBezTo>
                    <a:pt x="488389" y="832063"/>
                    <a:pt x="486902" y="839496"/>
                    <a:pt x="485044" y="847301"/>
                  </a:cubicBezTo>
                  <a:cubicBezTo>
                    <a:pt x="475752" y="885956"/>
                    <a:pt x="475009" y="922753"/>
                    <a:pt x="509575" y="951001"/>
                  </a:cubicBezTo>
                  <a:cubicBezTo>
                    <a:pt x="515150" y="955461"/>
                    <a:pt x="513663" y="960293"/>
                    <a:pt x="512920" y="966239"/>
                  </a:cubicBezTo>
                  <a:cubicBezTo>
                    <a:pt x="497681" y="1055815"/>
                    <a:pt x="482071" y="1145762"/>
                    <a:pt x="467575" y="1235337"/>
                  </a:cubicBezTo>
                  <a:cubicBezTo>
                    <a:pt x="464973" y="1250576"/>
                    <a:pt x="458655" y="1265815"/>
                    <a:pt x="464230" y="1281797"/>
                  </a:cubicBezTo>
                  <a:cubicBezTo>
                    <a:pt x="484672" y="1342753"/>
                    <a:pt x="505115" y="1403708"/>
                    <a:pt x="525929" y="1464664"/>
                  </a:cubicBezTo>
                  <a:cubicBezTo>
                    <a:pt x="533363" y="1469867"/>
                    <a:pt x="540053" y="1465407"/>
                    <a:pt x="546743" y="1462806"/>
                  </a:cubicBezTo>
                  <a:cubicBezTo>
                    <a:pt x="585770" y="1447195"/>
                    <a:pt x="625911" y="1436788"/>
                    <a:pt x="668655" y="1439018"/>
                  </a:cubicBezTo>
                  <a:cubicBezTo>
                    <a:pt x="673115" y="1439390"/>
                    <a:pt x="680548" y="1442735"/>
                    <a:pt x="682035" y="1433815"/>
                  </a:cubicBezTo>
                  <a:cubicBezTo>
                    <a:pt x="664194" y="1379921"/>
                    <a:pt x="646725" y="1325655"/>
                    <a:pt x="628885" y="1271761"/>
                  </a:cubicBezTo>
                  <a:cubicBezTo>
                    <a:pt x="626655" y="1265443"/>
                    <a:pt x="624796" y="1259496"/>
                    <a:pt x="626283" y="1252062"/>
                  </a:cubicBezTo>
                  <a:cubicBezTo>
                    <a:pt x="638548" y="1181443"/>
                    <a:pt x="650071" y="1110452"/>
                    <a:pt x="661593" y="1039461"/>
                  </a:cubicBezTo>
                  <a:cubicBezTo>
                    <a:pt x="663079" y="1029797"/>
                    <a:pt x="667540" y="1030540"/>
                    <a:pt x="674230" y="1032399"/>
                  </a:cubicBezTo>
                  <a:cubicBezTo>
                    <a:pt x="787221" y="1060647"/>
                    <a:pt x="901327" y="1064363"/>
                    <a:pt x="1016548" y="1049496"/>
                  </a:cubicBezTo>
                  <a:cubicBezTo>
                    <a:pt x="1028442" y="1048009"/>
                    <a:pt x="1031787" y="1050239"/>
                    <a:pt x="1031787" y="1062877"/>
                  </a:cubicBezTo>
                  <a:cubicBezTo>
                    <a:pt x="1031787" y="1142788"/>
                    <a:pt x="1032159" y="1222699"/>
                    <a:pt x="1032902" y="1302983"/>
                  </a:cubicBezTo>
                  <a:cubicBezTo>
                    <a:pt x="1032902" y="1308558"/>
                    <a:pt x="1032530" y="1313761"/>
                    <a:pt x="1035504" y="1319337"/>
                  </a:cubicBezTo>
                  <a:cubicBezTo>
                    <a:pt x="1062265" y="1367655"/>
                    <a:pt x="1088654" y="1416346"/>
                    <a:pt x="1115044" y="1465036"/>
                  </a:cubicBezTo>
                  <a:cubicBezTo>
                    <a:pt x="1119875" y="1475443"/>
                    <a:pt x="1129167" y="1472469"/>
                    <a:pt x="1137345" y="1471726"/>
                  </a:cubicBezTo>
                  <a:cubicBezTo>
                    <a:pt x="1190867" y="1466894"/>
                    <a:pt x="1242159" y="1473584"/>
                    <a:pt x="1289734" y="1499602"/>
                  </a:cubicBezTo>
                  <a:cubicBezTo>
                    <a:pt x="1295309" y="1502576"/>
                    <a:pt x="1300513" y="1506292"/>
                    <a:pt x="1306088" y="1499602"/>
                  </a:cubicBezTo>
                  <a:cubicBezTo>
                    <a:pt x="1310548" y="1497372"/>
                    <a:pt x="1307946" y="1489567"/>
                    <a:pt x="1306088" y="1486222"/>
                  </a:cubicBezTo>
                  <a:cubicBezTo>
                    <a:pt x="1270778" y="1419319"/>
                    <a:pt x="1234725" y="1352788"/>
                    <a:pt x="1198672" y="1286629"/>
                  </a:cubicBezTo>
                  <a:cubicBezTo>
                    <a:pt x="1194584" y="1278823"/>
                    <a:pt x="1191982" y="1271390"/>
                    <a:pt x="1191982" y="1262469"/>
                  </a:cubicBezTo>
                  <a:cubicBezTo>
                    <a:pt x="1191610" y="1187018"/>
                    <a:pt x="1191982" y="1111567"/>
                    <a:pt x="1189380" y="1036116"/>
                  </a:cubicBezTo>
                  <a:cubicBezTo>
                    <a:pt x="1188636" y="1013071"/>
                    <a:pt x="1194584" y="1000062"/>
                    <a:pt x="1216513" y="991885"/>
                  </a:cubicBezTo>
                  <a:cubicBezTo>
                    <a:pt x="1232495" y="986310"/>
                    <a:pt x="1245875" y="974788"/>
                    <a:pt x="1259256" y="964381"/>
                  </a:cubicBezTo>
                  <a:cubicBezTo>
                    <a:pt x="1270778" y="955461"/>
                    <a:pt x="1279698" y="944682"/>
                    <a:pt x="1282672" y="930186"/>
                  </a:cubicBezTo>
                  <a:cubicBezTo>
                    <a:pt x="1299769" y="888558"/>
                    <a:pt x="1354778" y="834664"/>
                    <a:pt x="1391575" y="810877"/>
                  </a:cubicBezTo>
                  <a:cubicBezTo>
                    <a:pt x="1443610" y="766647"/>
                    <a:pt x="1487840" y="715726"/>
                    <a:pt x="1523521" y="657372"/>
                  </a:cubicBezTo>
                  <a:lnTo>
                    <a:pt x="1523521" y="657372"/>
                  </a:lnTo>
                  <a:cubicBezTo>
                    <a:pt x="1556601" y="597532"/>
                    <a:pt x="1575185" y="533231"/>
                    <a:pt x="1574070" y="463726"/>
                  </a:cubicBezTo>
                  <a:close/>
                  <a:moveTo>
                    <a:pt x="1407557" y="580806"/>
                  </a:moveTo>
                  <a:cubicBezTo>
                    <a:pt x="1393433" y="606452"/>
                    <a:pt x="1377822" y="631355"/>
                    <a:pt x="1353291" y="654771"/>
                  </a:cubicBezTo>
                  <a:cubicBezTo>
                    <a:pt x="1365185" y="546983"/>
                    <a:pt x="1376707" y="442541"/>
                    <a:pt x="1377079" y="337355"/>
                  </a:cubicBezTo>
                  <a:cubicBezTo>
                    <a:pt x="1385256" y="333266"/>
                    <a:pt x="1386371" y="341072"/>
                    <a:pt x="1389344" y="345160"/>
                  </a:cubicBezTo>
                  <a:cubicBezTo>
                    <a:pt x="1397150" y="355939"/>
                    <a:pt x="1403097" y="368204"/>
                    <a:pt x="1412017" y="378240"/>
                  </a:cubicBezTo>
                  <a:cubicBezTo>
                    <a:pt x="1447698" y="446629"/>
                    <a:pt x="1443981" y="514275"/>
                    <a:pt x="1407557" y="580806"/>
                  </a:cubicBezTo>
                  <a:close/>
                </a:path>
              </a:pathLst>
            </a:custGeom>
            <a:solidFill>
              <a:srgbClr val="000000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34">
              <a:extLst>
                <a:ext uri="{FF2B5EF4-FFF2-40B4-BE49-F238E27FC236}">
                  <a16:creationId xmlns:a16="http://schemas.microsoft.com/office/drawing/2014/main" id="{AEB6B28A-C1B6-4D36-9B4B-4871A7550058}"/>
                </a:ext>
              </a:extLst>
            </p:cNvPr>
            <p:cNvSpPr/>
            <p:nvPr/>
          </p:nvSpPr>
          <p:spPr>
            <a:xfrm>
              <a:off x="6059965" y="5218579"/>
              <a:ext cx="194017" cy="195876"/>
            </a:xfrm>
            <a:custGeom>
              <a:avLst/>
              <a:gdLst>
                <a:gd name="connsiteX0" fmla="*/ 194017 w 194017"/>
                <a:gd name="connsiteY0" fmla="*/ 195876 h 195876"/>
                <a:gd name="connsiteX1" fmla="*/ 79168 w 194017"/>
                <a:gd name="connsiteY1" fmla="*/ 74708 h 195876"/>
                <a:gd name="connsiteX2" fmla="*/ 18584 w 194017"/>
                <a:gd name="connsiteY2" fmla="*/ 30850 h 195876"/>
                <a:gd name="connsiteX3" fmla="*/ 0 w 194017"/>
                <a:gd name="connsiteY3" fmla="*/ 0 h 195876"/>
                <a:gd name="connsiteX4" fmla="*/ 183239 w 194017"/>
                <a:gd name="connsiteY4" fmla="*/ 174690 h 195876"/>
                <a:gd name="connsiteX5" fmla="*/ 194017 w 194017"/>
                <a:gd name="connsiteY5" fmla="*/ 195876 h 19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017" h="195876">
                  <a:moveTo>
                    <a:pt x="194017" y="195876"/>
                  </a:moveTo>
                  <a:cubicBezTo>
                    <a:pt x="142725" y="128230"/>
                    <a:pt x="108903" y="98496"/>
                    <a:pt x="79168" y="74708"/>
                  </a:cubicBezTo>
                  <a:cubicBezTo>
                    <a:pt x="59841" y="59097"/>
                    <a:pt x="39027" y="45345"/>
                    <a:pt x="18584" y="30850"/>
                  </a:cubicBezTo>
                  <a:cubicBezTo>
                    <a:pt x="4832" y="21186"/>
                    <a:pt x="4460" y="21186"/>
                    <a:pt x="0" y="0"/>
                  </a:cubicBezTo>
                  <a:cubicBezTo>
                    <a:pt x="72478" y="47204"/>
                    <a:pt x="138265" y="99982"/>
                    <a:pt x="183239" y="174690"/>
                  </a:cubicBezTo>
                  <a:cubicBezTo>
                    <a:pt x="187327" y="181381"/>
                    <a:pt x="190672" y="188814"/>
                    <a:pt x="194017" y="195876"/>
                  </a:cubicBezTo>
                  <a:close/>
                </a:path>
              </a:pathLst>
            </a:custGeom>
            <a:solidFill>
              <a:srgbClr val="565656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35">
              <a:extLst>
                <a:ext uri="{FF2B5EF4-FFF2-40B4-BE49-F238E27FC236}">
                  <a16:creationId xmlns:a16="http://schemas.microsoft.com/office/drawing/2014/main" id="{70E00E68-3B2C-4A7B-840F-3EB8A6B2A99C}"/>
                </a:ext>
              </a:extLst>
            </p:cNvPr>
            <p:cNvSpPr/>
            <p:nvPr/>
          </p:nvSpPr>
          <p:spPr>
            <a:xfrm>
              <a:off x="4303118" y="5100012"/>
              <a:ext cx="95511" cy="318159"/>
            </a:xfrm>
            <a:custGeom>
              <a:avLst/>
              <a:gdLst>
                <a:gd name="connsiteX0" fmla="*/ 20352 w 95511"/>
                <a:gd name="connsiteY0" fmla="*/ 265380 h 318159"/>
                <a:gd name="connsiteX1" fmla="*/ 21467 w 95511"/>
                <a:gd name="connsiteY1" fmla="*/ 102584 h 318159"/>
                <a:gd name="connsiteX2" fmla="*/ 8458 w 95511"/>
                <a:gd name="connsiteY2" fmla="*/ 56867 h 318159"/>
                <a:gd name="connsiteX3" fmla="*/ 7715 w 95511"/>
                <a:gd name="connsiteY3" fmla="*/ 19327 h 318159"/>
                <a:gd name="connsiteX4" fmla="*/ 14777 w 95511"/>
                <a:gd name="connsiteY4" fmla="*/ 4089 h 318159"/>
                <a:gd name="connsiteX5" fmla="*/ 69414 w 95511"/>
                <a:gd name="connsiteY5" fmla="*/ 0 h 318159"/>
                <a:gd name="connsiteX6" fmla="*/ 78706 w 95511"/>
                <a:gd name="connsiteY6" fmla="*/ 12266 h 318159"/>
                <a:gd name="connsiteX7" fmla="*/ 84653 w 95511"/>
                <a:gd name="connsiteY7" fmla="*/ 69876 h 318159"/>
                <a:gd name="connsiteX8" fmla="*/ 80193 w 95511"/>
                <a:gd name="connsiteY8" fmla="*/ 87717 h 318159"/>
                <a:gd name="connsiteX9" fmla="*/ 85396 w 95511"/>
                <a:gd name="connsiteY9" fmla="*/ 282478 h 318159"/>
                <a:gd name="connsiteX10" fmla="*/ 62352 w 95511"/>
                <a:gd name="connsiteY10" fmla="*/ 318159 h 318159"/>
                <a:gd name="connsiteX11" fmla="*/ 20352 w 95511"/>
                <a:gd name="connsiteY11" fmla="*/ 265380 h 31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511" h="318159">
                  <a:moveTo>
                    <a:pt x="20352" y="265380"/>
                  </a:moveTo>
                  <a:cubicBezTo>
                    <a:pt x="20724" y="209257"/>
                    <a:pt x="20352" y="158708"/>
                    <a:pt x="21467" y="102584"/>
                  </a:cubicBezTo>
                  <a:cubicBezTo>
                    <a:pt x="21839" y="85487"/>
                    <a:pt x="19609" y="69876"/>
                    <a:pt x="8458" y="56867"/>
                  </a:cubicBezTo>
                  <a:cubicBezTo>
                    <a:pt x="-2692" y="44230"/>
                    <a:pt x="-2692" y="32336"/>
                    <a:pt x="7715" y="19327"/>
                  </a:cubicBezTo>
                  <a:cubicBezTo>
                    <a:pt x="11060" y="14867"/>
                    <a:pt x="12547" y="9292"/>
                    <a:pt x="14777" y="4089"/>
                  </a:cubicBezTo>
                  <a:cubicBezTo>
                    <a:pt x="32989" y="2602"/>
                    <a:pt x="51201" y="1487"/>
                    <a:pt x="69414" y="0"/>
                  </a:cubicBezTo>
                  <a:cubicBezTo>
                    <a:pt x="72387" y="4089"/>
                    <a:pt x="74989" y="8549"/>
                    <a:pt x="78706" y="12266"/>
                  </a:cubicBezTo>
                  <a:cubicBezTo>
                    <a:pt x="94688" y="30106"/>
                    <a:pt x="103980" y="47947"/>
                    <a:pt x="84653" y="69876"/>
                  </a:cubicBezTo>
                  <a:cubicBezTo>
                    <a:pt x="80564" y="74336"/>
                    <a:pt x="80564" y="81398"/>
                    <a:pt x="80193" y="87717"/>
                  </a:cubicBezTo>
                  <a:cubicBezTo>
                    <a:pt x="79078" y="159823"/>
                    <a:pt x="86883" y="210000"/>
                    <a:pt x="85396" y="282478"/>
                  </a:cubicBezTo>
                  <a:cubicBezTo>
                    <a:pt x="82423" y="289540"/>
                    <a:pt x="68670" y="311469"/>
                    <a:pt x="62352" y="318159"/>
                  </a:cubicBezTo>
                  <a:cubicBezTo>
                    <a:pt x="47485" y="299575"/>
                    <a:pt x="32617" y="284708"/>
                    <a:pt x="20352" y="265380"/>
                  </a:cubicBezTo>
                  <a:close/>
                </a:path>
              </a:pathLst>
            </a:custGeom>
            <a:solidFill>
              <a:srgbClr val="EA7B85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36">
              <a:extLst>
                <a:ext uri="{FF2B5EF4-FFF2-40B4-BE49-F238E27FC236}">
                  <a16:creationId xmlns:a16="http://schemas.microsoft.com/office/drawing/2014/main" id="{6CAEC878-B8DB-4D80-8D1B-5E531EE27503}"/>
                </a:ext>
              </a:extLst>
            </p:cNvPr>
            <p:cNvSpPr/>
            <p:nvPr/>
          </p:nvSpPr>
          <p:spPr>
            <a:xfrm>
              <a:off x="4089025" y="5186614"/>
              <a:ext cx="138085" cy="423716"/>
            </a:xfrm>
            <a:custGeom>
              <a:avLst/>
              <a:gdLst>
                <a:gd name="connsiteX0" fmla="*/ 137437 w 138085"/>
                <a:gd name="connsiteY0" fmla="*/ 423717 h 423716"/>
                <a:gd name="connsiteX1" fmla="*/ 73136 w 138085"/>
                <a:gd name="connsiteY1" fmla="*/ 343433 h 423716"/>
                <a:gd name="connsiteX2" fmla="*/ 9950 w 138085"/>
                <a:gd name="connsiteY2" fmla="*/ 144212 h 423716"/>
                <a:gd name="connsiteX3" fmla="*/ 286 w 138085"/>
                <a:gd name="connsiteY3" fmla="*/ 0 h 423716"/>
                <a:gd name="connsiteX4" fmla="*/ 20729 w 138085"/>
                <a:gd name="connsiteY4" fmla="*/ 40513 h 423716"/>
                <a:gd name="connsiteX5" fmla="*/ 57897 w 138085"/>
                <a:gd name="connsiteY5" fmla="*/ 287681 h 423716"/>
                <a:gd name="connsiteX6" fmla="*/ 133720 w 138085"/>
                <a:gd name="connsiteY6" fmla="*/ 415168 h 423716"/>
                <a:gd name="connsiteX7" fmla="*/ 137437 w 138085"/>
                <a:gd name="connsiteY7" fmla="*/ 423717 h 42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085" h="423716">
                  <a:moveTo>
                    <a:pt x="137437" y="423717"/>
                  </a:moveTo>
                  <a:cubicBezTo>
                    <a:pt x="110304" y="401044"/>
                    <a:pt x="90233" y="373168"/>
                    <a:pt x="73136" y="343433"/>
                  </a:cubicBezTo>
                  <a:cubicBezTo>
                    <a:pt x="38198" y="281363"/>
                    <a:pt x="19614" y="214088"/>
                    <a:pt x="9950" y="144212"/>
                  </a:cubicBezTo>
                  <a:cubicBezTo>
                    <a:pt x="3260" y="97380"/>
                    <a:pt x="-1200" y="50177"/>
                    <a:pt x="286" y="0"/>
                  </a:cubicBezTo>
                  <a:cubicBezTo>
                    <a:pt x="13667" y="11894"/>
                    <a:pt x="20357" y="23788"/>
                    <a:pt x="20729" y="40513"/>
                  </a:cubicBezTo>
                  <a:cubicBezTo>
                    <a:pt x="21472" y="124513"/>
                    <a:pt x="30393" y="207398"/>
                    <a:pt x="57897" y="287681"/>
                  </a:cubicBezTo>
                  <a:cubicBezTo>
                    <a:pt x="74251" y="335628"/>
                    <a:pt x="97667" y="379115"/>
                    <a:pt x="133720" y="415168"/>
                  </a:cubicBezTo>
                  <a:cubicBezTo>
                    <a:pt x="135578" y="416655"/>
                    <a:pt x="139667" y="418141"/>
                    <a:pt x="137437" y="423717"/>
                  </a:cubicBezTo>
                  <a:close/>
                </a:path>
              </a:pathLst>
            </a:custGeom>
            <a:solidFill>
              <a:srgbClr val="545454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37">
              <a:extLst>
                <a:ext uri="{FF2B5EF4-FFF2-40B4-BE49-F238E27FC236}">
                  <a16:creationId xmlns:a16="http://schemas.microsoft.com/office/drawing/2014/main" id="{F3A99B12-EB26-4941-9C8D-4B3630C4851B}"/>
                </a:ext>
              </a:extLst>
            </p:cNvPr>
            <p:cNvSpPr/>
            <p:nvPr/>
          </p:nvSpPr>
          <p:spPr>
            <a:xfrm>
              <a:off x="4156214" y="5784278"/>
              <a:ext cx="272814" cy="75836"/>
            </a:xfrm>
            <a:custGeom>
              <a:avLst/>
              <a:gdLst>
                <a:gd name="connsiteX0" fmla="*/ 0 w 272814"/>
                <a:gd name="connsiteY0" fmla="*/ 0 h 75836"/>
                <a:gd name="connsiteX1" fmla="*/ 132319 w 272814"/>
                <a:gd name="connsiteY1" fmla="*/ 55752 h 75836"/>
                <a:gd name="connsiteX2" fmla="*/ 272814 w 272814"/>
                <a:gd name="connsiteY2" fmla="*/ 74336 h 75836"/>
                <a:gd name="connsiteX3" fmla="*/ 0 w 272814"/>
                <a:gd name="connsiteY3" fmla="*/ 0 h 75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814" h="75836">
                  <a:moveTo>
                    <a:pt x="0" y="0"/>
                  </a:moveTo>
                  <a:cubicBezTo>
                    <a:pt x="41628" y="24903"/>
                    <a:pt x="85487" y="43858"/>
                    <a:pt x="132319" y="55752"/>
                  </a:cubicBezTo>
                  <a:cubicBezTo>
                    <a:pt x="178407" y="67646"/>
                    <a:pt x="225610" y="71734"/>
                    <a:pt x="272814" y="74336"/>
                  </a:cubicBezTo>
                  <a:cubicBezTo>
                    <a:pt x="173203" y="81026"/>
                    <a:pt x="79168" y="66903"/>
                    <a:pt x="0" y="0"/>
                  </a:cubicBezTo>
                  <a:close/>
                </a:path>
              </a:pathLst>
            </a:custGeom>
            <a:solidFill>
              <a:srgbClr val="555555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38">
              <a:extLst>
                <a:ext uri="{FF2B5EF4-FFF2-40B4-BE49-F238E27FC236}">
                  <a16:creationId xmlns:a16="http://schemas.microsoft.com/office/drawing/2014/main" id="{2947E58D-DE52-43EA-8A62-94BD1EEB9B1E}"/>
                </a:ext>
              </a:extLst>
            </p:cNvPr>
            <p:cNvSpPr/>
            <p:nvPr/>
          </p:nvSpPr>
          <p:spPr>
            <a:xfrm>
              <a:off x="5435912" y="4792260"/>
              <a:ext cx="305150" cy="131420"/>
            </a:xfrm>
            <a:custGeom>
              <a:avLst/>
              <a:gdLst>
                <a:gd name="connsiteX0" fmla="*/ 0 w 305150"/>
                <a:gd name="connsiteY0" fmla="*/ 0 h 131420"/>
                <a:gd name="connsiteX1" fmla="*/ 305150 w 305150"/>
                <a:gd name="connsiteY1" fmla="*/ 0 h 131420"/>
                <a:gd name="connsiteX2" fmla="*/ 173203 w 305150"/>
                <a:gd name="connsiteY2" fmla="*/ 127115 h 131420"/>
                <a:gd name="connsiteX3" fmla="*/ 104071 w 305150"/>
                <a:gd name="connsiteY3" fmla="*/ 120053 h 131420"/>
                <a:gd name="connsiteX4" fmla="*/ 0 w 305150"/>
                <a:gd name="connsiteY4" fmla="*/ 0 h 131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150" h="131420">
                  <a:moveTo>
                    <a:pt x="0" y="0"/>
                  </a:moveTo>
                  <a:cubicBezTo>
                    <a:pt x="101841" y="7805"/>
                    <a:pt x="202195" y="21929"/>
                    <a:pt x="305150" y="0"/>
                  </a:cubicBezTo>
                  <a:cubicBezTo>
                    <a:pt x="271699" y="55380"/>
                    <a:pt x="236761" y="105557"/>
                    <a:pt x="173203" y="127115"/>
                  </a:cubicBezTo>
                  <a:cubicBezTo>
                    <a:pt x="149044" y="135292"/>
                    <a:pt x="125628" y="131203"/>
                    <a:pt x="104071" y="120053"/>
                  </a:cubicBezTo>
                  <a:cubicBezTo>
                    <a:pt x="53522" y="94779"/>
                    <a:pt x="26018" y="48690"/>
                    <a:pt x="0" y="0"/>
                  </a:cubicBezTo>
                  <a:close/>
                </a:path>
              </a:pathLst>
            </a:custGeom>
            <a:solidFill>
              <a:srgbClr val="EA7B85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39">
              <a:extLst>
                <a:ext uri="{FF2B5EF4-FFF2-40B4-BE49-F238E27FC236}">
                  <a16:creationId xmlns:a16="http://schemas.microsoft.com/office/drawing/2014/main" id="{B9C2BA7F-6E65-4291-ADAA-FAF2525F161A}"/>
                </a:ext>
              </a:extLst>
            </p:cNvPr>
            <p:cNvSpPr/>
            <p:nvPr/>
          </p:nvSpPr>
          <p:spPr>
            <a:xfrm>
              <a:off x="4362868" y="4707889"/>
              <a:ext cx="184353" cy="89357"/>
            </a:xfrm>
            <a:custGeom>
              <a:avLst/>
              <a:gdLst>
                <a:gd name="connsiteX0" fmla="*/ 0 w 184353"/>
                <a:gd name="connsiteY0" fmla="*/ 0 h 89357"/>
                <a:gd name="connsiteX1" fmla="*/ 184354 w 184353"/>
                <a:gd name="connsiteY1" fmla="*/ 24903 h 89357"/>
                <a:gd name="connsiteX2" fmla="*/ 144956 w 184353"/>
                <a:gd name="connsiteY2" fmla="*/ 79540 h 89357"/>
                <a:gd name="connsiteX3" fmla="*/ 85115 w 184353"/>
                <a:gd name="connsiteY3" fmla="*/ 82142 h 89357"/>
                <a:gd name="connsiteX4" fmla="*/ 0 w 184353"/>
                <a:gd name="connsiteY4" fmla="*/ 0 h 89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53" h="89357">
                  <a:moveTo>
                    <a:pt x="0" y="0"/>
                  </a:moveTo>
                  <a:cubicBezTo>
                    <a:pt x="60212" y="18212"/>
                    <a:pt x="121911" y="19699"/>
                    <a:pt x="184354" y="24903"/>
                  </a:cubicBezTo>
                  <a:cubicBezTo>
                    <a:pt x="176549" y="48319"/>
                    <a:pt x="163911" y="66531"/>
                    <a:pt x="144956" y="79540"/>
                  </a:cubicBezTo>
                  <a:cubicBezTo>
                    <a:pt x="126000" y="92549"/>
                    <a:pt x="105929" y="91805"/>
                    <a:pt x="85115" y="82142"/>
                  </a:cubicBezTo>
                  <a:cubicBezTo>
                    <a:pt x="47204" y="65044"/>
                    <a:pt x="22673" y="33451"/>
                    <a:pt x="0" y="0"/>
                  </a:cubicBezTo>
                  <a:close/>
                </a:path>
              </a:pathLst>
            </a:custGeom>
            <a:solidFill>
              <a:srgbClr val="EA7B85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40">
              <a:extLst>
                <a:ext uri="{FF2B5EF4-FFF2-40B4-BE49-F238E27FC236}">
                  <a16:creationId xmlns:a16="http://schemas.microsoft.com/office/drawing/2014/main" id="{DE0D4A05-561E-432D-B0EB-A5C049B60AC0}"/>
                </a:ext>
              </a:extLst>
            </p:cNvPr>
            <p:cNvSpPr/>
            <p:nvPr/>
          </p:nvSpPr>
          <p:spPr>
            <a:xfrm>
              <a:off x="4531983" y="4496774"/>
              <a:ext cx="67645" cy="40884"/>
            </a:xfrm>
            <a:custGeom>
              <a:avLst/>
              <a:gdLst>
                <a:gd name="connsiteX0" fmla="*/ 67646 w 67645"/>
                <a:gd name="connsiteY0" fmla="*/ 20442 h 40884"/>
                <a:gd name="connsiteX1" fmla="*/ 33823 w 67645"/>
                <a:gd name="connsiteY1" fmla="*/ 40885 h 40884"/>
                <a:gd name="connsiteX2" fmla="*/ 0 w 67645"/>
                <a:gd name="connsiteY2" fmla="*/ 20442 h 40884"/>
                <a:gd name="connsiteX3" fmla="*/ 33823 w 67645"/>
                <a:gd name="connsiteY3" fmla="*/ 0 h 40884"/>
                <a:gd name="connsiteX4" fmla="*/ 67646 w 67645"/>
                <a:gd name="connsiteY4" fmla="*/ 20442 h 4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45" h="40884">
                  <a:moveTo>
                    <a:pt x="67646" y="20442"/>
                  </a:moveTo>
                  <a:cubicBezTo>
                    <a:pt x="67646" y="31733"/>
                    <a:pt x="52503" y="40885"/>
                    <a:pt x="33823" y="40885"/>
                  </a:cubicBezTo>
                  <a:cubicBezTo>
                    <a:pt x="15143" y="40885"/>
                    <a:pt x="0" y="31733"/>
                    <a:pt x="0" y="20442"/>
                  </a:cubicBezTo>
                  <a:cubicBezTo>
                    <a:pt x="0" y="9152"/>
                    <a:pt x="15143" y="0"/>
                    <a:pt x="33823" y="0"/>
                  </a:cubicBezTo>
                  <a:cubicBezTo>
                    <a:pt x="52503" y="0"/>
                    <a:pt x="67646" y="9152"/>
                    <a:pt x="67646" y="20442"/>
                  </a:cubicBezTo>
                  <a:close/>
                </a:path>
              </a:pathLst>
            </a:custGeom>
            <a:solidFill>
              <a:srgbClr val="F2F2F2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41">
              <a:extLst>
                <a:ext uri="{FF2B5EF4-FFF2-40B4-BE49-F238E27FC236}">
                  <a16:creationId xmlns:a16="http://schemas.microsoft.com/office/drawing/2014/main" id="{5E5183C5-D9F3-448A-94FA-BDE87D7DA7E4}"/>
                </a:ext>
              </a:extLst>
            </p:cNvPr>
            <p:cNvSpPr/>
            <p:nvPr/>
          </p:nvSpPr>
          <p:spPr>
            <a:xfrm>
              <a:off x="4220886" y="4490827"/>
              <a:ext cx="67645" cy="40884"/>
            </a:xfrm>
            <a:custGeom>
              <a:avLst/>
              <a:gdLst>
                <a:gd name="connsiteX0" fmla="*/ 67646 w 67645"/>
                <a:gd name="connsiteY0" fmla="*/ 20442 h 40884"/>
                <a:gd name="connsiteX1" fmla="*/ 33823 w 67645"/>
                <a:gd name="connsiteY1" fmla="*/ 40885 h 40884"/>
                <a:gd name="connsiteX2" fmla="*/ 0 w 67645"/>
                <a:gd name="connsiteY2" fmla="*/ 20442 h 40884"/>
                <a:gd name="connsiteX3" fmla="*/ 33823 w 67645"/>
                <a:gd name="connsiteY3" fmla="*/ 0 h 40884"/>
                <a:gd name="connsiteX4" fmla="*/ 67646 w 67645"/>
                <a:gd name="connsiteY4" fmla="*/ 20442 h 4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45" h="40884">
                  <a:moveTo>
                    <a:pt x="67646" y="20442"/>
                  </a:moveTo>
                  <a:cubicBezTo>
                    <a:pt x="67646" y="31733"/>
                    <a:pt x="52503" y="40885"/>
                    <a:pt x="33823" y="40885"/>
                  </a:cubicBezTo>
                  <a:cubicBezTo>
                    <a:pt x="15143" y="40885"/>
                    <a:pt x="0" y="31733"/>
                    <a:pt x="0" y="20442"/>
                  </a:cubicBezTo>
                  <a:cubicBezTo>
                    <a:pt x="0" y="9152"/>
                    <a:pt x="15143" y="0"/>
                    <a:pt x="33823" y="0"/>
                  </a:cubicBezTo>
                  <a:cubicBezTo>
                    <a:pt x="52503" y="0"/>
                    <a:pt x="67646" y="9152"/>
                    <a:pt x="67646" y="20442"/>
                  </a:cubicBezTo>
                  <a:close/>
                </a:path>
              </a:pathLst>
            </a:custGeom>
            <a:solidFill>
              <a:srgbClr val="F2F2F2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42">
              <a:extLst>
                <a:ext uri="{FF2B5EF4-FFF2-40B4-BE49-F238E27FC236}">
                  <a16:creationId xmlns:a16="http://schemas.microsoft.com/office/drawing/2014/main" id="{20FA8068-4701-4EBF-8637-9B63172B6CC5}"/>
                </a:ext>
              </a:extLst>
            </p:cNvPr>
            <p:cNvSpPr/>
            <p:nvPr/>
          </p:nvSpPr>
          <p:spPr>
            <a:xfrm>
              <a:off x="4613131" y="5605499"/>
              <a:ext cx="318400" cy="251553"/>
            </a:xfrm>
            <a:custGeom>
              <a:avLst/>
              <a:gdLst>
                <a:gd name="connsiteX0" fmla="*/ 85737 w 318400"/>
                <a:gd name="connsiteY0" fmla="*/ 237876 h 251553"/>
                <a:gd name="connsiteX1" fmla="*/ 12516 w 318400"/>
                <a:gd name="connsiteY1" fmla="*/ 163540 h 251553"/>
                <a:gd name="connsiteX2" fmla="*/ 98002 w 318400"/>
                <a:gd name="connsiteY2" fmla="*/ 2602 h 251553"/>
                <a:gd name="connsiteX3" fmla="*/ 116586 w 318400"/>
                <a:gd name="connsiteY3" fmla="*/ 0 h 251553"/>
                <a:gd name="connsiteX4" fmla="*/ 181631 w 318400"/>
                <a:gd name="connsiteY4" fmla="*/ 16726 h 251553"/>
                <a:gd name="connsiteX5" fmla="*/ 197613 w 318400"/>
                <a:gd name="connsiteY5" fmla="*/ 16726 h 251553"/>
                <a:gd name="connsiteX6" fmla="*/ 228834 w 318400"/>
                <a:gd name="connsiteY6" fmla="*/ 9664 h 251553"/>
                <a:gd name="connsiteX7" fmla="*/ 314693 w 318400"/>
                <a:gd name="connsiteY7" fmla="*/ 136407 h 251553"/>
                <a:gd name="connsiteX8" fmla="*/ 313949 w 318400"/>
                <a:gd name="connsiteY8" fmla="*/ 143097 h 251553"/>
                <a:gd name="connsiteX9" fmla="*/ 271206 w 318400"/>
                <a:gd name="connsiteY9" fmla="*/ 204053 h 251553"/>
                <a:gd name="connsiteX10" fmla="*/ 173825 w 318400"/>
                <a:gd name="connsiteY10" fmla="*/ 246425 h 251553"/>
                <a:gd name="connsiteX11" fmla="*/ 106551 w 318400"/>
                <a:gd name="connsiteY11" fmla="*/ 248283 h 251553"/>
                <a:gd name="connsiteX12" fmla="*/ 85737 w 318400"/>
                <a:gd name="connsiteY12" fmla="*/ 237876 h 25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400" h="251553">
                  <a:moveTo>
                    <a:pt x="85737" y="237876"/>
                  </a:moveTo>
                  <a:cubicBezTo>
                    <a:pt x="53029" y="221150"/>
                    <a:pt x="28498" y="197734"/>
                    <a:pt x="12516" y="163540"/>
                  </a:cubicBezTo>
                  <a:cubicBezTo>
                    <a:pt x="-21679" y="88832"/>
                    <a:pt x="16604" y="15610"/>
                    <a:pt x="98002" y="2602"/>
                  </a:cubicBezTo>
                  <a:cubicBezTo>
                    <a:pt x="103949" y="1487"/>
                    <a:pt x="110268" y="743"/>
                    <a:pt x="116586" y="0"/>
                  </a:cubicBezTo>
                  <a:cubicBezTo>
                    <a:pt x="139259" y="2230"/>
                    <a:pt x="161560" y="5203"/>
                    <a:pt x="181631" y="16726"/>
                  </a:cubicBezTo>
                  <a:cubicBezTo>
                    <a:pt x="187578" y="20071"/>
                    <a:pt x="192038" y="18212"/>
                    <a:pt x="197613" y="16726"/>
                  </a:cubicBezTo>
                  <a:cubicBezTo>
                    <a:pt x="208020" y="13752"/>
                    <a:pt x="218427" y="11894"/>
                    <a:pt x="228834" y="9664"/>
                  </a:cubicBezTo>
                  <a:cubicBezTo>
                    <a:pt x="301312" y="14867"/>
                    <a:pt x="329188" y="81026"/>
                    <a:pt x="314693" y="136407"/>
                  </a:cubicBezTo>
                  <a:cubicBezTo>
                    <a:pt x="313949" y="138637"/>
                    <a:pt x="314321" y="140867"/>
                    <a:pt x="313949" y="143097"/>
                  </a:cubicBezTo>
                  <a:cubicBezTo>
                    <a:pt x="312091" y="172088"/>
                    <a:pt x="293878" y="192159"/>
                    <a:pt x="271206" y="204053"/>
                  </a:cubicBezTo>
                  <a:cubicBezTo>
                    <a:pt x="240356" y="220779"/>
                    <a:pt x="206905" y="233416"/>
                    <a:pt x="173825" y="246425"/>
                  </a:cubicBezTo>
                  <a:cubicBezTo>
                    <a:pt x="152640" y="254602"/>
                    <a:pt x="129224" y="251256"/>
                    <a:pt x="106551" y="248283"/>
                  </a:cubicBezTo>
                  <a:cubicBezTo>
                    <a:pt x="99117" y="246796"/>
                    <a:pt x="91312" y="244194"/>
                    <a:pt x="85737" y="237876"/>
                  </a:cubicBezTo>
                  <a:close/>
                </a:path>
              </a:pathLst>
            </a:custGeom>
            <a:solidFill>
              <a:srgbClr val="F7DABA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43">
              <a:extLst>
                <a:ext uri="{FF2B5EF4-FFF2-40B4-BE49-F238E27FC236}">
                  <a16:creationId xmlns:a16="http://schemas.microsoft.com/office/drawing/2014/main" id="{24A813CA-419F-4976-B443-557E88714175}"/>
                </a:ext>
              </a:extLst>
            </p:cNvPr>
            <p:cNvSpPr/>
            <p:nvPr/>
          </p:nvSpPr>
          <p:spPr>
            <a:xfrm>
              <a:off x="6049929" y="5768295"/>
              <a:ext cx="191044" cy="191044"/>
            </a:xfrm>
            <a:custGeom>
              <a:avLst/>
              <a:gdLst>
                <a:gd name="connsiteX0" fmla="*/ 191044 w 191044"/>
                <a:gd name="connsiteY0" fmla="*/ 95522 h 191044"/>
                <a:gd name="connsiteX1" fmla="*/ 95522 w 191044"/>
                <a:gd name="connsiteY1" fmla="*/ 191044 h 191044"/>
                <a:gd name="connsiteX2" fmla="*/ 0 w 191044"/>
                <a:gd name="connsiteY2" fmla="*/ 95522 h 191044"/>
                <a:gd name="connsiteX3" fmla="*/ 95522 w 191044"/>
                <a:gd name="connsiteY3" fmla="*/ 0 h 191044"/>
                <a:gd name="connsiteX4" fmla="*/ 191044 w 191044"/>
                <a:gd name="connsiteY4" fmla="*/ 95522 h 19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044" h="191044">
                  <a:moveTo>
                    <a:pt x="191044" y="95522"/>
                  </a:moveTo>
                  <a:cubicBezTo>
                    <a:pt x="191044" y="148278"/>
                    <a:pt x="148277" y="191044"/>
                    <a:pt x="95522" y="191044"/>
                  </a:cubicBezTo>
                  <a:cubicBezTo>
                    <a:pt x="42767" y="191044"/>
                    <a:pt x="0" y="148278"/>
                    <a:pt x="0" y="95522"/>
                  </a:cubicBezTo>
                  <a:cubicBezTo>
                    <a:pt x="0" y="42767"/>
                    <a:pt x="42767" y="0"/>
                    <a:pt x="95522" y="0"/>
                  </a:cubicBezTo>
                  <a:cubicBezTo>
                    <a:pt x="148277" y="0"/>
                    <a:pt x="191044" y="42767"/>
                    <a:pt x="191044" y="95522"/>
                  </a:cubicBezTo>
                  <a:close/>
                </a:path>
              </a:pathLst>
            </a:custGeom>
            <a:solidFill>
              <a:srgbClr val="F7DABA"/>
            </a:solidFill>
            <a:ln w="3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5153037F-115A-490E-B916-58E57A8CA3B2}"/>
              </a:ext>
            </a:extLst>
          </p:cNvPr>
          <p:cNvGrpSpPr/>
          <p:nvPr/>
        </p:nvGrpSpPr>
        <p:grpSpPr>
          <a:xfrm>
            <a:off x="7607040" y="2704146"/>
            <a:ext cx="1301835" cy="1164614"/>
            <a:chOff x="6253182" y="2250858"/>
            <a:chExt cx="1301835" cy="1164614"/>
          </a:xfrm>
        </p:grpSpPr>
        <p:sp>
          <p:nvSpPr>
            <p:cNvPr id="55" name="타원 54">
              <a:extLst>
                <a:ext uri="{FF2B5EF4-FFF2-40B4-BE49-F238E27FC236}">
                  <a16:creationId xmlns:a16="http://schemas.microsoft.com/office/drawing/2014/main" id="{2ADB9638-4092-4E43-9D11-EB9DE730835F}"/>
                </a:ext>
              </a:extLst>
            </p:cNvPr>
            <p:cNvSpPr/>
            <p:nvPr/>
          </p:nvSpPr>
          <p:spPr>
            <a:xfrm>
              <a:off x="6314815" y="2250858"/>
              <a:ext cx="1178569" cy="1164614"/>
            </a:xfrm>
            <a:prstGeom prst="ellipse">
              <a:avLst/>
            </a:prstGeom>
            <a:gradFill>
              <a:gsLst>
                <a:gs pos="0">
                  <a:schemeClr val="accent2">
                    <a:lumMod val="60000"/>
                  </a:schemeClr>
                </a:gs>
                <a:gs pos="80000">
                  <a:schemeClr val="accent2"/>
                </a:gs>
                <a:gs pos="100000">
                  <a:schemeClr val="accent2">
                    <a:lumMod val="90000"/>
                    <a:lumOff val="10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6" name="그룹 60">
              <a:extLst>
                <a:ext uri="{FF2B5EF4-FFF2-40B4-BE49-F238E27FC236}">
                  <a16:creationId xmlns:a16="http://schemas.microsoft.com/office/drawing/2014/main" id="{06860D85-3E05-437E-B3C0-80D6BCEC20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53182" y="2251737"/>
              <a:ext cx="1301835" cy="1162856"/>
              <a:chOff x="5075123" y="3457307"/>
              <a:chExt cx="2481953" cy="2249809"/>
            </a:xfrm>
          </p:grpSpPr>
          <p:sp>
            <p:nvSpPr>
              <p:cNvPr id="57" name="타원 75">
                <a:extLst>
                  <a:ext uri="{FF2B5EF4-FFF2-40B4-BE49-F238E27FC236}">
                    <a16:creationId xmlns:a16="http://schemas.microsoft.com/office/drawing/2014/main" id="{4D12DCEE-9924-4F28-AE22-F713D463EF43}"/>
                  </a:ext>
                </a:extLst>
              </p:cNvPr>
              <p:cNvSpPr/>
              <p:nvPr/>
            </p:nvSpPr>
            <p:spPr>
              <a:xfrm>
                <a:off x="5159806" y="3457307"/>
                <a:ext cx="2249810" cy="2249809"/>
              </a:xfrm>
              <a:prstGeom prst="ellipse">
                <a:avLst/>
              </a:prstGeom>
              <a:gradFill flip="none" rotWithShape="1">
                <a:gsLst>
                  <a:gs pos="62000">
                    <a:schemeClr val="bg1">
                      <a:alpha val="0"/>
                    </a:schemeClr>
                  </a:gs>
                  <a:gs pos="45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Oval 26">
                <a:extLst>
                  <a:ext uri="{FF2B5EF4-FFF2-40B4-BE49-F238E27FC236}">
                    <a16:creationId xmlns:a16="http://schemas.microsoft.com/office/drawing/2014/main" id="{77C8667D-4DB2-4E34-B00E-73C0A55D9B3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900000">
                <a:off x="5075123" y="3760406"/>
                <a:ext cx="1549623" cy="83247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Oval 28">
                <a:extLst>
                  <a:ext uri="{FF2B5EF4-FFF2-40B4-BE49-F238E27FC236}">
                    <a16:creationId xmlns:a16="http://schemas.microsoft.com/office/drawing/2014/main" id="{F94EC03B-B258-4FA9-9531-02C4FCD0E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386741" y="3670248"/>
                <a:ext cx="713227" cy="63927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4999"/>
                    </a:schemeClr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60" name="자유형 78">
                <a:extLst>
                  <a:ext uri="{FF2B5EF4-FFF2-40B4-BE49-F238E27FC236}">
                    <a16:creationId xmlns:a16="http://schemas.microsoft.com/office/drawing/2014/main" id="{EA3D9892-6168-461F-AEA9-08589E45F68A}"/>
                  </a:ext>
                </a:extLst>
              </p:cNvPr>
              <p:cNvSpPr/>
              <p:nvPr/>
            </p:nvSpPr>
            <p:spPr>
              <a:xfrm rot="5398342">
                <a:off x="5955277" y="3558574"/>
                <a:ext cx="1424932" cy="1382488"/>
              </a:xfrm>
              <a:custGeom>
                <a:avLst/>
                <a:gdLst>
                  <a:gd name="connsiteX0" fmla="*/ 0 w 1800225"/>
                  <a:gd name="connsiteY0" fmla="*/ 1285875 h 1409700"/>
                  <a:gd name="connsiteX1" fmla="*/ 723900 w 1800225"/>
                  <a:gd name="connsiteY1" fmla="*/ 1409700 h 1409700"/>
                  <a:gd name="connsiteX2" fmla="*/ 1800225 w 1800225"/>
                  <a:gd name="connsiteY2" fmla="*/ 428625 h 1409700"/>
                  <a:gd name="connsiteX3" fmla="*/ 1323975 w 1800225"/>
                  <a:gd name="connsiteY3" fmla="*/ 0 h 1409700"/>
                  <a:gd name="connsiteX4" fmla="*/ 342900 w 1800225"/>
                  <a:gd name="connsiteY4" fmla="*/ 419100 h 1409700"/>
                  <a:gd name="connsiteX5" fmla="*/ 0 w 1800225"/>
                  <a:gd name="connsiteY5" fmla="*/ 1285875 h 1409700"/>
                  <a:gd name="connsiteX0" fmla="*/ 63500 w 1863725"/>
                  <a:gd name="connsiteY0" fmla="*/ 1287462 h 1411287"/>
                  <a:gd name="connsiteX1" fmla="*/ 787400 w 1863725"/>
                  <a:gd name="connsiteY1" fmla="*/ 1411287 h 1411287"/>
                  <a:gd name="connsiteX2" fmla="*/ 1863725 w 1863725"/>
                  <a:gd name="connsiteY2" fmla="*/ 430212 h 1411287"/>
                  <a:gd name="connsiteX3" fmla="*/ 1387475 w 1863725"/>
                  <a:gd name="connsiteY3" fmla="*/ 1587 h 1411287"/>
                  <a:gd name="connsiteX4" fmla="*/ 406400 w 1863725"/>
                  <a:gd name="connsiteY4" fmla="*/ 420687 h 1411287"/>
                  <a:gd name="connsiteX5" fmla="*/ 63500 w 1863725"/>
                  <a:gd name="connsiteY5" fmla="*/ 1287462 h 1411287"/>
                  <a:gd name="connsiteX0" fmla="*/ 63500 w 1963738"/>
                  <a:gd name="connsiteY0" fmla="*/ 1287462 h 1411287"/>
                  <a:gd name="connsiteX1" fmla="*/ 787400 w 1963738"/>
                  <a:gd name="connsiteY1" fmla="*/ 1411287 h 1411287"/>
                  <a:gd name="connsiteX2" fmla="*/ 1863725 w 1963738"/>
                  <a:gd name="connsiteY2" fmla="*/ 430212 h 1411287"/>
                  <a:gd name="connsiteX3" fmla="*/ 1387475 w 1963738"/>
                  <a:gd name="connsiteY3" fmla="*/ 1587 h 1411287"/>
                  <a:gd name="connsiteX4" fmla="*/ 406400 w 1963738"/>
                  <a:gd name="connsiteY4" fmla="*/ 420687 h 1411287"/>
                  <a:gd name="connsiteX5" fmla="*/ 63500 w 1963738"/>
                  <a:gd name="connsiteY5" fmla="*/ 1287462 h 1411287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41717 w 1963737"/>
                  <a:gd name="connsiteY0" fmla="*/ 1287462 h 1689794"/>
                  <a:gd name="connsiteX1" fmla="*/ 634920 w 1963737"/>
                  <a:gd name="connsiteY1" fmla="*/ 1546919 h 1689794"/>
                  <a:gd name="connsiteX2" fmla="*/ 1841942 w 1963737"/>
                  <a:gd name="connsiteY2" fmla="*/ 430212 h 1689794"/>
                  <a:gd name="connsiteX3" fmla="*/ 1365692 w 1963737"/>
                  <a:gd name="connsiteY3" fmla="*/ 1587 h 1689794"/>
                  <a:gd name="connsiteX4" fmla="*/ 384617 w 1963737"/>
                  <a:gd name="connsiteY4" fmla="*/ 420687 h 1689794"/>
                  <a:gd name="connsiteX5" fmla="*/ 41717 w 1963737"/>
                  <a:gd name="connsiteY5" fmla="*/ 1287462 h 1689794"/>
                  <a:gd name="connsiteX0" fmla="*/ 41717 w 1860992"/>
                  <a:gd name="connsiteY0" fmla="*/ 1287462 h 1689794"/>
                  <a:gd name="connsiteX1" fmla="*/ 634920 w 1860992"/>
                  <a:gd name="connsiteY1" fmla="*/ 1546919 h 1689794"/>
                  <a:gd name="connsiteX2" fmla="*/ 1479991 w 1860992"/>
                  <a:gd name="connsiteY2" fmla="*/ 896937 h 1689794"/>
                  <a:gd name="connsiteX3" fmla="*/ 1841942 w 1860992"/>
                  <a:gd name="connsiteY3" fmla="*/ 430212 h 1689794"/>
                  <a:gd name="connsiteX4" fmla="*/ 1365692 w 1860992"/>
                  <a:gd name="connsiteY4" fmla="*/ 1587 h 1689794"/>
                  <a:gd name="connsiteX5" fmla="*/ 384617 w 1860992"/>
                  <a:gd name="connsiteY5" fmla="*/ 420687 h 1689794"/>
                  <a:gd name="connsiteX6" fmla="*/ 41717 w 1860992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55725"/>
                  <a:gd name="connsiteY0" fmla="*/ 1287462 h 1689794"/>
                  <a:gd name="connsiteX1" fmla="*/ 634920 w 1855725"/>
                  <a:gd name="connsiteY1" fmla="*/ 1546919 h 1689794"/>
                  <a:gd name="connsiteX2" fmla="*/ 1282992 w 1855725"/>
                  <a:gd name="connsiteY2" fmla="*/ 322783 h 1689794"/>
                  <a:gd name="connsiteX3" fmla="*/ 1841942 w 1855725"/>
                  <a:gd name="connsiteY3" fmla="*/ 430212 h 1689794"/>
                  <a:gd name="connsiteX4" fmla="*/ 1365692 w 1855725"/>
                  <a:gd name="connsiteY4" fmla="*/ 1587 h 1689794"/>
                  <a:gd name="connsiteX5" fmla="*/ 384617 w 1855725"/>
                  <a:gd name="connsiteY5" fmla="*/ 420687 h 1689794"/>
                  <a:gd name="connsiteX6" fmla="*/ 41717 w 1855725"/>
                  <a:gd name="connsiteY6" fmla="*/ 1287462 h 1689794"/>
                  <a:gd name="connsiteX0" fmla="*/ 41717 w 1876164"/>
                  <a:gd name="connsiteY0" fmla="*/ 1287462 h 1689794"/>
                  <a:gd name="connsiteX1" fmla="*/ 634920 w 1876164"/>
                  <a:gd name="connsiteY1" fmla="*/ 1546919 h 1689794"/>
                  <a:gd name="connsiteX2" fmla="*/ 1571024 w 1876164"/>
                  <a:gd name="connsiteY2" fmla="*/ 538807 h 1689794"/>
                  <a:gd name="connsiteX3" fmla="*/ 1841942 w 1876164"/>
                  <a:gd name="connsiteY3" fmla="*/ 430212 h 1689794"/>
                  <a:gd name="connsiteX4" fmla="*/ 1365692 w 1876164"/>
                  <a:gd name="connsiteY4" fmla="*/ 1587 h 1689794"/>
                  <a:gd name="connsiteX5" fmla="*/ 384617 w 1876164"/>
                  <a:gd name="connsiteY5" fmla="*/ 420687 h 1689794"/>
                  <a:gd name="connsiteX6" fmla="*/ 41717 w 1876164"/>
                  <a:gd name="connsiteY6" fmla="*/ 1287462 h 1689794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06006"/>
                  <a:gd name="connsiteX1" fmla="*/ 718928 w 1888165"/>
                  <a:gd name="connsiteY1" fmla="*/ 1618927 h 1706006"/>
                  <a:gd name="connsiteX2" fmla="*/ 1583025 w 1888165"/>
                  <a:gd name="connsiteY2" fmla="*/ 538807 h 1706006"/>
                  <a:gd name="connsiteX3" fmla="*/ 1853943 w 1888165"/>
                  <a:gd name="connsiteY3" fmla="*/ 430212 h 1706006"/>
                  <a:gd name="connsiteX4" fmla="*/ 1377693 w 1888165"/>
                  <a:gd name="connsiteY4" fmla="*/ 1587 h 1706006"/>
                  <a:gd name="connsiteX5" fmla="*/ 396618 w 1888165"/>
                  <a:gd name="connsiteY5" fmla="*/ 420687 h 1706006"/>
                  <a:gd name="connsiteX6" fmla="*/ 53718 w 1888165"/>
                  <a:gd name="connsiteY6" fmla="*/ 1287462 h 1706006"/>
                  <a:gd name="connsiteX0" fmla="*/ 53718 w 1888165"/>
                  <a:gd name="connsiteY0" fmla="*/ 1287462 h 1618927"/>
                  <a:gd name="connsiteX1" fmla="*/ 718928 w 1888165"/>
                  <a:gd name="connsiteY1" fmla="*/ 1618927 h 1618927"/>
                  <a:gd name="connsiteX2" fmla="*/ 1583025 w 1888165"/>
                  <a:gd name="connsiteY2" fmla="*/ 538807 h 1618927"/>
                  <a:gd name="connsiteX3" fmla="*/ 1853943 w 1888165"/>
                  <a:gd name="connsiteY3" fmla="*/ 430212 h 1618927"/>
                  <a:gd name="connsiteX4" fmla="*/ 1377693 w 1888165"/>
                  <a:gd name="connsiteY4" fmla="*/ 1587 h 1618927"/>
                  <a:gd name="connsiteX5" fmla="*/ 396618 w 1888165"/>
                  <a:gd name="connsiteY5" fmla="*/ 420687 h 1618927"/>
                  <a:gd name="connsiteX6" fmla="*/ 53718 w 1888165"/>
                  <a:gd name="connsiteY6" fmla="*/ 1287462 h 1618927"/>
                  <a:gd name="connsiteX0" fmla="*/ 5223 w 1839670"/>
                  <a:gd name="connsiteY0" fmla="*/ 1287462 h 1780287"/>
                  <a:gd name="connsiteX1" fmla="*/ 379464 w 1839670"/>
                  <a:gd name="connsiteY1" fmla="*/ 1506969 h 1780287"/>
                  <a:gd name="connsiteX2" fmla="*/ 670433 w 1839670"/>
                  <a:gd name="connsiteY2" fmla="*/ 1618927 h 1780287"/>
                  <a:gd name="connsiteX3" fmla="*/ 1534530 w 1839670"/>
                  <a:gd name="connsiteY3" fmla="*/ 538807 h 1780287"/>
                  <a:gd name="connsiteX4" fmla="*/ 1805448 w 1839670"/>
                  <a:gd name="connsiteY4" fmla="*/ 430212 h 1780287"/>
                  <a:gd name="connsiteX5" fmla="*/ 1329198 w 1839670"/>
                  <a:gd name="connsiteY5" fmla="*/ 1587 h 1780287"/>
                  <a:gd name="connsiteX6" fmla="*/ 348123 w 1839670"/>
                  <a:gd name="connsiteY6" fmla="*/ 420687 h 1780287"/>
                  <a:gd name="connsiteX7" fmla="*/ 5223 w 1839670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4947" h="1780287">
                    <a:moveTo>
                      <a:pt x="500" y="1287462"/>
                    </a:moveTo>
                    <a:cubicBezTo>
                      <a:pt x="1000" y="1451572"/>
                      <a:pt x="235534" y="1350106"/>
                      <a:pt x="346402" y="1405350"/>
                    </a:cubicBezTo>
                    <a:cubicBezTo>
                      <a:pt x="457270" y="1460594"/>
                      <a:pt x="473199" y="1780287"/>
                      <a:pt x="665710" y="1618927"/>
                    </a:cubicBezTo>
                    <a:cubicBezTo>
                      <a:pt x="905422" y="1553840"/>
                      <a:pt x="1238695" y="627021"/>
                      <a:pt x="1529807" y="538807"/>
                    </a:cubicBezTo>
                    <a:cubicBezTo>
                      <a:pt x="1820919" y="450593"/>
                      <a:pt x="1834947" y="519749"/>
                      <a:pt x="1800725" y="430212"/>
                    </a:cubicBezTo>
                    <a:cubicBezTo>
                      <a:pt x="1766503" y="340675"/>
                      <a:pt x="1567362" y="3174"/>
                      <a:pt x="1324475" y="1587"/>
                    </a:cubicBezTo>
                    <a:cubicBezTo>
                      <a:pt x="1081588" y="0"/>
                      <a:pt x="564063" y="206375"/>
                      <a:pt x="343400" y="420687"/>
                    </a:cubicBezTo>
                    <a:cubicBezTo>
                      <a:pt x="122738" y="635000"/>
                      <a:pt x="0" y="1123352"/>
                      <a:pt x="500" y="1287462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9000"/>
                    </a:schemeClr>
                  </a:gs>
                  <a:gs pos="50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자유형 79">
                <a:extLst>
                  <a:ext uri="{FF2B5EF4-FFF2-40B4-BE49-F238E27FC236}">
                    <a16:creationId xmlns:a16="http://schemas.microsoft.com/office/drawing/2014/main" id="{55C5A2E4-804F-42C7-8D28-5AA3CBEB6F10}"/>
                  </a:ext>
                </a:extLst>
              </p:cNvPr>
              <p:cNvSpPr/>
              <p:nvPr/>
            </p:nvSpPr>
            <p:spPr>
              <a:xfrm rot="5839189">
                <a:off x="4992668" y="4233137"/>
                <a:ext cx="1574505" cy="1185188"/>
              </a:xfrm>
              <a:custGeom>
                <a:avLst/>
                <a:gdLst>
                  <a:gd name="connsiteX0" fmla="*/ 0 w 2171700"/>
                  <a:gd name="connsiteY0" fmla="*/ 1038225 h 1914525"/>
                  <a:gd name="connsiteX1" fmla="*/ 390525 w 2171700"/>
                  <a:gd name="connsiteY1" fmla="*/ 1571625 h 1914525"/>
                  <a:gd name="connsiteX2" fmla="*/ 819150 w 2171700"/>
                  <a:gd name="connsiteY2" fmla="*/ 1914525 h 1914525"/>
                  <a:gd name="connsiteX3" fmla="*/ 1409700 w 2171700"/>
                  <a:gd name="connsiteY3" fmla="*/ 1771650 h 1914525"/>
                  <a:gd name="connsiteX4" fmla="*/ 1876425 w 2171700"/>
                  <a:gd name="connsiteY4" fmla="*/ 1371600 h 1914525"/>
                  <a:gd name="connsiteX5" fmla="*/ 2171700 w 2171700"/>
                  <a:gd name="connsiteY5" fmla="*/ 752475 h 1914525"/>
                  <a:gd name="connsiteX6" fmla="*/ 2105025 w 2171700"/>
                  <a:gd name="connsiteY6" fmla="*/ 0 h 1914525"/>
                  <a:gd name="connsiteX7" fmla="*/ 1990725 w 2171700"/>
                  <a:gd name="connsiteY7" fmla="*/ 209550 h 1914525"/>
                  <a:gd name="connsiteX8" fmla="*/ 1733550 w 2171700"/>
                  <a:gd name="connsiteY8" fmla="*/ 514350 h 1914525"/>
                  <a:gd name="connsiteX9" fmla="*/ 1428750 w 2171700"/>
                  <a:gd name="connsiteY9" fmla="*/ 533400 h 1914525"/>
                  <a:gd name="connsiteX10" fmla="*/ 790575 w 2171700"/>
                  <a:gd name="connsiteY10" fmla="*/ 942975 h 1914525"/>
                  <a:gd name="connsiteX11" fmla="*/ 209550 w 2171700"/>
                  <a:gd name="connsiteY11" fmla="*/ 1047750 h 1914525"/>
                  <a:gd name="connsiteX12" fmla="*/ 0 w 2171700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128712 h 2005012"/>
                  <a:gd name="connsiteX1" fmla="*/ 420687 w 2201862"/>
                  <a:gd name="connsiteY1" fmla="*/ 1662112 h 2005012"/>
                  <a:gd name="connsiteX2" fmla="*/ 849312 w 2201862"/>
                  <a:gd name="connsiteY2" fmla="*/ 2005012 h 2005012"/>
                  <a:gd name="connsiteX3" fmla="*/ 1439862 w 2201862"/>
                  <a:gd name="connsiteY3" fmla="*/ 1862137 h 2005012"/>
                  <a:gd name="connsiteX4" fmla="*/ 1906587 w 2201862"/>
                  <a:gd name="connsiteY4" fmla="*/ 1462087 h 2005012"/>
                  <a:gd name="connsiteX5" fmla="*/ 2201862 w 2201862"/>
                  <a:gd name="connsiteY5" fmla="*/ 842962 h 2005012"/>
                  <a:gd name="connsiteX6" fmla="*/ 2135187 w 2201862"/>
                  <a:gd name="connsiteY6" fmla="*/ 90487 h 2005012"/>
                  <a:gd name="connsiteX7" fmla="*/ 2020887 w 2201862"/>
                  <a:gd name="connsiteY7" fmla="*/ 300037 h 2005012"/>
                  <a:gd name="connsiteX8" fmla="*/ 1763712 w 2201862"/>
                  <a:gd name="connsiteY8" fmla="*/ 604837 h 2005012"/>
                  <a:gd name="connsiteX9" fmla="*/ 1458912 w 2201862"/>
                  <a:gd name="connsiteY9" fmla="*/ 623887 h 2005012"/>
                  <a:gd name="connsiteX10" fmla="*/ 820737 w 2201862"/>
                  <a:gd name="connsiteY10" fmla="*/ 1033462 h 2005012"/>
                  <a:gd name="connsiteX11" fmla="*/ 239712 w 2201862"/>
                  <a:gd name="connsiteY11" fmla="*/ 1138237 h 2005012"/>
                  <a:gd name="connsiteX12" fmla="*/ 30162 w 22018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312374"/>
                  <a:gd name="connsiteY0" fmla="*/ 869819 h 1779457"/>
                  <a:gd name="connsiteX1" fmla="*/ 420687 w 2312374"/>
                  <a:gd name="connsiteY1" fmla="*/ 1403219 h 1779457"/>
                  <a:gd name="connsiteX2" fmla="*/ 849312 w 2312374"/>
                  <a:gd name="connsiteY2" fmla="*/ 1746119 h 1779457"/>
                  <a:gd name="connsiteX3" fmla="*/ 1439862 w 2312374"/>
                  <a:gd name="connsiteY3" fmla="*/ 1603244 h 1779457"/>
                  <a:gd name="connsiteX4" fmla="*/ 1906587 w 2312374"/>
                  <a:gd name="connsiteY4" fmla="*/ 1203194 h 1779457"/>
                  <a:gd name="connsiteX5" fmla="*/ 2201862 w 2312374"/>
                  <a:gd name="connsiteY5" fmla="*/ 584069 h 1779457"/>
                  <a:gd name="connsiteX6" fmla="*/ 2239349 w 2312374"/>
                  <a:gd name="connsiteY6" fmla="*/ 39687 h 1779457"/>
                  <a:gd name="connsiteX7" fmla="*/ 1763712 w 2312374"/>
                  <a:gd name="connsiteY7" fmla="*/ 345944 h 1779457"/>
                  <a:gd name="connsiteX8" fmla="*/ 820737 w 2312374"/>
                  <a:gd name="connsiteY8" fmla="*/ 774569 h 1779457"/>
                  <a:gd name="connsiteX9" fmla="*/ 239712 w 2312374"/>
                  <a:gd name="connsiteY9" fmla="*/ 879344 h 1779457"/>
                  <a:gd name="connsiteX10" fmla="*/ 30162 w 2312374"/>
                  <a:gd name="connsiteY10" fmla="*/ 869819 h 1779457"/>
                  <a:gd name="connsiteX0" fmla="*/ 30162 w 2332627"/>
                  <a:gd name="connsiteY0" fmla="*/ 846217 h 1755855"/>
                  <a:gd name="connsiteX1" fmla="*/ 420687 w 2332627"/>
                  <a:gd name="connsiteY1" fmla="*/ 1379617 h 1755855"/>
                  <a:gd name="connsiteX2" fmla="*/ 849312 w 2332627"/>
                  <a:gd name="connsiteY2" fmla="*/ 1722517 h 1755855"/>
                  <a:gd name="connsiteX3" fmla="*/ 1439862 w 2332627"/>
                  <a:gd name="connsiteY3" fmla="*/ 1579642 h 1755855"/>
                  <a:gd name="connsiteX4" fmla="*/ 1906587 w 2332627"/>
                  <a:gd name="connsiteY4" fmla="*/ 1179592 h 1755855"/>
                  <a:gd name="connsiteX5" fmla="*/ 2201862 w 2332627"/>
                  <a:gd name="connsiteY5" fmla="*/ 560467 h 1755855"/>
                  <a:gd name="connsiteX6" fmla="*/ 2239349 w 2332627"/>
                  <a:gd name="connsiteY6" fmla="*/ 16085 h 1755855"/>
                  <a:gd name="connsiteX7" fmla="*/ 1642189 w 2332627"/>
                  <a:gd name="connsiteY7" fmla="*/ 463955 h 1755855"/>
                  <a:gd name="connsiteX8" fmla="*/ 820737 w 2332627"/>
                  <a:gd name="connsiteY8" fmla="*/ 750967 h 1755855"/>
                  <a:gd name="connsiteX9" fmla="*/ 239712 w 2332627"/>
                  <a:gd name="connsiteY9" fmla="*/ 855742 h 1755855"/>
                  <a:gd name="connsiteX10" fmla="*/ 30162 w 2332627"/>
                  <a:gd name="connsiteY10" fmla="*/ 846217 h 1755855"/>
                  <a:gd name="connsiteX0" fmla="*/ 30162 w 2332628"/>
                  <a:gd name="connsiteY0" fmla="*/ 846217 h 1755855"/>
                  <a:gd name="connsiteX1" fmla="*/ 420687 w 2332628"/>
                  <a:gd name="connsiteY1" fmla="*/ 1379617 h 1755855"/>
                  <a:gd name="connsiteX2" fmla="*/ 849312 w 2332628"/>
                  <a:gd name="connsiteY2" fmla="*/ 1722517 h 1755855"/>
                  <a:gd name="connsiteX3" fmla="*/ 1439862 w 2332628"/>
                  <a:gd name="connsiteY3" fmla="*/ 1579642 h 1755855"/>
                  <a:gd name="connsiteX4" fmla="*/ 1906587 w 2332628"/>
                  <a:gd name="connsiteY4" fmla="*/ 1179592 h 1755855"/>
                  <a:gd name="connsiteX5" fmla="*/ 2201862 w 2332628"/>
                  <a:gd name="connsiteY5" fmla="*/ 560467 h 1755855"/>
                  <a:gd name="connsiteX6" fmla="*/ 2239349 w 2332628"/>
                  <a:gd name="connsiteY6" fmla="*/ 16085 h 1755855"/>
                  <a:gd name="connsiteX7" fmla="*/ 1642189 w 2332628"/>
                  <a:gd name="connsiteY7" fmla="*/ 463955 h 1755855"/>
                  <a:gd name="connsiteX8" fmla="*/ 970384 w 2332628"/>
                  <a:gd name="connsiteY8" fmla="*/ 538600 h 1755855"/>
                  <a:gd name="connsiteX9" fmla="*/ 239712 w 2332628"/>
                  <a:gd name="connsiteY9" fmla="*/ 855742 h 1755855"/>
                  <a:gd name="connsiteX10" fmla="*/ 30162 w 2332628"/>
                  <a:gd name="connsiteY10" fmla="*/ 846217 h 175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2628" h="1755855">
                    <a:moveTo>
                      <a:pt x="30162" y="846217"/>
                    </a:moveTo>
                    <a:cubicBezTo>
                      <a:pt x="60324" y="933529"/>
                      <a:pt x="284162" y="1233567"/>
                      <a:pt x="420687" y="1379617"/>
                    </a:cubicBezTo>
                    <a:cubicBezTo>
                      <a:pt x="557212" y="1525667"/>
                      <a:pt x="679449" y="1689179"/>
                      <a:pt x="849312" y="1722517"/>
                    </a:cubicBezTo>
                    <a:cubicBezTo>
                      <a:pt x="1019175" y="1755855"/>
                      <a:pt x="1263650" y="1670129"/>
                      <a:pt x="1439862" y="1579642"/>
                    </a:cubicBezTo>
                    <a:cubicBezTo>
                      <a:pt x="1616074" y="1489155"/>
                      <a:pt x="1779587" y="1349455"/>
                      <a:pt x="1906587" y="1179592"/>
                    </a:cubicBezTo>
                    <a:cubicBezTo>
                      <a:pt x="2033587" y="1009729"/>
                      <a:pt x="2146402" y="754385"/>
                      <a:pt x="2201862" y="560467"/>
                    </a:cubicBezTo>
                    <a:cubicBezTo>
                      <a:pt x="2257322" y="366549"/>
                      <a:pt x="2332628" y="32170"/>
                      <a:pt x="2239349" y="16085"/>
                    </a:cubicBezTo>
                    <a:cubicBezTo>
                      <a:pt x="2146070" y="0"/>
                      <a:pt x="1853683" y="376869"/>
                      <a:pt x="1642189" y="463955"/>
                    </a:cubicBezTo>
                    <a:cubicBezTo>
                      <a:pt x="1430695" y="551041"/>
                      <a:pt x="1204130" y="473302"/>
                      <a:pt x="970384" y="538600"/>
                    </a:cubicBezTo>
                    <a:cubicBezTo>
                      <a:pt x="736638" y="603898"/>
                      <a:pt x="396416" y="804472"/>
                      <a:pt x="239712" y="855742"/>
                    </a:cubicBezTo>
                    <a:cubicBezTo>
                      <a:pt x="83008" y="907012"/>
                      <a:pt x="0" y="758905"/>
                      <a:pt x="30162" y="846217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1000"/>
                    </a:schemeClr>
                  </a:gs>
                  <a:gs pos="28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Oval 26">
                <a:extLst>
                  <a:ext uri="{FF2B5EF4-FFF2-40B4-BE49-F238E27FC236}">
                    <a16:creationId xmlns:a16="http://schemas.microsoft.com/office/drawing/2014/main" id="{DE4D7619-D756-4D26-9CFC-FA9F02D0EDC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8100000">
                <a:off x="6007453" y="4665453"/>
                <a:ext cx="1549623" cy="83247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2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28D97426-6B2A-430F-8293-3357A7664B45}"/>
              </a:ext>
            </a:extLst>
          </p:cNvPr>
          <p:cNvGrpSpPr/>
          <p:nvPr/>
        </p:nvGrpSpPr>
        <p:grpSpPr>
          <a:xfrm>
            <a:off x="5853481" y="3312244"/>
            <a:ext cx="1301835" cy="1164614"/>
            <a:chOff x="5005388" y="2247357"/>
            <a:chExt cx="1301835" cy="1164614"/>
          </a:xfrm>
        </p:grpSpPr>
        <p:sp>
          <p:nvSpPr>
            <p:cNvPr id="64" name="타원 63">
              <a:extLst>
                <a:ext uri="{FF2B5EF4-FFF2-40B4-BE49-F238E27FC236}">
                  <a16:creationId xmlns:a16="http://schemas.microsoft.com/office/drawing/2014/main" id="{0AA4CA0A-094D-46C1-A45B-2AEF5335F543}"/>
                </a:ext>
              </a:extLst>
            </p:cNvPr>
            <p:cNvSpPr/>
            <p:nvPr/>
          </p:nvSpPr>
          <p:spPr>
            <a:xfrm>
              <a:off x="5067021" y="2247357"/>
              <a:ext cx="1178569" cy="1164614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</a:schemeClr>
                </a:gs>
                <a:gs pos="80000">
                  <a:schemeClr val="accent3"/>
                </a:gs>
                <a:gs pos="100000">
                  <a:schemeClr val="accent3">
                    <a:lumMod val="90000"/>
                    <a:lumOff val="10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5" name="그룹 60">
              <a:extLst>
                <a:ext uri="{FF2B5EF4-FFF2-40B4-BE49-F238E27FC236}">
                  <a16:creationId xmlns:a16="http://schemas.microsoft.com/office/drawing/2014/main" id="{600D1C33-B0C4-412E-AD95-499B364BEE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5388" y="2248236"/>
              <a:ext cx="1301835" cy="1162856"/>
              <a:chOff x="5075123" y="3457307"/>
              <a:chExt cx="2481953" cy="2249809"/>
            </a:xfrm>
          </p:grpSpPr>
          <p:sp>
            <p:nvSpPr>
              <p:cNvPr id="66" name="타원 75">
                <a:extLst>
                  <a:ext uri="{FF2B5EF4-FFF2-40B4-BE49-F238E27FC236}">
                    <a16:creationId xmlns:a16="http://schemas.microsoft.com/office/drawing/2014/main" id="{98FDB7C4-AF01-45E8-9AF8-D5864BD02946}"/>
                  </a:ext>
                </a:extLst>
              </p:cNvPr>
              <p:cNvSpPr/>
              <p:nvPr/>
            </p:nvSpPr>
            <p:spPr>
              <a:xfrm>
                <a:off x="5159806" y="3457307"/>
                <a:ext cx="2249810" cy="2249809"/>
              </a:xfrm>
              <a:prstGeom prst="ellipse">
                <a:avLst/>
              </a:prstGeom>
              <a:gradFill flip="none" rotWithShape="1">
                <a:gsLst>
                  <a:gs pos="62000">
                    <a:schemeClr val="bg1">
                      <a:alpha val="0"/>
                    </a:schemeClr>
                  </a:gs>
                  <a:gs pos="45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Oval 26">
                <a:extLst>
                  <a:ext uri="{FF2B5EF4-FFF2-40B4-BE49-F238E27FC236}">
                    <a16:creationId xmlns:a16="http://schemas.microsoft.com/office/drawing/2014/main" id="{3554048F-96AC-42C4-99AB-687A0E9242F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900000">
                <a:off x="5075123" y="3760406"/>
                <a:ext cx="1549623" cy="83247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" name="Oval 28">
                <a:extLst>
                  <a:ext uri="{FF2B5EF4-FFF2-40B4-BE49-F238E27FC236}">
                    <a16:creationId xmlns:a16="http://schemas.microsoft.com/office/drawing/2014/main" id="{11E41D65-C290-414E-BFCB-1D087B8F25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386741" y="3670248"/>
                <a:ext cx="713227" cy="63927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4999"/>
                    </a:schemeClr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69" name="자유형 78">
                <a:extLst>
                  <a:ext uri="{FF2B5EF4-FFF2-40B4-BE49-F238E27FC236}">
                    <a16:creationId xmlns:a16="http://schemas.microsoft.com/office/drawing/2014/main" id="{4D125E1E-E206-4C2B-A30B-0116698FA24D}"/>
                  </a:ext>
                </a:extLst>
              </p:cNvPr>
              <p:cNvSpPr/>
              <p:nvPr/>
            </p:nvSpPr>
            <p:spPr>
              <a:xfrm rot="5398342">
                <a:off x="5955277" y="3558574"/>
                <a:ext cx="1424932" cy="1382488"/>
              </a:xfrm>
              <a:custGeom>
                <a:avLst/>
                <a:gdLst>
                  <a:gd name="connsiteX0" fmla="*/ 0 w 1800225"/>
                  <a:gd name="connsiteY0" fmla="*/ 1285875 h 1409700"/>
                  <a:gd name="connsiteX1" fmla="*/ 723900 w 1800225"/>
                  <a:gd name="connsiteY1" fmla="*/ 1409700 h 1409700"/>
                  <a:gd name="connsiteX2" fmla="*/ 1800225 w 1800225"/>
                  <a:gd name="connsiteY2" fmla="*/ 428625 h 1409700"/>
                  <a:gd name="connsiteX3" fmla="*/ 1323975 w 1800225"/>
                  <a:gd name="connsiteY3" fmla="*/ 0 h 1409700"/>
                  <a:gd name="connsiteX4" fmla="*/ 342900 w 1800225"/>
                  <a:gd name="connsiteY4" fmla="*/ 419100 h 1409700"/>
                  <a:gd name="connsiteX5" fmla="*/ 0 w 1800225"/>
                  <a:gd name="connsiteY5" fmla="*/ 1285875 h 1409700"/>
                  <a:gd name="connsiteX0" fmla="*/ 63500 w 1863725"/>
                  <a:gd name="connsiteY0" fmla="*/ 1287462 h 1411287"/>
                  <a:gd name="connsiteX1" fmla="*/ 787400 w 1863725"/>
                  <a:gd name="connsiteY1" fmla="*/ 1411287 h 1411287"/>
                  <a:gd name="connsiteX2" fmla="*/ 1863725 w 1863725"/>
                  <a:gd name="connsiteY2" fmla="*/ 430212 h 1411287"/>
                  <a:gd name="connsiteX3" fmla="*/ 1387475 w 1863725"/>
                  <a:gd name="connsiteY3" fmla="*/ 1587 h 1411287"/>
                  <a:gd name="connsiteX4" fmla="*/ 406400 w 1863725"/>
                  <a:gd name="connsiteY4" fmla="*/ 420687 h 1411287"/>
                  <a:gd name="connsiteX5" fmla="*/ 63500 w 1863725"/>
                  <a:gd name="connsiteY5" fmla="*/ 1287462 h 1411287"/>
                  <a:gd name="connsiteX0" fmla="*/ 63500 w 1963738"/>
                  <a:gd name="connsiteY0" fmla="*/ 1287462 h 1411287"/>
                  <a:gd name="connsiteX1" fmla="*/ 787400 w 1963738"/>
                  <a:gd name="connsiteY1" fmla="*/ 1411287 h 1411287"/>
                  <a:gd name="connsiteX2" fmla="*/ 1863725 w 1963738"/>
                  <a:gd name="connsiteY2" fmla="*/ 430212 h 1411287"/>
                  <a:gd name="connsiteX3" fmla="*/ 1387475 w 1963738"/>
                  <a:gd name="connsiteY3" fmla="*/ 1587 h 1411287"/>
                  <a:gd name="connsiteX4" fmla="*/ 406400 w 1963738"/>
                  <a:gd name="connsiteY4" fmla="*/ 420687 h 1411287"/>
                  <a:gd name="connsiteX5" fmla="*/ 63500 w 1963738"/>
                  <a:gd name="connsiteY5" fmla="*/ 1287462 h 1411287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41717 w 1963737"/>
                  <a:gd name="connsiteY0" fmla="*/ 1287462 h 1689794"/>
                  <a:gd name="connsiteX1" fmla="*/ 634920 w 1963737"/>
                  <a:gd name="connsiteY1" fmla="*/ 1546919 h 1689794"/>
                  <a:gd name="connsiteX2" fmla="*/ 1841942 w 1963737"/>
                  <a:gd name="connsiteY2" fmla="*/ 430212 h 1689794"/>
                  <a:gd name="connsiteX3" fmla="*/ 1365692 w 1963737"/>
                  <a:gd name="connsiteY3" fmla="*/ 1587 h 1689794"/>
                  <a:gd name="connsiteX4" fmla="*/ 384617 w 1963737"/>
                  <a:gd name="connsiteY4" fmla="*/ 420687 h 1689794"/>
                  <a:gd name="connsiteX5" fmla="*/ 41717 w 1963737"/>
                  <a:gd name="connsiteY5" fmla="*/ 1287462 h 1689794"/>
                  <a:gd name="connsiteX0" fmla="*/ 41717 w 1860992"/>
                  <a:gd name="connsiteY0" fmla="*/ 1287462 h 1689794"/>
                  <a:gd name="connsiteX1" fmla="*/ 634920 w 1860992"/>
                  <a:gd name="connsiteY1" fmla="*/ 1546919 h 1689794"/>
                  <a:gd name="connsiteX2" fmla="*/ 1479991 w 1860992"/>
                  <a:gd name="connsiteY2" fmla="*/ 896937 h 1689794"/>
                  <a:gd name="connsiteX3" fmla="*/ 1841942 w 1860992"/>
                  <a:gd name="connsiteY3" fmla="*/ 430212 h 1689794"/>
                  <a:gd name="connsiteX4" fmla="*/ 1365692 w 1860992"/>
                  <a:gd name="connsiteY4" fmla="*/ 1587 h 1689794"/>
                  <a:gd name="connsiteX5" fmla="*/ 384617 w 1860992"/>
                  <a:gd name="connsiteY5" fmla="*/ 420687 h 1689794"/>
                  <a:gd name="connsiteX6" fmla="*/ 41717 w 1860992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55725"/>
                  <a:gd name="connsiteY0" fmla="*/ 1287462 h 1689794"/>
                  <a:gd name="connsiteX1" fmla="*/ 634920 w 1855725"/>
                  <a:gd name="connsiteY1" fmla="*/ 1546919 h 1689794"/>
                  <a:gd name="connsiteX2" fmla="*/ 1282992 w 1855725"/>
                  <a:gd name="connsiteY2" fmla="*/ 322783 h 1689794"/>
                  <a:gd name="connsiteX3" fmla="*/ 1841942 w 1855725"/>
                  <a:gd name="connsiteY3" fmla="*/ 430212 h 1689794"/>
                  <a:gd name="connsiteX4" fmla="*/ 1365692 w 1855725"/>
                  <a:gd name="connsiteY4" fmla="*/ 1587 h 1689794"/>
                  <a:gd name="connsiteX5" fmla="*/ 384617 w 1855725"/>
                  <a:gd name="connsiteY5" fmla="*/ 420687 h 1689794"/>
                  <a:gd name="connsiteX6" fmla="*/ 41717 w 1855725"/>
                  <a:gd name="connsiteY6" fmla="*/ 1287462 h 1689794"/>
                  <a:gd name="connsiteX0" fmla="*/ 41717 w 1876164"/>
                  <a:gd name="connsiteY0" fmla="*/ 1287462 h 1689794"/>
                  <a:gd name="connsiteX1" fmla="*/ 634920 w 1876164"/>
                  <a:gd name="connsiteY1" fmla="*/ 1546919 h 1689794"/>
                  <a:gd name="connsiteX2" fmla="*/ 1571024 w 1876164"/>
                  <a:gd name="connsiteY2" fmla="*/ 538807 h 1689794"/>
                  <a:gd name="connsiteX3" fmla="*/ 1841942 w 1876164"/>
                  <a:gd name="connsiteY3" fmla="*/ 430212 h 1689794"/>
                  <a:gd name="connsiteX4" fmla="*/ 1365692 w 1876164"/>
                  <a:gd name="connsiteY4" fmla="*/ 1587 h 1689794"/>
                  <a:gd name="connsiteX5" fmla="*/ 384617 w 1876164"/>
                  <a:gd name="connsiteY5" fmla="*/ 420687 h 1689794"/>
                  <a:gd name="connsiteX6" fmla="*/ 41717 w 1876164"/>
                  <a:gd name="connsiteY6" fmla="*/ 1287462 h 1689794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06006"/>
                  <a:gd name="connsiteX1" fmla="*/ 718928 w 1888165"/>
                  <a:gd name="connsiteY1" fmla="*/ 1618927 h 1706006"/>
                  <a:gd name="connsiteX2" fmla="*/ 1583025 w 1888165"/>
                  <a:gd name="connsiteY2" fmla="*/ 538807 h 1706006"/>
                  <a:gd name="connsiteX3" fmla="*/ 1853943 w 1888165"/>
                  <a:gd name="connsiteY3" fmla="*/ 430212 h 1706006"/>
                  <a:gd name="connsiteX4" fmla="*/ 1377693 w 1888165"/>
                  <a:gd name="connsiteY4" fmla="*/ 1587 h 1706006"/>
                  <a:gd name="connsiteX5" fmla="*/ 396618 w 1888165"/>
                  <a:gd name="connsiteY5" fmla="*/ 420687 h 1706006"/>
                  <a:gd name="connsiteX6" fmla="*/ 53718 w 1888165"/>
                  <a:gd name="connsiteY6" fmla="*/ 1287462 h 1706006"/>
                  <a:gd name="connsiteX0" fmla="*/ 53718 w 1888165"/>
                  <a:gd name="connsiteY0" fmla="*/ 1287462 h 1618927"/>
                  <a:gd name="connsiteX1" fmla="*/ 718928 w 1888165"/>
                  <a:gd name="connsiteY1" fmla="*/ 1618927 h 1618927"/>
                  <a:gd name="connsiteX2" fmla="*/ 1583025 w 1888165"/>
                  <a:gd name="connsiteY2" fmla="*/ 538807 h 1618927"/>
                  <a:gd name="connsiteX3" fmla="*/ 1853943 w 1888165"/>
                  <a:gd name="connsiteY3" fmla="*/ 430212 h 1618927"/>
                  <a:gd name="connsiteX4" fmla="*/ 1377693 w 1888165"/>
                  <a:gd name="connsiteY4" fmla="*/ 1587 h 1618927"/>
                  <a:gd name="connsiteX5" fmla="*/ 396618 w 1888165"/>
                  <a:gd name="connsiteY5" fmla="*/ 420687 h 1618927"/>
                  <a:gd name="connsiteX6" fmla="*/ 53718 w 1888165"/>
                  <a:gd name="connsiteY6" fmla="*/ 1287462 h 1618927"/>
                  <a:gd name="connsiteX0" fmla="*/ 5223 w 1839670"/>
                  <a:gd name="connsiteY0" fmla="*/ 1287462 h 1780287"/>
                  <a:gd name="connsiteX1" fmla="*/ 379464 w 1839670"/>
                  <a:gd name="connsiteY1" fmla="*/ 1506969 h 1780287"/>
                  <a:gd name="connsiteX2" fmla="*/ 670433 w 1839670"/>
                  <a:gd name="connsiteY2" fmla="*/ 1618927 h 1780287"/>
                  <a:gd name="connsiteX3" fmla="*/ 1534530 w 1839670"/>
                  <a:gd name="connsiteY3" fmla="*/ 538807 h 1780287"/>
                  <a:gd name="connsiteX4" fmla="*/ 1805448 w 1839670"/>
                  <a:gd name="connsiteY4" fmla="*/ 430212 h 1780287"/>
                  <a:gd name="connsiteX5" fmla="*/ 1329198 w 1839670"/>
                  <a:gd name="connsiteY5" fmla="*/ 1587 h 1780287"/>
                  <a:gd name="connsiteX6" fmla="*/ 348123 w 1839670"/>
                  <a:gd name="connsiteY6" fmla="*/ 420687 h 1780287"/>
                  <a:gd name="connsiteX7" fmla="*/ 5223 w 1839670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4947" h="1780287">
                    <a:moveTo>
                      <a:pt x="500" y="1287462"/>
                    </a:moveTo>
                    <a:cubicBezTo>
                      <a:pt x="1000" y="1451572"/>
                      <a:pt x="235534" y="1350106"/>
                      <a:pt x="346402" y="1405350"/>
                    </a:cubicBezTo>
                    <a:cubicBezTo>
                      <a:pt x="457270" y="1460594"/>
                      <a:pt x="473199" y="1780287"/>
                      <a:pt x="665710" y="1618927"/>
                    </a:cubicBezTo>
                    <a:cubicBezTo>
                      <a:pt x="905422" y="1553840"/>
                      <a:pt x="1238695" y="627021"/>
                      <a:pt x="1529807" y="538807"/>
                    </a:cubicBezTo>
                    <a:cubicBezTo>
                      <a:pt x="1820919" y="450593"/>
                      <a:pt x="1834947" y="519749"/>
                      <a:pt x="1800725" y="430212"/>
                    </a:cubicBezTo>
                    <a:cubicBezTo>
                      <a:pt x="1766503" y="340675"/>
                      <a:pt x="1567362" y="3174"/>
                      <a:pt x="1324475" y="1587"/>
                    </a:cubicBezTo>
                    <a:cubicBezTo>
                      <a:pt x="1081588" y="0"/>
                      <a:pt x="564063" y="206375"/>
                      <a:pt x="343400" y="420687"/>
                    </a:cubicBezTo>
                    <a:cubicBezTo>
                      <a:pt x="122738" y="635000"/>
                      <a:pt x="0" y="1123352"/>
                      <a:pt x="500" y="1287462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9000"/>
                    </a:schemeClr>
                  </a:gs>
                  <a:gs pos="50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" name="자유형 79">
                <a:extLst>
                  <a:ext uri="{FF2B5EF4-FFF2-40B4-BE49-F238E27FC236}">
                    <a16:creationId xmlns:a16="http://schemas.microsoft.com/office/drawing/2014/main" id="{D0D6A03B-CC2D-476D-BC3F-E23B5B063AE1}"/>
                  </a:ext>
                </a:extLst>
              </p:cNvPr>
              <p:cNvSpPr/>
              <p:nvPr/>
            </p:nvSpPr>
            <p:spPr>
              <a:xfrm rot="5839189">
                <a:off x="4992668" y="4233137"/>
                <a:ext cx="1574505" cy="1185188"/>
              </a:xfrm>
              <a:custGeom>
                <a:avLst/>
                <a:gdLst>
                  <a:gd name="connsiteX0" fmla="*/ 0 w 2171700"/>
                  <a:gd name="connsiteY0" fmla="*/ 1038225 h 1914525"/>
                  <a:gd name="connsiteX1" fmla="*/ 390525 w 2171700"/>
                  <a:gd name="connsiteY1" fmla="*/ 1571625 h 1914525"/>
                  <a:gd name="connsiteX2" fmla="*/ 819150 w 2171700"/>
                  <a:gd name="connsiteY2" fmla="*/ 1914525 h 1914525"/>
                  <a:gd name="connsiteX3" fmla="*/ 1409700 w 2171700"/>
                  <a:gd name="connsiteY3" fmla="*/ 1771650 h 1914525"/>
                  <a:gd name="connsiteX4" fmla="*/ 1876425 w 2171700"/>
                  <a:gd name="connsiteY4" fmla="*/ 1371600 h 1914525"/>
                  <a:gd name="connsiteX5" fmla="*/ 2171700 w 2171700"/>
                  <a:gd name="connsiteY5" fmla="*/ 752475 h 1914525"/>
                  <a:gd name="connsiteX6" fmla="*/ 2105025 w 2171700"/>
                  <a:gd name="connsiteY6" fmla="*/ 0 h 1914525"/>
                  <a:gd name="connsiteX7" fmla="*/ 1990725 w 2171700"/>
                  <a:gd name="connsiteY7" fmla="*/ 209550 h 1914525"/>
                  <a:gd name="connsiteX8" fmla="*/ 1733550 w 2171700"/>
                  <a:gd name="connsiteY8" fmla="*/ 514350 h 1914525"/>
                  <a:gd name="connsiteX9" fmla="*/ 1428750 w 2171700"/>
                  <a:gd name="connsiteY9" fmla="*/ 533400 h 1914525"/>
                  <a:gd name="connsiteX10" fmla="*/ 790575 w 2171700"/>
                  <a:gd name="connsiteY10" fmla="*/ 942975 h 1914525"/>
                  <a:gd name="connsiteX11" fmla="*/ 209550 w 2171700"/>
                  <a:gd name="connsiteY11" fmla="*/ 1047750 h 1914525"/>
                  <a:gd name="connsiteX12" fmla="*/ 0 w 2171700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128712 h 2005012"/>
                  <a:gd name="connsiteX1" fmla="*/ 420687 w 2201862"/>
                  <a:gd name="connsiteY1" fmla="*/ 1662112 h 2005012"/>
                  <a:gd name="connsiteX2" fmla="*/ 849312 w 2201862"/>
                  <a:gd name="connsiteY2" fmla="*/ 2005012 h 2005012"/>
                  <a:gd name="connsiteX3" fmla="*/ 1439862 w 2201862"/>
                  <a:gd name="connsiteY3" fmla="*/ 1862137 h 2005012"/>
                  <a:gd name="connsiteX4" fmla="*/ 1906587 w 2201862"/>
                  <a:gd name="connsiteY4" fmla="*/ 1462087 h 2005012"/>
                  <a:gd name="connsiteX5" fmla="*/ 2201862 w 2201862"/>
                  <a:gd name="connsiteY5" fmla="*/ 842962 h 2005012"/>
                  <a:gd name="connsiteX6" fmla="*/ 2135187 w 2201862"/>
                  <a:gd name="connsiteY6" fmla="*/ 90487 h 2005012"/>
                  <a:gd name="connsiteX7" fmla="*/ 2020887 w 2201862"/>
                  <a:gd name="connsiteY7" fmla="*/ 300037 h 2005012"/>
                  <a:gd name="connsiteX8" fmla="*/ 1763712 w 2201862"/>
                  <a:gd name="connsiteY8" fmla="*/ 604837 h 2005012"/>
                  <a:gd name="connsiteX9" fmla="*/ 1458912 w 2201862"/>
                  <a:gd name="connsiteY9" fmla="*/ 623887 h 2005012"/>
                  <a:gd name="connsiteX10" fmla="*/ 820737 w 2201862"/>
                  <a:gd name="connsiteY10" fmla="*/ 1033462 h 2005012"/>
                  <a:gd name="connsiteX11" fmla="*/ 239712 w 2201862"/>
                  <a:gd name="connsiteY11" fmla="*/ 1138237 h 2005012"/>
                  <a:gd name="connsiteX12" fmla="*/ 30162 w 22018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312374"/>
                  <a:gd name="connsiteY0" fmla="*/ 869819 h 1779457"/>
                  <a:gd name="connsiteX1" fmla="*/ 420687 w 2312374"/>
                  <a:gd name="connsiteY1" fmla="*/ 1403219 h 1779457"/>
                  <a:gd name="connsiteX2" fmla="*/ 849312 w 2312374"/>
                  <a:gd name="connsiteY2" fmla="*/ 1746119 h 1779457"/>
                  <a:gd name="connsiteX3" fmla="*/ 1439862 w 2312374"/>
                  <a:gd name="connsiteY3" fmla="*/ 1603244 h 1779457"/>
                  <a:gd name="connsiteX4" fmla="*/ 1906587 w 2312374"/>
                  <a:gd name="connsiteY4" fmla="*/ 1203194 h 1779457"/>
                  <a:gd name="connsiteX5" fmla="*/ 2201862 w 2312374"/>
                  <a:gd name="connsiteY5" fmla="*/ 584069 h 1779457"/>
                  <a:gd name="connsiteX6" fmla="*/ 2239349 w 2312374"/>
                  <a:gd name="connsiteY6" fmla="*/ 39687 h 1779457"/>
                  <a:gd name="connsiteX7" fmla="*/ 1763712 w 2312374"/>
                  <a:gd name="connsiteY7" fmla="*/ 345944 h 1779457"/>
                  <a:gd name="connsiteX8" fmla="*/ 820737 w 2312374"/>
                  <a:gd name="connsiteY8" fmla="*/ 774569 h 1779457"/>
                  <a:gd name="connsiteX9" fmla="*/ 239712 w 2312374"/>
                  <a:gd name="connsiteY9" fmla="*/ 879344 h 1779457"/>
                  <a:gd name="connsiteX10" fmla="*/ 30162 w 2312374"/>
                  <a:gd name="connsiteY10" fmla="*/ 869819 h 1779457"/>
                  <a:gd name="connsiteX0" fmla="*/ 30162 w 2332627"/>
                  <a:gd name="connsiteY0" fmla="*/ 846217 h 1755855"/>
                  <a:gd name="connsiteX1" fmla="*/ 420687 w 2332627"/>
                  <a:gd name="connsiteY1" fmla="*/ 1379617 h 1755855"/>
                  <a:gd name="connsiteX2" fmla="*/ 849312 w 2332627"/>
                  <a:gd name="connsiteY2" fmla="*/ 1722517 h 1755855"/>
                  <a:gd name="connsiteX3" fmla="*/ 1439862 w 2332627"/>
                  <a:gd name="connsiteY3" fmla="*/ 1579642 h 1755855"/>
                  <a:gd name="connsiteX4" fmla="*/ 1906587 w 2332627"/>
                  <a:gd name="connsiteY4" fmla="*/ 1179592 h 1755855"/>
                  <a:gd name="connsiteX5" fmla="*/ 2201862 w 2332627"/>
                  <a:gd name="connsiteY5" fmla="*/ 560467 h 1755855"/>
                  <a:gd name="connsiteX6" fmla="*/ 2239349 w 2332627"/>
                  <a:gd name="connsiteY6" fmla="*/ 16085 h 1755855"/>
                  <a:gd name="connsiteX7" fmla="*/ 1642189 w 2332627"/>
                  <a:gd name="connsiteY7" fmla="*/ 463955 h 1755855"/>
                  <a:gd name="connsiteX8" fmla="*/ 820737 w 2332627"/>
                  <a:gd name="connsiteY8" fmla="*/ 750967 h 1755855"/>
                  <a:gd name="connsiteX9" fmla="*/ 239712 w 2332627"/>
                  <a:gd name="connsiteY9" fmla="*/ 855742 h 1755855"/>
                  <a:gd name="connsiteX10" fmla="*/ 30162 w 2332627"/>
                  <a:gd name="connsiteY10" fmla="*/ 846217 h 1755855"/>
                  <a:gd name="connsiteX0" fmla="*/ 30162 w 2332628"/>
                  <a:gd name="connsiteY0" fmla="*/ 846217 h 1755855"/>
                  <a:gd name="connsiteX1" fmla="*/ 420687 w 2332628"/>
                  <a:gd name="connsiteY1" fmla="*/ 1379617 h 1755855"/>
                  <a:gd name="connsiteX2" fmla="*/ 849312 w 2332628"/>
                  <a:gd name="connsiteY2" fmla="*/ 1722517 h 1755855"/>
                  <a:gd name="connsiteX3" fmla="*/ 1439862 w 2332628"/>
                  <a:gd name="connsiteY3" fmla="*/ 1579642 h 1755855"/>
                  <a:gd name="connsiteX4" fmla="*/ 1906587 w 2332628"/>
                  <a:gd name="connsiteY4" fmla="*/ 1179592 h 1755855"/>
                  <a:gd name="connsiteX5" fmla="*/ 2201862 w 2332628"/>
                  <a:gd name="connsiteY5" fmla="*/ 560467 h 1755855"/>
                  <a:gd name="connsiteX6" fmla="*/ 2239349 w 2332628"/>
                  <a:gd name="connsiteY6" fmla="*/ 16085 h 1755855"/>
                  <a:gd name="connsiteX7" fmla="*/ 1642189 w 2332628"/>
                  <a:gd name="connsiteY7" fmla="*/ 463955 h 1755855"/>
                  <a:gd name="connsiteX8" fmla="*/ 970384 w 2332628"/>
                  <a:gd name="connsiteY8" fmla="*/ 538600 h 1755855"/>
                  <a:gd name="connsiteX9" fmla="*/ 239712 w 2332628"/>
                  <a:gd name="connsiteY9" fmla="*/ 855742 h 1755855"/>
                  <a:gd name="connsiteX10" fmla="*/ 30162 w 2332628"/>
                  <a:gd name="connsiteY10" fmla="*/ 846217 h 175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2628" h="1755855">
                    <a:moveTo>
                      <a:pt x="30162" y="846217"/>
                    </a:moveTo>
                    <a:cubicBezTo>
                      <a:pt x="60324" y="933529"/>
                      <a:pt x="284162" y="1233567"/>
                      <a:pt x="420687" y="1379617"/>
                    </a:cubicBezTo>
                    <a:cubicBezTo>
                      <a:pt x="557212" y="1525667"/>
                      <a:pt x="679449" y="1689179"/>
                      <a:pt x="849312" y="1722517"/>
                    </a:cubicBezTo>
                    <a:cubicBezTo>
                      <a:pt x="1019175" y="1755855"/>
                      <a:pt x="1263650" y="1670129"/>
                      <a:pt x="1439862" y="1579642"/>
                    </a:cubicBezTo>
                    <a:cubicBezTo>
                      <a:pt x="1616074" y="1489155"/>
                      <a:pt x="1779587" y="1349455"/>
                      <a:pt x="1906587" y="1179592"/>
                    </a:cubicBezTo>
                    <a:cubicBezTo>
                      <a:pt x="2033587" y="1009729"/>
                      <a:pt x="2146402" y="754385"/>
                      <a:pt x="2201862" y="560467"/>
                    </a:cubicBezTo>
                    <a:cubicBezTo>
                      <a:pt x="2257322" y="366549"/>
                      <a:pt x="2332628" y="32170"/>
                      <a:pt x="2239349" y="16085"/>
                    </a:cubicBezTo>
                    <a:cubicBezTo>
                      <a:pt x="2146070" y="0"/>
                      <a:pt x="1853683" y="376869"/>
                      <a:pt x="1642189" y="463955"/>
                    </a:cubicBezTo>
                    <a:cubicBezTo>
                      <a:pt x="1430695" y="551041"/>
                      <a:pt x="1204130" y="473302"/>
                      <a:pt x="970384" y="538600"/>
                    </a:cubicBezTo>
                    <a:cubicBezTo>
                      <a:pt x="736638" y="603898"/>
                      <a:pt x="396416" y="804472"/>
                      <a:pt x="239712" y="855742"/>
                    </a:cubicBezTo>
                    <a:cubicBezTo>
                      <a:pt x="83008" y="907012"/>
                      <a:pt x="0" y="758905"/>
                      <a:pt x="30162" y="846217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1000"/>
                    </a:schemeClr>
                  </a:gs>
                  <a:gs pos="28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" name="Oval 26">
                <a:extLst>
                  <a:ext uri="{FF2B5EF4-FFF2-40B4-BE49-F238E27FC236}">
                    <a16:creationId xmlns:a16="http://schemas.microsoft.com/office/drawing/2014/main" id="{556FF5A9-D553-4D81-9BA0-6B0968B57C2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8100000">
                <a:off x="6007453" y="4665453"/>
                <a:ext cx="1549623" cy="83247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2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AD6B8532-2CF8-4BAC-BB9D-C14524536E71}"/>
              </a:ext>
            </a:extLst>
          </p:cNvPr>
          <p:cNvGrpSpPr/>
          <p:nvPr/>
        </p:nvGrpSpPr>
        <p:grpSpPr>
          <a:xfrm>
            <a:off x="4099921" y="3920342"/>
            <a:ext cx="1301835" cy="1164614"/>
            <a:chOff x="3819227" y="2243857"/>
            <a:chExt cx="1301835" cy="1164614"/>
          </a:xfrm>
        </p:grpSpPr>
        <p:sp>
          <p:nvSpPr>
            <p:cNvPr id="73" name="타원 72">
              <a:extLst>
                <a:ext uri="{FF2B5EF4-FFF2-40B4-BE49-F238E27FC236}">
                  <a16:creationId xmlns:a16="http://schemas.microsoft.com/office/drawing/2014/main" id="{7E85C8AD-D409-4DAA-A8BF-0E9D7D544E72}"/>
                </a:ext>
              </a:extLst>
            </p:cNvPr>
            <p:cNvSpPr/>
            <p:nvPr/>
          </p:nvSpPr>
          <p:spPr>
            <a:xfrm>
              <a:off x="3880860" y="2243857"/>
              <a:ext cx="1178569" cy="1164614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</a:schemeClr>
                </a:gs>
                <a:gs pos="80000">
                  <a:schemeClr val="accent4"/>
                </a:gs>
                <a:gs pos="100000">
                  <a:schemeClr val="accent4">
                    <a:lumMod val="90000"/>
                    <a:lumOff val="10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4" name="그룹 60">
              <a:extLst>
                <a:ext uri="{FF2B5EF4-FFF2-40B4-BE49-F238E27FC236}">
                  <a16:creationId xmlns:a16="http://schemas.microsoft.com/office/drawing/2014/main" id="{00A2368F-AC94-44B3-889A-96B21FE604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9227" y="2244736"/>
              <a:ext cx="1301835" cy="1162856"/>
              <a:chOff x="5075123" y="3457307"/>
              <a:chExt cx="2481953" cy="2249809"/>
            </a:xfrm>
          </p:grpSpPr>
          <p:sp>
            <p:nvSpPr>
              <p:cNvPr id="75" name="타원 75">
                <a:extLst>
                  <a:ext uri="{FF2B5EF4-FFF2-40B4-BE49-F238E27FC236}">
                    <a16:creationId xmlns:a16="http://schemas.microsoft.com/office/drawing/2014/main" id="{530ACFF4-9B1B-4234-98EA-8765AED9C075}"/>
                  </a:ext>
                </a:extLst>
              </p:cNvPr>
              <p:cNvSpPr/>
              <p:nvPr/>
            </p:nvSpPr>
            <p:spPr>
              <a:xfrm>
                <a:off x="5159806" y="3457307"/>
                <a:ext cx="2249810" cy="2249809"/>
              </a:xfrm>
              <a:prstGeom prst="ellipse">
                <a:avLst/>
              </a:prstGeom>
              <a:gradFill flip="none" rotWithShape="1">
                <a:gsLst>
                  <a:gs pos="62000">
                    <a:schemeClr val="bg1">
                      <a:alpha val="0"/>
                    </a:schemeClr>
                  </a:gs>
                  <a:gs pos="45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" name="Oval 26">
                <a:extLst>
                  <a:ext uri="{FF2B5EF4-FFF2-40B4-BE49-F238E27FC236}">
                    <a16:creationId xmlns:a16="http://schemas.microsoft.com/office/drawing/2014/main" id="{21E81B11-663C-4F68-899A-1C2BE636C06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900000">
                <a:off x="5075123" y="3760406"/>
                <a:ext cx="1549623" cy="83247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" name="Oval 28">
                <a:extLst>
                  <a:ext uri="{FF2B5EF4-FFF2-40B4-BE49-F238E27FC236}">
                    <a16:creationId xmlns:a16="http://schemas.microsoft.com/office/drawing/2014/main" id="{AE353500-468A-4296-8280-72306051F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386741" y="3670248"/>
                <a:ext cx="713227" cy="63927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4999"/>
                    </a:schemeClr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78" name="자유형 78">
                <a:extLst>
                  <a:ext uri="{FF2B5EF4-FFF2-40B4-BE49-F238E27FC236}">
                    <a16:creationId xmlns:a16="http://schemas.microsoft.com/office/drawing/2014/main" id="{8A519663-1B8E-4493-AB2B-59351B417F40}"/>
                  </a:ext>
                </a:extLst>
              </p:cNvPr>
              <p:cNvSpPr/>
              <p:nvPr/>
            </p:nvSpPr>
            <p:spPr>
              <a:xfrm rot="5398342">
                <a:off x="5955277" y="3558574"/>
                <a:ext cx="1424932" cy="1382488"/>
              </a:xfrm>
              <a:custGeom>
                <a:avLst/>
                <a:gdLst>
                  <a:gd name="connsiteX0" fmla="*/ 0 w 1800225"/>
                  <a:gd name="connsiteY0" fmla="*/ 1285875 h 1409700"/>
                  <a:gd name="connsiteX1" fmla="*/ 723900 w 1800225"/>
                  <a:gd name="connsiteY1" fmla="*/ 1409700 h 1409700"/>
                  <a:gd name="connsiteX2" fmla="*/ 1800225 w 1800225"/>
                  <a:gd name="connsiteY2" fmla="*/ 428625 h 1409700"/>
                  <a:gd name="connsiteX3" fmla="*/ 1323975 w 1800225"/>
                  <a:gd name="connsiteY3" fmla="*/ 0 h 1409700"/>
                  <a:gd name="connsiteX4" fmla="*/ 342900 w 1800225"/>
                  <a:gd name="connsiteY4" fmla="*/ 419100 h 1409700"/>
                  <a:gd name="connsiteX5" fmla="*/ 0 w 1800225"/>
                  <a:gd name="connsiteY5" fmla="*/ 1285875 h 1409700"/>
                  <a:gd name="connsiteX0" fmla="*/ 63500 w 1863725"/>
                  <a:gd name="connsiteY0" fmla="*/ 1287462 h 1411287"/>
                  <a:gd name="connsiteX1" fmla="*/ 787400 w 1863725"/>
                  <a:gd name="connsiteY1" fmla="*/ 1411287 h 1411287"/>
                  <a:gd name="connsiteX2" fmla="*/ 1863725 w 1863725"/>
                  <a:gd name="connsiteY2" fmla="*/ 430212 h 1411287"/>
                  <a:gd name="connsiteX3" fmla="*/ 1387475 w 1863725"/>
                  <a:gd name="connsiteY3" fmla="*/ 1587 h 1411287"/>
                  <a:gd name="connsiteX4" fmla="*/ 406400 w 1863725"/>
                  <a:gd name="connsiteY4" fmla="*/ 420687 h 1411287"/>
                  <a:gd name="connsiteX5" fmla="*/ 63500 w 1863725"/>
                  <a:gd name="connsiteY5" fmla="*/ 1287462 h 1411287"/>
                  <a:gd name="connsiteX0" fmla="*/ 63500 w 1963738"/>
                  <a:gd name="connsiteY0" fmla="*/ 1287462 h 1411287"/>
                  <a:gd name="connsiteX1" fmla="*/ 787400 w 1963738"/>
                  <a:gd name="connsiteY1" fmla="*/ 1411287 h 1411287"/>
                  <a:gd name="connsiteX2" fmla="*/ 1863725 w 1963738"/>
                  <a:gd name="connsiteY2" fmla="*/ 430212 h 1411287"/>
                  <a:gd name="connsiteX3" fmla="*/ 1387475 w 1963738"/>
                  <a:gd name="connsiteY3" fmla="*/ 1587 h 1411287"/>
                  <a:gd name="connsiteX4" fmla="*/ 406400 w 1963738"/>
                  <a:gd name="connsiteY4" fmla="*/ 420687 h 1411287"/>
                  <a:gd name="connsiteX5" fmla="*/ 63500 w 1963738"/>
                  <a:gd name="connsiteY5" fmla="*/ 1287462 h 1411287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41717 w 1963737"/>
                  <a:gd name="connsiteY0" fmla="*/ 1287462 h 1689794"/>
                  <a:gd name="connsiteX1" fmla="*/ 634920 w 1963737"/>
                  <a:gd name="connsiteY1" fmla="*/ 1546919 h 1689794"/>
                  <a:gd name="connsiteX2" fmla="*/ 1841942 w 1963737"/>
                  <a:gd name="connsiteY2" fmla="*/ 430212 h 1689794"/>
                  <a:gd name="connsiteX3" fmla="*/ 1365692 w 1963737"/>
                  <a:gd name="connsiteY3" fmla="*/ 1587 h 1689794"/>
                  <a:gd name="connsiteX4" fmla="*/ 384617 w 1963737"/>
                  <a:gd name="connsiteY4" fmla="*/ 420687 h 1689794"/>
                  <a:gd name="connsiteX5" fmla="*/ 41717 w 1963737"/>
                  <a:gd name="connsiteY5" fmla="*/ 1287462 h 1689794"/>
                  <a:gd name="connsiteX0" fmla="*/ 41717 w 1860992"/>
                  <a:gd name="connsiteY0" fmla="*/ 1287462 h 1689794"/>
                  <a:gd name="connsiteX1" fmla="*/ 634920 w 1860992"/>
                  <a:gd name="connsiteY1" fmla="*/ 1546919 h 1689794"/>
                  <a:gd name="connsiteX2" fmla="*/ 1479991 w 1860992"/>
                  <a:gd name="connsiteY2" fmla="*/ 896937 h 1689794"/>
                  <a:gd name="connsiteX3" fmla="*/ 1841942 w 1860992"/>
                  <a:gd name="connsiteY3" fmla="*/ 430212 h 1689794"/>
                  <a:gd name="connsiteX4" fmla="*/ 1365692 w 1860992"/>
                  <a:gd name="connsiteY4" fmla="*/ 1587 h 1689794"/>
                  <a:gd name="connsiteX5" fmla="*/ 384617 w 1860992"/>
                  <a:gd name="connsiteY5" fmla="*/ 420687 h 1689794"/>
                  <a:gd name="connsiteX6" fmla="*/ 41717 w 1860992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55725"/>
                  <a:gd name="connsiteY0" fmla="*/ 1287462 h 1689794"/>
                  <a:gd name="connsiteX1" fmla="*/ 634920 w 1855725"/>
                  <a:gd name="connsiteY1" fmla="*/ 1546919 h 1689794"/>
                  <a:gd name="connsiteX2" fmla="*/ 1282992 w 1855725"/>
                  <a:gd name="connsiteY2" fmla="*/ 322783 h 1689794"/>
                  <a:gd name="connsiteX3" fmla="*/ 1841942 w 1855725"/>
                  <a:gd name="connsiteY3" fmla="*/ 430212 h 1689794"/>
                  <a:gd name="connsiteX4" fmla="*/ 1365692 w 1855725"/>
                  <a:gd name="connsiteY4" fmla="*/ 1587 h 1689794"/>
                  <a:gd name="connsiteX5" fmla="*/ 384617 w 1855725"/>
                  <a:gd name="connsiteY5" fmla="*/ 420687 h 1689794"/>
                  <a:gd name="connsiteX6" fmla="*/ 41717 w 1855725"/>
                  <a:gd name="connsiteY6" fmla="*/ 1287462 h 1689794"/>
                  <a:gd name="connsiteX0" fmla="*/ 41717 w 1876164"/>
                  <a:gd name="connsiteY0" fmla="*/ 1287462 h 1689794"/>
                  <a:gd name="connsiteX1" fmla="*/ 634920 w 1876164"/>
                  <a:gd name="connsiteY1" fmla="*/ 1546919 h 1689794"/>
                  <a:gd name="connsiteX2" fmla="*/ 1571024 w 1876164"/>
                  <a:gd name="connsiteY2" fmla="*/ 538807 h 1689794"/>
                  <a:gd name="connsiteX3" fmla="*/ 1841942 w 1876164"/>
                  <a:gd name="connsiteY3" fmla="*/ 430212 h 1689794"/>
                  <a:gd name="connsiteX4" fmla="*/ 1365692 w 1876164"/>
                  <a:gd name="connsiteY4" fmla="*/ 1587 h 1689794"/>
                  <a:gd name="connsiteX5" fmla="*/ 384617 w 1876164"/>
                  <a:gd name="connsiteY5" fmla="*/ 420687 h 1689794"/>
                  <a:gd name="connsiteX6" fmla="*/ 41717 w 1876164"/>
                  <a:gd name="connsiteY6" fmla="*/ 1287462 h 1689794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06006"/>
                  <a:gd name="connsiteX1" fmla="*/ 718928 w 1888165"/>
                  <a:gd name="connsiteY1" fmla="*/ 1618927 h 1706006"/>
                  <a:gd name="connsiteX2" fmla="*/ 1583025 w 1888165"/>
                  <a:gd name="connsiteY2" fmla="*/ 538807 h 1706006"/>
                  <a:gd name="connsiteX3" fmla="*/ 1853943 w 1888165"/>
                  <a:gd name="connsiteY3" fmla="*/ 430212 h 1706006"/>
                  <a:gd name="connsiteX4" fmla="*/ 1377693 w 1888165"/>
                  <a:gd name="connsiteY4" fmla="*/ 1587 h 1706006"/>
                  <a:gd name="connsiteX5" fmla="*/ 396618 w 1888165"/>
                  <a:gd name="connsiteY5" fmla="*/ 420687 h 1706006"/>
                  <a:gd name="connsiteX6" fmla="*/ 53718 w 1888165"/>
                  <a:gd name="connsiteY6" fmla="*/ 1287462 h 1706006"/>
                  <a:gd name="connsiteX0" fmla="*/ 53718 w 1888165"/>
                  <a:gd name="connsiteY0" fmla="*/ 1287462 h 1618927"/>
                  <a:gd name="connsiteX1" fmla="*/ 718928 w 1888165"/>
                  <a:gd name="connsiteY1" fmla="*/ 1618927 h 1618927"/>
                  <a:gd name="connsiteX2" fmla="*/ 1583025 w 1888165"/>
                  <a:gd name="connsiteY2" fmla="*/ 538807 h 1618927"/>
                  <a:gd name="connsiteX3" fmla="*/ 1853943 w 1888165"/>
                  <a:gd name="connsiteY3" fmla="*/ 430212 h 1618927"/>
                  <a:gd name="connsiteX4" fmla="*/ 1377693 w 1888165"/>
                  <a:gd name="connsiteY4" fmla="*/ 1587 h 1618927"/>
                  <a:gd name="connsiteX5" fmla="*/ 396618 w 1888165"/>
                  <a:gd name="connsiteY5" fmla="*/ 420687 h 1618927"/>
                  <a:gd name="connsiteX6" fmla="*/ 53718 w 1888165"/>
                  <a:gd name="connsiteY6" fmla="*/ 1287462 h 1618927"/>
                  <a:gd name="connsiteX0" fmla="*/ 5223 w 1839670"/>
                  <a:gd name="connsiteY0" fmla="*/ 1287462 h 1780287"/>
                  <a:gd name="connsiteX1" fmla="*/ 379464 w 1839670"/>
                  <a:gd name="connsiteY1" fmla="*/ 1506969 h 1780287"/>
                  <a:gd name="connsiteX2" fmla="*/ 670433 w 1839670"/>
                  <a:gd name="connsiteY2" fmla="*/ 1618927 h 1780287"/>
                  <a:gd name="connsiteX3" fmla="*/ 1534530 w 1839670"/>
                  <a:gd name="connsiteY3" fmla="*/ 538807 h 1780287"/>
                  <a:gd name="connsiteX4" fmla="*/ 1805448 w 1839670"/>
                  <a:gd name="connsiteY4" fmla="*/ 430212 h 1780287"/>
                  <a:gd name="connsiteX5" fmla="*/ 1329198 w 1839670"/>
                  <a:gd name="connsiteY5" fmla="*/ 1587 h 1780287"/>
                  <a:gd name="connsiteX6" fmla="*/ 348123 w 1839670"/>
                  <a:gd name="connsiteY6" fmla="*/ 420687 h 1780287"/>
                  <a:gd name="connsiteX7" fmla="*/ 5223 w 1839670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4947" h="1780287">
                    <a:moveTo>
                      <a:pt x="500" y="1287462"/>
                    </a:moveTo>
                    <a:cubicBezTo>
                      <a:pt x="1000" y="1451572"/>
                      <a:pt x="235534" y="1350106"/>
                      <a:pt x="346402" y="1405350"/>
                    </a:cubicBezTo>
                    <a:cubicBezTo>
                      <a:pt x="457270" y="1460594"/>
                      <a:pt x="473199" y="1780287"/>
                      <a:pt x="665710" y="1618927"/>
                    </a:cubicBezTo>
                    <a:cubicBezTo>
                      <a:pt x="905422" y="1553840"/>
                      <a:pt x="1238695" y="627021"/>
                      <a:pt x="1529807" y="538807"/>
                    </a:cubicBezTo>
                    <a:cubicBezTo>
                      <a:pt x="1820919" y="450593"/>
                      <a:pt x="1834947" y="519749"/>
                      <a:pt x="1800725" y="430212"/>
                    </a:cubicBezTo>
                    <a:cubicBezTo>
                      <a:pt x="1766503" y="340675"/>
                      <a:pt x="1567362" y="3174"/>
                      <a:pt x="1324475" y="1587"/>
                    </a:cubicBezTo>
                    <a:cubicBezTo>
                      <a:pt x="1081588" y="0"/>
                      <a:pt x="564063" y="206375"/>
                      <a:pt x="343400" y="420687"/>
                    </a:cubicBezTo>
                    <a:cubicBezTo>
                      <a:pt x="122738" y="635000"/>
                      <a:pt x="0" y="1123352"/>
                      <a:pt x="500" y="1287462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9000"/>
                    </a:schemeClr>
                  </a:gs>
                  <a:gs pos="50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" name="자유형 79">
                <a:extLst>
                  <a:ext uri="{FF2B5EF4-FFF2-40B4-BE49-F238E27FC236}">
                    <a16:creationId xmlns:a16="http://schemas.microsoft.com/office/drawing/2014/main" id="{312CCA81-4B97-4987-983B-8CCEC43DE2A1}"/>
                  </a:ext>
                </a:extLst>
              </p:cNvPr>
              <p:cNvSpPr/>
              <p:nvPr/>
            </p:nvSpPr>
            <p:spPr>
              <a:xfrm rot="5839189">
                <a:off x="4992668" y="4233137"/>
                <a:ext cx="1574505" cy="1185188"/>
              </a:xfrm>
              <a:custGeom>
                <a:avLst/>
                <a:gdLst>
                  <a:gd name="connsiteX0" fmla="*/ 0 w 2171700"/>
                  <a:gd name="connsiteY0" fmla="*/ 1038225 h 1914525"/>
                  <a:gd name="connsiteX1" fmla="*/ 390525 w 2171700"/>
                  <a:gd name="connsiteY1" fmla="*/ 1571625 h 1914525"/>
                  <a:gd name="connsiteX2" fmla="*/ 819150 w 2171700"/>
                  <a:gd name="connsiteY2" fmla="*/ 1914525 h 1914525"/>
                  <a:gd name="connsiteX3" fmla="*/ 1409700 w 2171700"/>
                  <a:gd name="connsiteY3" fmla="*/ 1771650 h 1914525"/>
                  <a:gd name="connsiteX4" fmla="*/ 1876425 w 2171700"/>
                  <a:gd name="connsiteY4" fmla="*/ 1371600 h 1914525"/>
                  <a:gd name="connsiteX5" fmla="*/ 2171700 w 2171700"/>
                  <a:gd name="connsiteY5" fmla="*/ 752475 h 1914525"/>
                  <a:gd name="connsiteX6" fmla="*/ 2105025 w 2171700"/>
                  <a:gd name="connsiteY6" fmla="*/ 0 h 1914525"/>
                  <a:gd name="connsiteX7" fmla="*/ 1990725 w 2171700"/>
                  <a:gd name="connsiteY7" fmla="*/ 209550 h 1914525"/>
                  <a:gd name="connsiteX8" fmla="*/ 1733550 w 2171700"/>
                  <a:gd name="connsiteY8" fmla="*/ 514350 h 1914525"/>
                  <a:gd name="connsiteX9" fmla="*/ 1428750 w 2171700"/>
                  <a:gd name="connsiteY9" fmla="*/ 533400 h 1914525"/>
                  <a:gd name="connsiteX10" fmla="*/ 790575 w 2171700"/>
                  <a:gd name="connsiteY10" fmla="*/ 942975 h 1914525"/>
                  <a:gd name="connsiteX11" fmla="*/ 209550 w 2171700"/>
                  <a:gd name="connsiteY11" fmla="*/ 1047750 h 1914525"/>
                  <a:gd name="connsiteX12" fmla="*/ 0 w 2171700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128712 h 2005012"/>
                  <a:gd name="connsiteX1" fmla="*/ 420687 w 2201862"/>
                  <a:gd name="connsiteY1" fmla="*/ 1662112 h 2005012"/>
                  <a:gd name="connsiteX2" fmla="*/ 849312 w 2201862"/>
                  <a:gd name="connsiteY2" fmla="*/ 2005012 h 2005012"/>
                  <a:gd name="connsiteX3" fmla="*/ 1439862 w 2201862"/>
                  <a:gd name="connsiteY3" fmla="*/ 1862137 h 2005012"/>
                  <a:gd name="connsiteX4" fmla="*/ 1906587 w 2201862"/>
                  <a:gd name="connsiteY4" fmla="*/ 1462087 h 2005012"/>
                  <a:gd name="connsiteX5" fmla="*/ 2201862 w 2201862"/>
                  <a:gd name="connsiteY5" fmla="*/ 842962 h 2005012"/>
                  <a:gd name="connsiteX6" fmla="*/ 2135187 w 2201862"/>
                  <a:gd name="connsiteY6" fmla="*/ 90487 h 2005012"/>
                  <a:gd name="connsiteX7" fmla="*/ 2020887 w 2201862"/>
                  <a:gd name="connsiteY7" fmla="*/ 300037 h 2005012"/>
                  <a:gd name="connsiteX8" fmla="*/ 1763712 w 2201862"/>
                  <a:gd name="connsiteY8" fmla="*/ 604837 h 2005012"/>
                  <a:gd name="connsiteX9" fmla="*/ 1458912 w 2201862"/>
                  <a:gd name="connsiteY9" fmla="*/ 623887 h 2005012"/>
                  <a:gd name="connsiteX10" fmla="*/ 820737 w 2201862"/>
                  <a:gd name="connsiteY10" fmla="*/ 1033462 h 2005012"/>
                  <a:gd name="connsiteX11" fmla="*/ 239712 w 2201862"/>
                  <a:gd name="connsiteY11" fmla="*/ 1138237 h 2005012"/>
                  <a:gd name="connsiteX12" fmla="*/ 30162 w 22018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312374"/>
                  <a:gd name="connsiteY0" fmla="*/ 869819 h 1779457"/>
                  <a:gd name="connsiteX1" fmla="*/ 420687 w 2312374"/>
                  <a:gd name="connsiteY1" fmla="*/ 1403219 h 1779457"/>
                  <a:gd name="connsiteX2" fmla="*/ 849312 w 2312374"/>
                  <a:gd name="connsiteY2" fmla="*/ 1746119 h 1779457"/>
                  <a:gd name="connsiteX3" fmla="*/ 1439862 w 2312374"/>
                  <a:gd name="connsiteY3" fmla="*/ 1603244 h 1779457"/>
                  <a:gd name="connsiteX4" fmla="*/ 1906587 w 2312374"/>
                  <a:gd name="connsiteY4" fmla="*/ 1203194 h 1779457"/>
                  <a:gd name="connsiteX5" fmla="*/ 2201862 w 2312374"/>
                  <a:gd name="connsiteY5" fmla="*/ 584069 h 1779457"/>
                  <a:gd name="connsiteX6" fmla="*/ 2239349 w 2312374"/>
                  <a:gd name="connsiteY6" fmla="*/ 39687 h 1779457"/>
                  <a:gd name="connsiteX7" fmla="*/ 1763712 w 2312374"/>
                  <a:gd name="connsiteY7" fmla="*/ 345944 h 1779457"/>
                  <a:gd name="connsiteX8" fmla="*/ 820737 w 2312374"/>
                  <a:gd name="connsiteY8" fmla="*/ 774569 h 1779457"/>
                  <a:gd name="connsiteX9" fmla="*/ 239712 w 2312374"/>
                  <a:gd name="connsiteY9" fmla="*/ 879344 h 1779457"/>
                  <a:gd name="connsiteX10" fmla="*/ 30162 w 2312374"/>
                  <a:gd name="connsiteY10" fmla="*/ 869819 h 1779457"/>
                  <a:gd name="connsiteX0" fmla="*/ 30162 w 2332627"/>
                  <a:gd name="connsiteY0" fmla="*/ 846217 h 1755855"/>
                  <a:gd name="connsiteX1" fmla="*/ 420687 w 2332627"/>
                  <a:gd name="connsiteY1" fmla="*/ 1379617 h 1755855"/>
                  <a:gd name="connsiteX2" fmla="*/ 849312 w 2332627"/>
                  <a:gd name="connsiteY2" fmla="*/ 1722517 h 1755855"/>
                  <a:gd name="connsiteX3" fmla="*/ 1439862 w 2332627"/>
                  <a:gd name="connsiteY3" fmla="*/ 1579642 h 1755855"/>
                  <a:gd name="connsiteX4" fmla="*/ 1906587 w 2332627"/>
                  <a:gd name="connsiteY4" fmla="*/ 1179592 h 1755855"/>
                  <a:gd name="connsiteX5" fmla="*/ 2201862 w 2332627"/>
                  <a:gd name="connsiteY5" fmla="*/ 560467 h 1755855"/>
                  <a:gd name="connsiteX6" fmla="*/ 2239349 w 2332627"/>
                  <a:gd name="connsiteY6" fmla="*/ 16085 h 1755855"/>
                  <a:gd name="connsiteX7" fmla="*/ 1642189 w 2332627"/>
                  <a:gd name="connsiteY7" fmla="*/ 463955 h 1755855"/>
                  <a:gd name="connsiteX8" fmla="*/ 820737 w 2332627"/>
                  <a:gd name="connsiteY8" fmla="*/ 750967 h 1755855"/>
                  <a:gd name="connsiteX9" fmla="*/ 239712 w 2332627"/>
                  <a:gd name="connsiteY9" fmla="*/ 855742 h 1755855"/>
                  <a:gd name="connsiteX10" fmla="*/ 30162 w 2332627"/>
                  <a:gd name="connsiteY10" fmla="*/ 846217 h 1755855"/>
                  <a:gd name="connsiteX0" fmla="*/ 30162 w 2332628"/>
                  <a:gd name="connsiteY0" fmla="*/ 846217 h 1755855"/>
                  <a:gd name="connsiteX1" fmla="*/ 420687 w 2332628"/>
                  <a:gd name="connsiteY1" fmla="*/ 1379617 h 1755855"/>
                  <a:gd name="connsiteX2" fmla="*/ 849312 w 2332628"/>
                  <a:gd name="connsiteY2" fmla="*/ 1722517 h 1755855"/>
                  <a:gd name="connsiteX3" fmla="*/ 1439862 w 2332628"/>
                  <a:gd name="connsiteY3" fmla="*/ 1579642 h 1755855"/>
                  <a:gd name="connsiteX4" fmla="*/ 1906587 w 2332628"/>
                  <a:gd name="connsiteY4" fmla="*/ 1179592 h 1755855"/>
                  <a:gd name="connsiteX5" fmla="*/ 2201862 w 2332628"/>
                  <a:gd name="connsiteY5" fmla="*/ 560467 h 1755855"/>
                  <a:gd name="connsiteX6" fmla="*/ 2239349 w 2332628"/>
                  <a:gd name="connsiteY6" fmla="*/ 16085 h 1755855"/>
                  <a:gd name="connsiteX7" fmla="*/ 1642189 w 2332628"/>
                  <a:gd name="connsiteY7" fmla="*/ 463955 h 1755855"/>
                  <a:gd name="connsiteX8" fmla="*/ 970384 w 2332628"/>
                  <a:gd name="connsiteY8" fmla="*/ 538600 h 1755855"/>
                  <a:gd name="connsiteX9" fmla="*/ 239712 w 2332628"/>
                  <a:gd name="connsiteY9" fmla="*/ 855742 h 1755855"/>
                  <a:gd name="connsiteX10" fmla="*/ 30162 w 2332628"/>
                  <a:gd name="connsiteY10" fmla="*/ 846217 h 175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2628" h="1755855">
                    <a:moveTo>
                      <a:pt x="30162" y="846217"/>
                    </a:moveTo>
                    <a:cubicBezTo>
                      <a:pt x="60324" y="933529"/>
                      <a:pt x="284162" y="1233567"/>
                      <a:pt x="420687" y="1379617"/>
                    </a:cubicBezTo>
                    <a:cubicBezTo>
                      <a:pt x="557212" y="1525667"/>
                      <a:pt x="679449" y="1689179"/>
                      <a:pt x="849312" y="1722517"/>
                    </a:cubicBezTo>
                    <a:cubicBezTo>
                      <a:pt x="1019175" y="1755855"/>
                      <a:pt x="1263650" y="1670129"/>
                      <a:pt x="1439862" y="1579642"/>
                    </a:cubicBezTo>
                    <a:cubicBezTo>
                      <a:pt x="1616074" y="1489155"/>
                      <a:pt x="1779587" y="1349455"/>
                      <a:pt x="1906587" y="1179592"/>
                    </a:cubicBezTo>
                    <a:cubicBezTo>
                      <a:pt x="2033587" y="1009729"/>
                      <a:pt x="2146402" y="754385"/>
                      <a:pt x="2201862" y="560467"/>
                    </a:cubicBezTo>
                    <a:cubicBezTo>
                      <a:pt x="2257322" y="366549"/>
                      <a:pt x="2332628" y="32170"/>
                      <a:pt x="2239349" y="16085"/>
                    </a:cubicBezTo>
                    <a:cubicBezTo>
                      <a:pt x="2146070" y="0"/>
                      <a:pt x="1853683" y="376869"/>
                      <a:pt x="1642189" y="463955"/>
                    </a:cubicBezTo>
                    <a:cubicBezTo>
                      <a:pt x="1430695" y="551041"/>
                      <a:pt x="1204130" y="473302"/>
                      <a:pt x="970384" y="538600"/>
                    </a:cubicBezTo>
                    <a:cubicBezTo>
                      <a:pt x="736638" y="603898"/>
                      <a:pt x="396416" y="804472"/>
                      <a:pt x="239712" y="855742"/>
                    </a:cubicBezTo>
                    <a:cubicBezTo>
                      <a:pt x="83008" y="907012"/>
                      <a:pt x="0" y="758905"/>
                      <a:pt x="30162" y="846217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1000"/>
                    </a:schemeClr>
                  </a:gs>
                  <a:gs pos="28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" name="Oval 26">
                <a:extLst>
                  <a:ext uri="{FF2B5EF4-FFF2-40B4-BE49-F238E27FC236}">
                    <a16:creationId xmlns:a16="http://schemas.microsoft.com/office/drawing/2014/main" id="{2A70A615-252D-4201-852D-C5A06ED9689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8100000">
                <a:off x="6007453" y="4665453"/>
                <a:ext cx="1549623" cy="83247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2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F5D2FC22-207F-4D27-893F-B4F6AAFE8A45}"/>
              </a:ext>
            </a:extLst>
          </p:cNvPr>
          <p:cNvSpPr txBox="1"/>
          <p:nvPr/>
        </p:nvSpPr>
        <p:spPr>
          <a:xfrm>
            <a:off x="7737080" y="2963288"/>
            <a:ext cx="104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23EE5B9-5E3C-48F6-BD02-26FD35387F05}"/>
              </a:ext>
            </a:extLst>
          </p:cNvPr>
          <p:cNvSpPr txBox="1"/>
          <p:nvPr/>
        </p:nvSpPr>
        <p:spPr>
          <a:xfrm>
            <a:off x="5983521" y="3571386"/>
            <a:ext cx="104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252C97-D88F-42E8-AD05-289E2BD046E4}"/>
              </a:ext>
            </a:extLst>
          </p:cNvPr>
          <p:cNvSpPr txBox="1"/>
          <p:nvPr/>
        </p:nvSpPr>
        <p:spPr>
          <a:xfrm>
            <a:off x="4229961" y="4179484"/>
            <a:ext cx="104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9D2EE2F-53BC-46EA-B8EA-FBFAC33186AD}"/>
              </a:ext>
            </a:extLst>
          </p:cNvPr>
          <p:cNvSpPr txBox="1"/>
          <p:nvPr/>
        </p:nvSpPr>
        <p:spPr>
          <a:xfrm>
            <a:off x="2446984" y="4847000"/>
            <a:ext cx="104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6B97ACC-5203-4513-B317-82E09D7BEFE5}"/>
              </a:ext>
            </a:extLst>
          </p:cNvPr>
          <p:cNvSpPr txBox="1"/>
          <p:nvPr/>
        </p:nvSpPr>
        <p:spPr>
          <a:xfrm>
            <a:off x="9376126" y="3841625"/>
            <a:ext cx="1748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text can be replaced with your own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5F7D14D-3319-4FC9-A3AF-A79AFC9CF1BE}"/>
              </a:ext>
            </a:extLst>
          </p:cNvPr>
          <p:cNvSpPr txBox="1"/>
          <p:nvPr/>
        </p:nvSpPr>
        <p:spPr>
          <a:xfrm>
            <a:off x="7611527" y="4441714"/>
            <a:ext cx="1748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text can be replaced with your own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14B9F6D-BA2F-4CE5-B2E8-83D485EF134D}"/>
              </a:ext>
            </a:extLst>
          </p:cNvPr>
          <p:cNvSpPr txBox="1"/>
          <p:nvPr/>
        </p:nvSpPr>
        <p:spPr>
          <a:xfrm>
            <a:off x="5846928" y="5041803"/>
            <a:ext cx="1748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text can be replaced with your own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1044C26-444D-4072-9981-82E2B0FEFAA9}"/>
              </a:ext>
            </a:extLst>
          </p:cNvPr>
          <p:cNvSpPr txBox="1"/>
          <p:nvPr/>
        </p:nvSpPr>
        <p:spPr>
          <a:xfrm>
            <a:off x="4082329" y="5641892"/>
            <a:ext cx="1748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text can be replaced with your own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D791FAC-672F-4D8D-A3EF-488B61181B7C}"/>
              </a:ext>
            </a:extLst>
          </p:cNvPr>
          <p:cNvSpPr txBox="1"/>
          <p:nvPr/>
        </p:nvSpPr>
        <p:spPr>
          <a:xfrm>
            <a:off x="626171" y="2893496"/>
            <a:ext cx="3906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     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ABCE7EE-EB3E-406B-9E4A-920720981E83}"/>
              </a:ext>
            </a:extLst>
          </p:cNvPr>
          <p:cNvSpPr txBox="1"/>
          <p:nvPr/>
        </p:nvSpPr>
        <p:spPr>
          <a:xfrm>
            <a:off x="626171" y="1679814"/>
            <a:ext cx="3881335" cy="83099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GB" altLang="ko-KR" sz="24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9E9BD56-E205-4647-9EA2-DA18ACE07B27}"/>
              </a:ext>
            </a:extLst>
          </p:cNvPr>
          <p:cNvSpPr txBox="1"/>
          <p:nvPr/>
        </p:nvSpPr>
        <p:spPr>
          <a:xfrm>
            <a:off x="626171" y="2585720"/>
            <a:ext cx="390764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8C3F66E-FD70-4AA5-89A7-645F2B122E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5DCAF89-F4EB-460F-BDE8-97159813AA51}"/>
              </a:ext>
            </a:extLst>
          </p:cNvPr>
          <p:cNvSpPr/>
          <p:nvPr/>
        </p:nvSpPr>
        <p:spPr>
          <a:xfrm>
            <a:off x="4980561" y="550565"/>
            <a:ext cx="7186467" cy="1440160"/>
          </a:xfrm>
          <a:custGeom>
            <a:avLst/>
            <a:gdLst>
              <a:gd name="connsiteX0" fmla="*/ 0 w 5220072"/>
              <a:gd name="connsiteY0" fmla="*/ 0 h 1080120"/>
              <a:gd name="connsiteX1" fmla="*/ 5220072 w 5220072"/>
              <a:gd name="connsiteY1" fmla="*/ 0 h 1080120"/>
              <a:gd name="connsiteX2" fmla="*/ 5220072 w 5220072"/>
              <a:gd name="connsiteY2" fmla="*/ 1080120 h 1080120"/>
              <a:gd name="connsiteX3" fmla="*/ 0 w 5220072"/>
              <a:gd name="connsiteY3" fmla="*/ 1080120 h 1080120"/>
              <a:gd name="connsiteX4" fmla="*/ 0 w 5220072"/>
              <a:gd name="connsiteY4" fmla="*/ 0 h 1080120"/>
              <a:gd name="connsiteX0" fmla="*/ 0 w 5524872"/>
              <a:gd name="connsiteY0" fmla="*/ 0 h 1080120"/>
              <a:gd name="connsiteX1" fmla="*/ 5524872 w 5524872"/>
              <a:gd name="connsiteY1" fmla="*/ 0 h 1080120"/>
              <a:gd name="connsiteX2" fmla="*/ 5524872 w 5524872"/>
              <a:gd name="connsiteY2" fmla="*/ 1080120 h 1080120"/>
              <a:gd name="connsiteX3" fmla="*/ 304800 w 5524872"/>
              <a:gd name="connsiteY3" fmla="*/ 1080120 h 1080120"/>
              <a:gd name="connsiteX4" fmla="*/ 0 w 5524872"/>
              <a:gd name="connsiteY4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4872" h="1080120">
                <a:moveTo>
                  <a:pt x="0" y="0"/>
                </a:moveTo>
                <a:lnTo>
                  <a:pt x="5524872" y="0"/>
                </a:lnTo>
                <a:lnTo>
                  <a:pt x="5524872" y="1080120"/>
                </a:lnTo>
                <a:lnTo>
                  <a:pt x="304800" y="10801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99323F1-CBB7-4F6F-8A08-B94F5FF7B3A7}"/>
              </a:ext>
            </a:extLst>
          </p:cNvPr>
          <p:cNvSpPr/>
          <p:nvPr/>
        </p:nvSpPr>
        <p:spPr>
          <a:xfrm>
            <a:off x="5145932" y="550565"/>
            <a:ext cx="7046068" cy="1440160"/>
          </a:xfrm>
          <a:custGeom>
            <a:avLst/>
            <a:gdLst/>
            <a:ahLst/>
            <a:cxnLst/>
            <a:rect l="l" t="t" r="r" b="b"/>
            <a:pathLst>
              <a:path w="5416352" h="1080120">
                <a:moveTo>
                  <a:pt x="0" y="0"/>
                </a:moveTo>
                <a:lnTo>
                  <a:pt x="5416352" y="0"/>
                </a:lnTo>
                <a:lnTo>
                  <a:pt x="5416352" y="1080120"/>
                </a:lnTo>
                <a:lnTo>
                  <a:pt x="304800" y="108012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84EBD9D-3B08-409F-88F8-D980D3E5ADB8}"/>
              </a:ext>
            </a:extLst>
          </p:cNvPr>
          <p:cNvSpPr txBox="1">
            <a:spLocks/>
          </p:cNvSpPr>
          <p:nvPr/>
        </p:nvSpPr>
        <p:spPr>
          <a:xfrm>
            <a:off x="5664629" y="701900"/>
            <a:ext cx="6527371" cy="7108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bg1"/>
                </a:solidFill>
              </a:rPr>
              <a:t>Images &amp; Contents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28C8D4F3-4A82-4476-B316-B55CD4C73F9A}"/>
              </a:ext>
            </a:extLst>
          </p:cNvPr>
          <p:cNvSpPr txBox="1">
            <a:spLocks/>
          </p:cNvSpPr>
          <p:nvPr/>
        </p:nvSpPr>
        <p:spPr>
          <a:xfrm>
            <a:off x="5719377" y="1463629"/>
            <a:ext cx="6447651" cy="288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dirty="0">
                <a:solidFill>
                  <a:schemeClr val="bg1"/>
                </a:solidFill>
              </a:rPr>
              <a:t>Insert your subtitle : Get a modern Presentation</a:t>
            </a:r>
            <a:endParaRPr lang="ko-KR" altLang="en-US" sz="1800" dirty="0">
              <a:solidFill>
                <a:schemeClr val="bg1"/>
              </a:solidFill>
            </a:endParaRPr>
          </a:p>
        </p:txBody>
      </p:sp>
      <p:sp>
        <p:nvSpPr>
          <p:cNvPr id="11" name="Oval 28">
            <a:extLst>
              <a:ext uri="{FF2B5EF4-FFF2-40B4-BE49-F238E27FC236}">
                <a16:creationId xmlns:a16="http://schemas.microsoft.com/office/drawing/2014/main" id="{2AC044C0-D534-4E77-A59A-44F36170B795}"/>
              </a:ext>
            </a:extLst>
          </p:cNvPr>
          <p:cNvSpPr/>
          <p:nvPr/>
        </p:nvSpPr>
        <p:spPr>
          <a:xfrm>
            <a:off x="5019995" y="2548346"/>
            <a:ext cx="864000" cy="86409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32">
            <a:extLst>
              <a:ext uri="{FF2B5EF4-FFF2-40B4-BE49-F238E27FC236}">
                <a16:creationId xmlns:a16="http://schemas.microsoft.com/office/drawing/2014/main" id="{E0A00473-F00B-4560-8B78-CF6586A0C69A}"/>
              </a:ext>
            </a:extLst>
          </p:cNvPr>
          <p:cNvSpPr/>
          <p:nvPr/>
        </p:nvSpPr>
        <p:spPr>
          <a:xfrm>
            <a:off x="5303343" y="3712666"/>
            <a:ext cx="864000" cy="864096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36">
            <a:extLst>
              <a:ext uri="{FF2B5EF4-FFF2-40B4-BE49-F238E27FC236}">
                <a16:creationId xmlns:a16="http://schemas.microsoft.com/office/drawing/2014/main" id="{46262377-1C99-484C-A6A5-517D62C39982}"/>
              </a:ext>
            </a:extLst>
          </p:cNvPr>
          <p:cNvSpPr/>
          <p:nvPr/>
        </p:nvSpPr>
        <p:spPr>
          <a:xfrm>
            <a:off x="5586691" y="4852602"/>
            <a:ext cx="864000" cy="864096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80326CD7-CEA3-4691-9AC5-E0FCF75A1E2B}"/>
              </a:ext>
            </a:extLst>
          </p:cNvPr>
          <p:cNvGrpSpPr/>
          <p:nvPr/>
        </p:nvGrpSpPr>
        <p:grpSpPr>
          <a:xfrm>
            <a:off x="6139777" y="2536155"/>
            <a:ext cx="4784300" cy="888479"/>
            <a:chOff x="6188417" y="2478156"/>
            <a:chExt cx="3660359" cy="888479"/>
          </a:xfrm>
        </p:grpSpPr>
        <p:sp>
          <p:nvSpPr>
            <p:cNvPr id="15" name="Text Placeholder 9">
              <a:extLst>
                <a:ext uri="{FF2B5EF4-FFF2-40B4-BE49-F238E27FC236}">
                  <a16:creationId xmlns:a16="http://schemas.microsoft.com/office/drawing/2014/main" id="{98A022C8-F385-4A2E-B8F4-479ECE090A2F}"/>
                </a:ext>
              </a:extLst>
            </p:cNvPr>
            <p:cNvSpPr txBox="1">
              <a:spLocks/>
            </p:cNvSpPr>
            <p:nvPr/>
          </p:nvSpPr>
          <p:spPr>
            <a:xfrm>
              <a:off x="6188417" y="2755572"/>
              <a:ext cx="3660359" cy="61106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6" name="Text Placeholder 12">
              <a:extLst>
                <a:ext uri="{FF2B5EF4-FFF2-40B4-BE49-F238E27FC236}">
                  <a16:creationId xmlns:a16="http://schemas.microsoft.com/office/drawing/2014/main" id="{E87E86F6-3E93-42F6-8034-C9BCD2887D5B}"/>
                </a:ext>
              </a:extLst>
            </p:cNvPr>
            <p:cNvSpPr txBox="1">
              <a:spLocks/>
            </p:cNvSpPr>
            <p:nvPr/>
          </p:nvSpPr>
          <p:spPr>
            <a:xfrm>
              <a:off x="6188417" y="2478156"/>
              <a:ext cx="3655348" cy="286382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901C4AC1-F24A-4712-B5F5-F6EB3405484A}"/>
              </a:ext>
            </a:extLst>
          </p:cNvPr>
          <p:cNvGrpSpPr/>
          <p:nvPr/>
        </p:nvGrpSpPr>
        <p:grpSpPr>
          <a:xfrm>
            <a:off x="6421964" y="3688283"/>
            <a:ext cx="4784300" cy="888479"/>
            <a:chOff x="6441522" y="3635167"/>
            <a:chExt cx="3660359" cy="888479"/>
          </a:xfrm>
        </p:grpSpPr>
        <p:sp>
          <p:nvSpPr>
            <p:cNvPr id="18" name="Text Placeholder 10">
              <a:extLst>
                <a:ext uri="{FF2B5EF4-FFF2-40B4-BE49-F238E27FC236}">
                  <a16:creationId xmlns:a16="http://schemas.microsoft.com/office/drawing/2014/main" id="{4FD89C33-D164-4165-A353-9F1A891F0A14}"/>
                </a:ext>
              </a:extLst>
            </p:cNvPr>
            <p:cNvSpPr txBox="1">
              <a:spLocks/>
            </p:cNvSpPr>
            <p:nvPr/>
          </p:nvSpPr>
          <p:spPr>
            <a:xfrm>
              <a:off x="6441522" y="3912583"/>
              <a:ext cx="3660359" cy="61106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9" name="Text Placeholder 13">
              <a:extLst>
                <a:ext uri="{FF2B5EF4-FFF2-40B4-BE49-F238E27FC236}">
                  <a16:creationId xmlns:a16="http://schemas.microsoft.com/office/drawing/2014/main" id="{51F57402-3983-4312-9D3D-DE60C6799463}"/>
                </a:ext>
              </a:extLst>
            </p:cNvPr>
            <p:cNvSpPr txBox="1">
              <a:spLocks/>
            </p:cNvSpPr>
            <p:nvPr/>
          </p:nvSpPr>
          <p:spPr>
            <a:xfrm>
              <a:off x="6441522" y="3635167"/>
              <a:ext cx="3655348" cy="286382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B97814E2-166B-4F86-92D2-15CB11882508}"/>
              </a:ext>
            </a:extLst>
          </p:cNvPr>
          <p:cNvGrpSpPr/>
          <p:nvPr/>
        </p:nvGrpSpPr>
        <p:grpSpPr>
          <a:xfrm>
            <a:off x="6704152" y="4840411"/>
            <a:ext cx="4784300" cy="888479"/>
            <a:chOff x="6704152" y="4782653"/>
            <a:chExt cx="3660359" cy="888479"/>
          </a:xfrm>
        </p:grpSpPr>
        <p:sp>
          <p:nvSpPr>
            <p:cNvPr id="21" name="Text Placeholder 11">
              <a:extLst>
                <a:ext uri="{FF2B5EF4-FFF2-40B4-BE49-F238E27FC236}">
                  <a16:creationId xmlns:a16="http://schemas.microsoft.com/office/drawing/2014/main" id="{642FFA66-7F0A-4792-AF75-7D1828B36D4C}"/>
                </a:ext>
              </a:extLst>
            </p:cNvPr>
            <p:cNvSpPr txBox="1">
              <a:spLocks/>
            </p:cNvSpPr>
            <p:nvPr/>
          </p:nvSpPr>
          <p:spPr>
            <a:xfrm>
              <a:off x="6704152" y="5060069"/>
              <a:ext cx="3660359" cy="61106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22" name="Text Placeholder 14">
              <a:extLst>
                <a:ext uri="{FF2B5EF4-FFF2-40B4-BE49-F238E27FC236}">
                  <a16:creationId xmlns:a16="http://schemas.microsoft.com/office/drawing/2014/main" id="{642D0944-357D-4088-98CF-86A522F7AB8E}"/>
                </a:ext>
              </a:extLst>
            </p:cNvPr>
            <p:cNvSpPr txBox="1">
              <a:spLocks/>
            </p:cNvSpPr>
            <p:nvPr/>
          </p:nvSpPr>
          <p:spPr>
            <a:xfrm>
              <a:off x="6704152" y="4782653"/>
              <a:ext cx="3655348" cy="286382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Freeform 18">
            <a:extLst>
              <a:ext uri="{FF2B5EF4-FFF2-40B4-BE49-F238E27FC236}">
                <a16:creationId xmlns:a16="http://schemas.microsoft.com/office/drawing/2014/main" id="{ADCE9F59-C109-44E6-B9EC-8226625346DB}"/>
              </a:ext>
            </a:extLst>
          </p:cNvPr>
          <p:cNvSpPr/>
          <p:nvPr/>
        </p:nvSpPr>
        <p:spPr>
          <a:xfrm>
            <a:off x="5509477" y="3956880"/>
            <a:ext cx="439174" cy="35444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Block Arc 10">
            <a:extLst>
              <a:ext uri="{FF2B5EF4-FFF2-40B4-BE49-F238E27FC236}">
                <a16:creationId xmlns:a16="http://schemas.microsoft.com/office/drawing/2014/main" id="{856137A9-2EB8-4333-8376-20CFAB0246A0}"/>
              </a:ext>
            </a:extLst>
          </p:cNvPr>
          <p:cNvSpPr/>
          <p:nvPr/>
        </p:nvSpPr>
        <p:spPr>
          <a:xfrm>
            <a:off x="5764244" y="5117827"/>
            <a:ext cx="478961" cy="32442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Oval 32">
            <a:extLst>
              <a:ext uri="{FF2B5EF4-FFF2-40B4-BE49-F238E27FC236}">
                <a16:creationId xmlns:a16="http://schemas.microsoft.com/office/drawing/2014/main" id="{EC132C05-100C-4D97-8C44-9ECB624B0241}"/>
              </a:ext>
            </a:extLst>
          </p:cNvPr>
          <p:cNvSpPr/>
          <p:nvPr/>
        </p:nvSpPr>
        <p:spPr>
          <a:xfrm>
            <a:off x="5274581" y="2748363"/>
            <a:ext cx="390048" cy="469235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자유형: 도형 46">
            <a:extLst>
              <a:ext uri="{FF2B5EF4-FFF2-40B4-BE49-F238E27FC236}">
                <a16:creationId xmlns:a16="http://schemas.microsoft.com/office/drawing/2014/main" id="{E41BC29E-C9A3-415C-964B-32F1F7BE3B4A}"/>
              </a:ext>
            </a:extLst>
          </p:cNvPr>
          <p:cNvSpPr>
            <a:spLocks noChangeAspect="1"/>
          </p:cNvSpPr>
          <p:nvPr/>
        </p:nvSpPr>
        <p:spPr>
          <a:xfrm>
            <a:off x="1358364" y="1600376"/>
            <a:ext cx="5265892" cy="5265888"/>
          </a:xfrm>
          <a:custGeom>
            <a:avLst/>
            <a:gdLst>
              <a:gd name="connsiteX0" fmla="*/ 2632938 w 5265892"/>
              <a:gd name="connsiteY0" fmla="*/ 526589 h 5265888"/>
              <a:gd name="connsiteX1" fmla="*/ 526581 w 5265892"/>
              <a:gd name="connsiteY1" fmla="*/ 2632944 h 5265888"/>
              <a:gd name="connsiteX2" fmla="*/ 2632938 w 5265892"/>
              <a:gd name="connsiteY2" fmla="*/ 4739299 h 5265888"/>
              <a:gd name="connsiteX3" fmla="*/ 4739295 w 5265892"/>
              <a:gd name="connsiteY3" fmla="*/ 2632944 h 5265888"/>
              <a:gd name="connsiteX4" fmla="*/ 2632938 w 5265892"/>
              <a:gd name="connsiteY4" fmla="*/ 526589 h 5265888"/>
              <a:gd name="connsiteX5" fmla="*/ 2632946 w 5265892"/>
              <a:gd name="connsiteY5" fmla="*/ 0 h 5265888"/>
              <a:gd name="connsiteX6" fmla="*/ 5265892 w 5265892"/>
              <a:gd name="connsiteY6" fmla="*/ 2632944 h 5265888"/>
              <a:gd name="connsiteX7" fmla="*/ 2632946 w 5265892"/>
              <a:gd name="connsiteY7" fmla="*/ 5265888 h 5265888"/>
              <a:gd name="connsiteX8" fmla="*/ 0 w 5265892"/>
              <a:gd name="connsiteY8" fmla="*/ 2632944 h 5265888"/>
              <a:gd name="connsiteX9" fmla="*/ 2632946 w 5265892"/>
              <a:gd name="connsiteY9" fmla="*/ 0 h 5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65892" h="5265888">
                <a:moveTo>
                  <a:pt x="2632938" y="526589"/>
                </a:moveTo>
                <a:cubicBezTo>
                  <a:pt x="1469629" y="526589"/>
                  <a:pt x="526581" y="1469636"/>
                  <a:pt x="526581" y="2632944"/>
                </a:cubicBezTo>
                <a:cubicBezTo>
                  <a:pt x="526581" y="3796252"/>
                  <a:pt x="1469629" y="4739299"/>
                  <a:pt x="2632938" y="4739299"/>
                </a:cubicBezTo>
                <a:cubicBezTo>
                  <a:pt x="3796247" y="4739299"/>
                  <a:pt x="4739295" y="3796252"/>
                  <a:pt x="4739295" y="2632944"/>
                </a:cubicBezTo>
                <a:cubicBezTo>
                  <a:pt x="4739295" y="1469636"/>
                  <a:pt x="3796247" y="526589"/>
                  <a:pt x="2632938" y="526589"/>
                </a:cubicBezTo>
                <a:close/>
                <a:moveTo>
                  <a:pt x="2632946" y="0"/>
                </a:moveTo>
                <a:cubicBezTo>
                  <a:pt x="4087082" y="0"/>
                  <a:pt x="5265892" y="1178809"/>
                  <a:pt x="5265892" y="2632944"/>
                </a:cubicBezTo>
                <a:cubicBezTo>
                  <a:pt x="5265892" y="4087079"/>
                  <a:pt x="4087082" y="5265888"/>
                  <a:pt x="2632946" y="5265888"/>
                </a:cubicBezTo>
                <a:cubicBezTo>
                  <a:pt x="1178810" y="5265888"/>
                  <a:pt x="0" y="4087079"/>
                  <a:pt x="0" y="2632944"/>
                </a:cubicBezTo>
                <a:cubicBezTo>
                  <a:pt x="0" y="1178809"/>
                  <a:pt x="1178810" y="0"/>
                  <a:pt x="263294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자유형: 도형 47">
            <a:extLst>
              <a:ext uri="{FF2B5EF4-FFF2-40B4-BE49-F238E27FC236}">
                <a16:creationId xmlns:a16="http://schemas.microsoft.com/office/drawing/2014/main" id="{B70404F8-FB35-4BEB-9C22-2404ADBC4755}"/>
              </a:ext>
            </a:extLst>
          </p:cNvPr>
          <p:cNvSpPr>
            <a:spLocks noChangeAspect="1"/>
          </p:cNvSpPr>
          <p:nvPr/>
        </p:nvSpPr>
        <p:spPr>
          <a:xfrm>
            <a:off x="2411542" y="2653553"/>
            <a:ext cx="3159536" cy="3159534"/>
          </a:xfrm>
          <a:custGeom>
            <a:avLst/>
            <a:gdLst>
              <a:gd name="connsiteX0" fmla="*/ 1579767 w 3159536"/>
              <a:gd name="connsiteY0" fmla="*/ 526588 h 3159534"/>
              <a:gd name="connsiteX1" fmla="*/ 526589 w 3159536"/>
              <a:gd name="connsiteY1" fmla="*/ 1579766 h 3159534"/>
              <a:gd name="connsiteX2" fmla="*/ 1579767 w 3159536"/>
              <a:gd name="connsiteY2" fmla="*/ 2632944 h 3159534"/>
              <a:gd name="connsiteX3" fmla="*/ 2632945 w 3159536"/>
              <a:gd name="connsiteY3" fmla="*/ 1579766 h 3159534"/>
              <a:gd name="connsiteX4" fmla="*/ 1579767 w 3159536"/>
              <a:gd name="connsiteY4" fmla="*/ 526588 h 3159534"/>
              <a:gd name="connsiteX5" fmla="*/ 1579768 w 3159536"/>
              <a:gd name="connsiteY5" fmla="*/ 0 h 3159534"/>
              <a:gd name="connsiteX6" fmla="*/ 3159536 w 3159536"/>
              <a:gd name="connsiteY6" fmla="*/ 1579767 h 3159534"/>
              <a:gd name="connsiteX7" fmla="*/ 1579768 w 3159536"/>
              <a:gd name="connsiteY7" fmla="*/ 3159534 h 3159534"/>
              <a:gd name="connsiteX8" fmla="*/ 0 w 3159536"/>
              <a:gd name="connsiteY8" fmla="*/ 1579767 h 3159534"/>
              <a:gd name="connsiteX9" fmla="*/ 1579768 w 3159536"/>
              <a:gd name="connsiteY9" fmla="*/ 0 h 315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59536" h="3159534">
                <a:moveTo>
                  <a:pt x="1579767" y="526588"/>
                </a:moveTo>
                <a:cubicBezTo>
                  <a:pt x="998113" y="526588"/>
                  <a:pt x="526589" y="998112"/>
                  <a:pt x="526589" y="1579766"/>
                </a:cubicBezTo>
                <a:cubicBezTo>
                  <a:pt x="526589" y="2161420"/>
                  <a:pt x="998113" y="2632944"/>
                  <a:pt x="1579767" y="2632944"/>
                </a:cubicBezTo>
                <a:cubicBezTo>
                  <a:pt x="2161421" y="2632944"/>
                  <a:pt x="2632945" y="2161420"/>
                  <a:pt x="2632945" y="1579766"/>
                </a:cubicBezTo>
                <a:cubicBezTo>
                  <a:pt x="2632945" y="998112"/>
                  <a:pt x="2161421" y="526588"/>
                  <a:pt x="1579767" y="526588"/>
                </a:cubicBezTo>
                <a:close/>
                <a:moveTo>
                  <a:pt x="1579768" y="0"/>
                </a:moveTo>
                <a:cubicBezTo>
                  <a:pt x="2452250" y="0"/>
                  <a:pt x="3159536" y="707286"/>
                  <a:pt x="3159536" y="1579767"/>
                </a:cubicBezTo>
                <a:cubicBezTo>
                  <a:pt x="3159536" y="2452248"/>
                  <a:pt x="2452250" y="3159534"/>
                  <a:pt x="1579768" y="3159534"/>
                </a:cubicBezTo>
                <a:cubicBezTo>
                  <a:pt x="707286" y="3159534"/>
                  <a:pt x="0" y="2452248"/>
                  <a:pt x="0" y="1579767"/>
                </a:cubicBezTo>
                <a:cubicBezTo>
                  <a:pt x="0" y="707286"/>
                  <a:pt x="707286" y="0"/>
                  <a:pt x="1579768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DEBCA63F-7F09-477D-90BA-940216BF293C}"/>
              </a:ext>
            </a:extLst>
          </p:cNvPr>
          <p:cNvSpPr>
            <a:spLocks noChangeAspect="1"/>
          </p:cNvSpPr>
          <p:nvPr/>
        </p:nvSpPr>
        <p:spPr>
          <a:xfrm>
            <a:off x="3464721" y="3706731"/>
            <a:ext cx="1053178" cy="105317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49CF27C4-B5D5-4211-93F8-08E49E0E8130}"/>
              </a:ext>
            </a:extLst>
          </p:cNvPr>
          <p:cNvGrpSpPr/>
          <p:nvPr/>
        </p:nvGrpSpPr>
        <p:grpSpPr>
          <a:xfrm rot="2780013" flipH="1">
            <a:off x="5244532" y="63402"/>
            <a:ext cx="1095309" cy="5006869"/>
            <a:chOff x="8236553" y="425631"/>
            <a:chExt cx="1175476" cy="5373315"/>
          </a:xfrm>
        </p:grpSpPr>
        <p:sp>
          <p:nvSpPr>
            <p:cNvPr id="6" name="Rectangle: Top Corners Rounded 6">
              <a:extLst>
                <a:ext uri="{FF2B5EF4-FFF2-40B4-BE49-F238E27FC236}">
                  <a16:creationId xmlns:a16="http://schemas.microsoft.com/office/drawing/2014/main" id="{F77DF256-43C9-4EA5-AF14-A116D0415E3F}"/>
                </a:ext>
              </a:extLst>
            </p:cNvPr>
            <p:cNvSpPr/>
            <p:nvPr/>
          </p:nvSpPr>
          <p:spPr>
            <a:xfrm>
              <a:off x="8730582" y="602901"/>
              <a:ext cx="187419" cy="519604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arallelogram 7">
              <a:extLst>
                <a:ext uri="{FF2B5EF4-FFF2-40B4-BE49-F238E27FC236}">
                  <a16:creationId xmlns:a16="http://schemas.microsoft.com/office/drawing/2014/main" id="{CDF66C47-F520-4458-BB39-1E364D9CAFF7}"/>
                </a:ext>
              </a:extLst>
            </p:cNvPr>
            <p:cNvSpPr/>
            <p:nvPr/>
          </p:nvSpPr>
          <p:spPr>
            <a:xfrm rot="5400000">
              <a:off x="7696887" y="965297"/>
              <a:ext cx="1581749" cy="502417"/>
            </a:xfrm>
            <a:prstGeom prst="parallelogram">
              <a:avLst>
                <a:gd name="adj" fmla="val 61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arallelogram 8">
              <a:extLst>
                <a:ext uri="{FF2B5EF4-FFF2-40B4-BE49-F238E27FC236}">
                  <a16:creationId xmlns:a16="http://schemas.microsoft.com/office/drawing/2014/main" id="{0B5CCD0F-315A-455D-AC52-9754FF9E698B}"/>
                </a:ext>
              </a:extLst>
            </p:cNvPr>
            <p:cNvSpPr/>
            <p:nvPr/>
          </p:nvSpPr>
          <p:spPr>
            <a:xfrm rot="16200000" flipH="1">
              <a:off x="8369946" y="965297"/>
              <a:ext cx="1581749" cy="502417"/>
            </a:xfrm>
            <a:prstGeom prst="parallelogram">
              <a:avLst>
                <a:gd name="adj" fmla="val 61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aphic 24">
            <a:extLst>
              <a:ext uri="{FF2B5EF4-FFF2-40B4-BE49-F238E27FC236}">
                <a16:creationId xmlns:a16="http://schemas.microsoft.com/office/drawing/2014/main" id="{0B02EFF8-A140-4593-B536-85FE7C93D057}"/>
              </a:ext>
            </a:extLst>
          </p:cNvPr>
          <p:cNvGrpSpPr/>
          <p:nvPr/>
        </p:nvGrpSpPr>
        <p:grpSpPr>
          <a:xfrm>
            <a:off x="27513" y="433895"/>
            <a:ext cx="5275384" cy="6432369"/>
            <a:chOff x="3282132" y="608"/>
            <a:chExt cx="5624458" cy="6858000"/>
          </a:xfrm>
        </p:grpSpPr>
        <p:grpSp>
          <p:nvGrpSpPr>
            <p:cNvPr id="15" name="Graphic 24">
              <a:extLst>
                <a:ext uri="{FF2B5EF4-FFF2-40B4-BE49-F238E27FC236}">
                  <a16:creationId xmlns:a16="http://schemas.microsoft.com/office/drawing/2014/main" id="{2B453BC6-3740-43A1-8C37-D76FD4CC5066}"/>
                </a:ext>
              </a:extLst>
            </p:cNvPr>
            <p:cNvGrpSpPr/>
            <p:nvPr/>
          </p:nvGrpSpPr>
          <p:grpSpPr>
            <a:xfrm>
              <a:off x="3286299" y="608"/>
              <a:ext cx="5620291" cy="6858000"/>
              <a:chOff x="3286299" y="608"/>
              <a:chExt cx="5620291" cy="6858000"/>
            </a:xfrm>
            <a:solidFill>
              <a:schemeClr val="accent1"/>
            </a:solidFill>
          </p:grpSpPr>
          <p:sp>
            <p:nvSpPr>
              <p:cNvPr id="36" name="Freeform: Shape 36">
                <a:extLst>
                  <a:ext uri="{FF2B5EF4-FFF2-40B4-BE49-F238E27FC236}">
                    <a16:creationId xmlns:a16="http://schemas.microsoft.com/office/drawing/2014/main" id="{3BC09E6C-ABF0-4807-817D-0BD253D8E368}"/>
                  </a:ext>
                </a:extLst>
              </p:cNvPr>
              <p:cNvSpPr/>
              <p:nvPr/>
            </p:nvSpPr>
            <p:spPr>
              <a:xfrm>
                <a:off x="6980300" y="5304247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778"/>
                      <a:pt x="0" y="778"/>
                      <a:pt x="0" y="0"/>
                    </a:cubicBezTo>
                    <a:cubicBezTo>
                      <a:pt x="0" y="778"/>
                      <a:pt x="0" y="778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7">
                <a:extLst>
                  <a:ext uri="{FF2B5EF4-FFF2-40B4-BE49-F238E27FC236}">
                    <a16:creationId xmlns:a16="http://schemas.microsoft.com/office/drawing/2014/main" id="{99C023E2-AD53-46D4-9518-AC5ACA0F7462}"/>
                  </a:ext>
                </a:extLst>
              </p:cNvPr>
              <p:cNvSpPr/>
              <p:nvPr/>
            </p:nvSpPr>
            <p:spPr>
              <a:xfrm>
                <a:off x="6925031" y="5090177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778"/>
                      <a:pt x="0" y="0"/>
                    </a:cubicBezTo>
                    <a:cubicBezTo>
                      <a:pt x="0" y="778"/>
                      <a:pt x="0" y="778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8">
                <a:extLst>
                  <a:ext uri="{FF2B5EF4-FFF2-40B4-BE49-F238E27FC236}">
                    <a16:creationId xmlns:a16="http://schemas.microsoft.com/office/drawing/2014/main" id="{0960D0B5-00B9-4035-9B08-B718487CD6CE}"/>
                  </a:ext>
                </a:extLst>
              </p:cNvPr>
              <p:cNvSpPr/>
              <p:nvPr/>
            </p:nvSpPr>
            <p:spPr>
              <a:xfrm>
                <a:off x="8639920" y="790110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9">
                <a:extLst>
                  <a:ext uri="{FF2B5EF4-FFF2-40B4-BE49-F238E27FC236}">
                    <a16:creationId xmlns:a16="http://schemas.microsoft.com/office/drawing/2014/main" id="{8BFBD902-EFF0-445C-92B6-4CDEE9C612CE}"/>
                  </a:ext>
                </a:extLst>
              </p:cNvPr>
              <p:cNvSpPr/>
              <p:nvPr/>
            </p:nvSpPr>
            <p:spPr>
              <a:xfrm>
                <a:off x="3286299" y="608"/>
                <a:ext cx="5620291" cy="6858000"/>
              </a:xfrm>
              <a:custGeom>
                <a:avLst/>
                <a:gdLst>
                  <a:gd name="connsiteX0" fmla="*/ 5622960 w 5620290"/>
                  <a:gd name="connsiteY0" fmla="*/ 1118001 h 6858000"/>
                  <a:gd name="connsiteX1" fmla="*/ 5610504 w 5620290"/>
                  <a:gd name="connsiteY1" fmla="*/ 1073630 h 6858000"/>
                  <a:gd name="connsiteX2" fmla="*/ 5466494 w 5620290"/>
                  <a:gd name="connsiteY2" fmla="*/ 916387 h 6858000"/>
                  <a:gd name="connsiteX3" fmla="*/ 5423680 w 5620290"/>
                  <a:gd name="connsiteY3" fmla="*/ 783275 h 6858000"/>
                  <a:gd name="connsiteX4" fmla="*/ 5324819 w 5620290"/>
                  <a:gd name="connsiteY4" fmla="*/ 840879 h 6858000"/>
                  <a:gd name="connsiteX5" fmla="*/ 5250868 w 5620290"/>
                  <a:gd name="connsiteY5" fmla="*/ 868902 h 6858000"/>
                  <a:gd name="connsiteX6" fmla="*/ 5121648 w 5620290"/>
                  <a:gd name="connsiteY6" fmla="*/ 943632 h 6858000"/>
                  <a:gd name="connsiteX7" fmla="*/ 4992428 w 5620290"/>
                  <a:gd name="connsiteY7" fmla="*/ 1118779 h 6858000"/>
                  <a:gd name="connsiteX8" fmla="*/ 5121648 w 5620290"/>
                  <a:gd name="connsiteY8" fmla="*/ 1484643 h 6858000"/>
                  <a:gd name="connsiteX9" fmla="*/ 5112307 w 5620290"/>
                  <a:gd name="connsiteY9" fmla="*/ 1689371 h 6858000"/>
                  <a:gd name="connsiteX10" fmla="*/ 5030571 w 5620290"/>
                  <a:gd name="connsiteY10" fmla="*/ 1882423 h 6858000"/>
                  <a:gd name="connsiteX11" fmla="*/ 4964404 w 5620290"/>
                  <a:gd name="connsiteY11" fmla="*/ 1907333 h 6858000"/>
                  <a:gd name="connsiteX12" fmla="*/ 4885004 w 5620290"/>
                  <a:gd name="connsiteY12" fmla="*/ 2028768 h 6858000"/>
                  <a:gd name="connsiteX13" fmla="*/ 4588421 w 5620290"/>
                  <a:gd name="connsiteY13" fmla="*/ 2488823 h 6858000"/>
                  <a:gd name="connsiteX14" fmla="*/ 4435070 w 5620290"/>
                  <a:gd name="connsiteY14" fmla="*/ 2723131 h 6858000"/>
                  <a:gd name="connsiteX15" fmla="*/ 4297287 w 5620290"/>
                  <a:gd name="connsiteY15" fmla="*/ 2909955 h 6858000"/>
                  <a:gd name="connsiteX16" fmla="*/ 4108906 w 5620290"/>
                  <a:gd name="connsiteY16" fmla="*/ 2942649 h 6858000"/>
                  <a:gd name="connsiteX17" fmla="*/ 3887831 w 5620290"/>
                  <a:gd name="connsiteY17" fmla="*/ 2969895 h 6858000"/>
                  <a:gd name="connsiteX18" fmla="*/ 2873532 w 5620290"/>
                  <a:gd name="connsiteY18" fmla="*/ 2864028 h 6858000"/>
                  <a:gd name="connsiteX19" fmla="*/ 2650121 w 5620290"/>
                  <a:gd name="connsiteY19" fmla="*/ 2882710 h 6858000"/>
                  <a:gd name="connsiteX20" fmla="*/ 2527129 w 5620290"/>
                  <a:gd name="connsiteY20" fmla="*/ 2937200 h 6858000"/>
                  <a:gd name="connsiteX21" fmla="*/ 2455513 w 5620290"/>
                  <a:gd name="connsiteY21" fmla="*/ 2920075 h 6858000"/>
                  <a:gd name="connsiteX22" fmla="*/ 2536470 w 5620290"/>
                  <a:gd name="connsiteY22" fmla="*/ 2705227 h 6858000"/>
                  <a:gd name="connsiteX23" fmla="*/ 2684372 w 5620290"/>
                  <a:gd name="connsiteY23" fmla="*/ 2368165 h 6858000"/>
                  <a:gd name="connsiteX24" fmla="*/ 2683594 w 5620290"/>
                  <a:gd name="connsiteY24" fmla="*/ 2255292 h 6858000"/>
                  <a:gd name="connsiteX25" fmla="*/ 2657906 w 5620290"/>
                  <a:gd name="connsiteY25" fmla="*/ 2052121 h 6858000"/>
                  <a:gd name="connsiteX26" fmla="*/ 2672696 w 5620290"/>
                  <a:gd name="connsiteY26" fmla="*/ 1753203 h 6858000"/>
                  <a:gd name="connsiteX27" fmla="*/ 2618984 w 5620290"/>
                  <a:gd name="connsiteY27" fmla="*/ 1554702 h 6858000"/>
                  <a:gd name="connsiteX28" fmla="*/ 2566829 w 5620290"/>
                  <a:gd name="connsiteY28" fmla="*/ 1455063 h 6858000"/>
                  <a:gd name="connsiteX29" fmla="*/ 2562937 w 5620290"/>
                  <a:gd name="connsiteY29" fmla="*/ 1375663 h 6858000"/>
                  <a:gd name="connsiteX30" fmla="*/ 2326293 w 5620290"/>
                  <a:gd name="connsiteY30" fmla="*/ 1143689 h 6858000"/>
                  <a:gd name="connsiteX31" fmla="*/ 1781389 w 5620290"/>
                  <a:gd name="connsiteY31" fmla="*/ 1128121 h 6858000"/>
                  <a:gd name="connsiteX32" fmla="*/ 1572769 w 5620290"/>
                  <a:gd name="connsiteY32" fmla="*/ 1281472 h 6858000"/>
                  <a:gd name="connsiteX33" fmla="*/ 1441214 w 5620290"/>
                  <a:gd name="connsiteY33" fmla="*/ 1490871 h 6858000"/>
                  <a:gd name="connsiteX34" fmla="*/ 1438100 w 5620290"/>
                  <a:gd name="connsiteY34" fmla="*/ 1497098 h 6858000"/>
                  <a:gd name="connsiteX35" fmla="*/ 1337682 w 5620290"/>
                  <a:gd name="connsiteY35" fmla="*/ 1996074 h 6858000"/>
                  <a:gd name="connsiteX36" fmla="*/ 1547859 w 5620290"/>
                  <a:gd name="connsiteY36" fmla="*/ 2529301 h 6858000"/>
                  <a:gd name="connsiteX37" fmla="*/ 1569655 w 5620290"/>
                  <a:gd name="connsiteY37" fmla="*/ 2550319 h 6858000"/>
                  <a:gd name="connsiteX38" fmla="*/ 1569655 w 5620290"/>
                  <a:gd name="connsiteY38" fmla="*/ 2550319 h 6858000"/>
                  <a:gd name="connsiteX39" fmla="*/ 1540075 w 5620290"/>
                  <a:gd name="connsiteY39" fmla="*/ 2727023 h 6858000"/>
                  <a:gd name="connsiteX40" fmla="*/ 1522949 w 5620290"/>
                  <a:gd name="connsiteY40" fmla="*/ 2895943 h 6858000"/>
                  <a:gd name="connsiteX41" fmla="*/ 1073015 w 5620290"/>
                  <a:gd name="connsiteY41" fmla="*/ 3086660 h 6858000"/>
                  <a:gd name="connsiteX42" fmla="*/ 728169 w 5620290"/>
                  <a:gd name="connsiteY42" fmla="*/ 2980014 h 6858000"/>
                  <a:gd name="connsiteX43" fmla="*/ 723498 w 5620290"/>
                  <a:gd name="connsiteY43" fmla="*/ 2944985 h 6858000"/>
                  <a:gd name="connsiteX44" fmla="*/ 733618 w 5620290"/>
                  <a:gd name="connsiteY44" fmla="*/ 1404465 h 6858000"/>
                  <a:gd name="connsiteX45" fmla="*/ 718049 w 5620290"/>
                  <a:gd name="connsiteY45" fmla="*/ 1376441 h 6858000"/>
                  <a:gd name="connsiteX46" fmla="*/ 700923 w 5620290"/>
                  <a:gd name="connsiteY46" fmla="*/ 1374884 h 6858000"/>
                  <a:gd name="connsiteX47" fmla="*/ 718827 w 5620290"/>
                  <a:gd name="connsiteY47" fmla="*/ 1348417 h 6858000"/>
                  <a:gd name="connsiteX48" fmla="*/ 883077 w 5620290"/>
                  <a:gd name="connsiteY48" fmla="*/ 918722 h 6858000"/>
                  <a:gd name="connsiteX49" fmla="*/ 898646 w 5620290"/>
                  <a:gd name="connsiteY49" fmla="*/ 903932 h 6858000"/>
                  <a:gd name="connsiteX50" fmla="*/ 1093254 w 5620290"/>
                  <a:gd name="connsiteY50" fmla="*/ 710880 h 6858000"/>
                  <a:gd name="connsiteX51" fmla="*/ 1272294 w 5620290"/>
                  <a:gd name="connsiteY51" fmla="*/ 215796 h 6858000"/>
                  <a:gd name="connsiteX52" fmla="*/ 1299539 w 5620290"/>
                  <a:gd name="connsiteY52" fmla="*/ 54661 h 6858000"/>
                  <a:gd name="connsiteX53" fmla="*/ 1232594 w 5620290"/>
                  <a:gd name="connsiteY53" fmla="*/ 1727 h 6858000"/>
                  <a:gd name="connsiteX54" fmla="*/ 1118942 w 5620290"/>
                  <a:gd name="connsiteY54" fmla="*/ 79571 h 6858000"/>
                  <a:gd name="connsiteX55" fmla="*/ 1079242 w 5620290"/>
                  <a:gd name="connsiteY55" fmla="*/ 98253 h 6858000"/>
                  <a:gd name="connsiteX56" fmla="*/ 607511 w 5620290"/>
                  <a:gd name="connsiteY56" fmla="*/ 109151 h 6858000"/>
                  <a:gd name="connsiteX57" fmla="*/ 590386 w 5620290"/>
                  <a:gd name="connsiteY57" fmla="*/ 120049 h 6858000"/>
                  <a:gd name="connsiteX58" fmla="*/ 430807 w 5620290"/>
                  <a:gd name="connsiteY58" fmla="*/ 728006 h 6858000"/>
                  <a:gd name="connsiteX59" fmla="*/ 359191 w 5620290"/>
                  <a:gd name="connsiteY59" fmla="*/ 1103989 h 6858000"/>
                  <a:gd name="connsiteX60" fmla="*/ 288354 w 5620290"/>
                  <a:gd name="connsiteY60" fmla="*/ 1289256 h 6858000"/>
                  <a:gd name="connsiteX61" fmla="*/ 207397 w 5620290"/>
                  <a:gd name="connsiteY61" fmla="*/ 1321951 h 6858000"/>
                  <a:gd name="connsiteX62" fmla="*/ 156798 w 5620290"/>
                  <a:gd name="connsiteY62" fmla="*/ 1335962 h 6858000"/>
                  <a:gd name="connsiteX63" fmla="*/ 151349 w 5620290"/>
                  <a:gd name="connsiteY63" fmla="*/ 1344525 h 6858000"/>
                  <a:gd name="connsiteX64" fmla="*/ 108535 w 5620290"/>
                  <a:gd name="connsiteY64" fmla="*/ 1578834 h 6858000"/>
                  <a:gd name="connsiteX65" fmla="*/ 4225 w 5620290"/>
                  <a:gd name="connsiteY65" fmla="*/ 2533193 h 6858000"/>
                  <a:gd name="connsiteX66" fmla="*/ 120990 w 5620290"/>
                  <a:gd name="connsiteY66" fmla="*/ 3475876 h 6858000"/>
                  <a:gd name="connsiteX67" fmla="*/ 416017 w 5620290"/>
                  <a:gd name="connsiteY67" fmla="*/ 3993535 h 6858000"/>
                  <a:gd name="connsiteX68" fmla="*/ 695474 w 5620290"/>
                  <a:gd name="connsiteY68" fmla="*/ 4238741 h 6858000"/>
                  <a:gd name="connsiteX69" fmla="*/ 862059 w 5620290"/>
                  <a:gd name="connsiteY69" fmla="*/ 4336824 h 6858000"/>
                  <a:gd name="connsiteX70" fmla="*/ 991279 w 5620290"/>
                  <a:gd name="connsiteY70" fmla="*/ 4479277 h 6858000"/>
                  <a:gd name="connsiteX71" fmla="*/ 1363370 w 5620290"/>
                  <a:gd name="connsiteY71" fmla="*/ 4968134 h 6858000"/>
                  <a:gd name="connsiteX72" fmla="*/ 1671630 w 5620290"/>
                  <a:gd name="connsiteY72" fmla="*/ 5476451 h 6858000"/>
                  <a:gd name="connsiteX73" fmla="*/ 1808634 w 5620290"/>
                  <a:gd name="connsiteY73" fmla="*/ 6085965 h 6858000"/>
                  <a:gd name="connsiteX74" fmla="*/ 1821868 w 5620290"/>
                  <a:gd name="connsiteY74" fmla="*/ 6108539 h 6858000"/>
                  <a:gd name="connsiteX75" fmla="*/ 1794623 w 5620290"/>
                  <a:gd name="connsiteY75" fmla="*/ 6142790 h 6858000"/>
                  <a:gd name="connsiteX76" fmla="*/ 1737019 w 5620290"/>
                  <a:gd name="connsiteY76" fmla="*/ 6553025 h 6858000"/>
                  <a:gd name="connsiteX77" fmla="*/ 1741689 w 5620290"/>
                  <a:gd name="connsiteY77" fmla="*/ 6823920 h 6858000"/>
                  <a:gd name="connsiteX78" fmla="*/ 1755701 w 5620290"/>
                  <a:gd name="connsiteY78" fmla="*/ 6852722 h 6858000"/>
                  <a:gd name="connsiteX79" fmla="*/ 1898154 w 5620290"/>
                  <a:gd name="connsiteY79" fmla="*/ 6852722 h 6858000"/>
                  <a:gd name="connsiteX80" fmla="*/ 2066296 w 5620290"/>
                  <a:gd name="connsiteY80" fmla="*/ 6852722 h 6858000"/>
                  <a:gd name="connsiteX81" fmla="*/ 2390125 w 5620290"/>
                  <a:gd name="connsiteY81" fmla="*/ 6852722 h 6858000"/>
                  <a:gd name="connsiteX82" fmla="*/ 3037003 w 5620290"/>
                  <a:gd name="connsiteY82" fmla="*/ 6852722 h 6858000"/>
                  <a:gd name="connsiteX83" fmla="*/ 3683881 w 5620290"/>
                  <a:gd name="connsiteY83" fmla="*/ 6852722 h 6858000"/>
                  <a:gd name="connsiteX84" fmla="*/ 4097230 w 5620290"/>
                  <a:gd name="connsiteY84" fmla="*/ 6859727 h 6858000"/>
                  <a:gd name="connsiteX85" fmla="*/ 3904956 w 5620290"/>
                  <a:gd name="connsiteY85" fmla="*/ 6193388 h 6858000"/>
                  <a:gd name="connsiteX86" fmla="*/ 3760168 w 5620290"/>
                  <a:gd name="connsiteY86" fmla="*/ 5566749 h 6858000"/>
                  <a:gd name="connsiteX87" fmla="*/ 3616157 w 5620290"/>
                  <a:gd name="connsiteY87" fmla="*/ 5004720 h 6858000"/>
                  <a:gd name="connsiteX88" fmla="*/ 3304784 w 5620290"/>
                  <a:gd name="connsiteY88" fmla="*/ 3805154 h 6858000"/>
                  <a:gd name="connsiteX89" fmla="*/ 3319574 w 5620290"/>
                  <a:gd name="connsiteY89" fmla="*/ 3777909 h 6858000"/>
                  <a:gd name="connsiteX90" fmla="*/ 3616157 w 5620290"/>
                  <a:gd name="connsiteY90" fmla="*/ 3771681 h 6858000"/>
                  <a:gd name="connsiteX91" fmla="*/ 3949327 w 5620290"/>
                  <a:gd name="connsiteY91" fmla="*/ 3693059 h 6858000"/>
                  <a:gd name="connsiteX92" fmla="*/ 4364232 w 5620290"/>
                  <a:gd name="connsiteY92" fmla="*/ 3593420 h 6858000"/>
                  <a:gd name="connsiteX93" fmla="*/ 4565846 w 5620290"/>
                  <a:gd name="connsiteY93" fmla="*/ 3545157 h 6858000"/>
                  <a:gd name="connsiteX94" fmla="*/ 4718420 w 5620290"/>
                  <a:gd name="connsiteY94" fmla="*/ 3489110 h 6858000"/>
                  <a:gd name="connsiteX95" fmla="*/ 4823508 w 5620290"/>
                  <a:gd name="connsiteY95" fmla="*/ 3407374 h 6858000"/>
                  <a:gd name="connsiteX96" fmla="*/ 5000213 w 5620290"/>
                  <a:gd name="connsiteY96" fmla="*/ 3107677 h 6858000"/>
                  <a:gd name="connsiteX97" fmla="*/ 5173025 w 5620290"/>
                  <a:gd name="connsiteY97" fmla="*/ 2784627 h 6858000"/>
                  <a:gd name="connsiteX98" fmla="*/ 5401884 w 5620290"/>
                  <a:gd name="connsiteY98" fmla="*/ 2112839 h 6858000"/>
                  <a:gd name="connsiteX99" fmla="*/ 5390208 w 5620290"/>
                  <a:gd name="connsiteY99" fmla="*/ 2064576 h 6858000"/>
                  <a:gd name="connsiteX100" fmla="*/ 5362963 w 5620290"/>
                  <a:gd name="connsiteY100" fmla="*/ 2043559 h 6858000"/>
                  <a:gd name="connsiteX101" fmla="*/ 5357513 w 5620290"/>
                  <a:gd name="connsiteY101" fmla="*/ 2039666 h 6858000"/>
                  <a:gd name="connsiteX102" fmla="*/ 5367633 w 5620290"/>
                  <a:gd name="connsiteY102" fmla="*/ 2030325 h 6858000"/>
                  <a:gd name="connsiteX103" fmla="*/ 5513200 w 5620290"/>
                  <a:gd name="connsiteY103" fmla="*/ 1653563 h 6858000"/>
                  <a:gd name="connsiteX104" fmla="*/ 5605055 w 5620290"/>
                  <a:gd name="connsiteY104" fmla="*/ 1431710 h 6858000"/>
                  <a:gd name="connsiteX105" fmla="*/ 5626852 w 5620290"/>
                  <a:gd name="connsiteY105" fmla="*/ 1182611 h 6858000"/>
                  <a:gd name="connsiteX106" fmla="*/ 5622960 w 5620290"/>
                  <a:gd name="connsiteY106" fmla="*/ 1118001 h 6858000"/>
                  <a:gd name="connsiteX107" fmla="*/ 2438387 w 5620290"/>
                  <a:gd name="connsiteY107" fmla="*/ 2923189 h 6858000"/>
                  <a:gd name="connsiteX108" fmla="*/ 2436052 w 5620290"/>
                  <a:gd name="connsiteY108" fmla="*/ 2930194 h 6858000"/>
                  <a:gd name="connsiteX109" fmla="*/ 2446950 w 5620290"/>
                  <a:gd name="connsiteY109" fmla="*/ 2962889 h 6858000"/>
                  <a:gd name="connsiteX110" fmla="*/ 2457070 w 5620290"/>
                  <a:gd name="connsiteY110" fmla="*/ 2981571 h 6858000"/>
                  <a:gd name="connsiteX111" fmla="*/ 2446172 w 5620290"/>
                  <a:gd name="connsiteY111" fmla="*/ 2981571 h 6858000"/>
                  <a:gd name="connsiteX112" fmla="*/ 2433717 w 5620290"/>
                  <a:gd name="connsiteY112" fmla="*/ 2928638 h 6858000"/>
                  <a:gd name="connsiteX113" fmla="*/ 2428268 w 5620290"/>
                  <a:gd name="connsiteY113" fmla="*/ 2927081 h 6858000"/>
                  <a:gd name="connsiteX114" fmla="*/ 2438387 w 5620290"/>
                  <a:gd name="connsiteY114" fmla="*/ 2923189 h 6858000"/>
                  <a:gd name="connsiteX115" fmla="*/ 2405693 w 5620290"/>
                  <a:gd name="connsiteY115" fmla="*/ 2936422 h 6858000"/>
                  <a:gd name="connsiteX116" fmla="*/ 2415813 w 5620290"/>
                  <a:gd name="connsiteY116" fmla="*/ 2930973 h 6858000"/>
                  <a:gd name="connsiteX117" fmla="*/ 2398687 w 5620290"/>
                  <a:gd name="connsiteY117" fmla="*/ 2937200 h 6858000"/>
                  <a:gd name="connsiteX118" fmla="*/ 2405693 w 5620290"/>
                  <a:gd name="connsiteY118" fmla="*/ 2936422 h 6858000"/>
                  <a:gd name="connsiteX119" fmla="*/ 5099073 w 5620290"/>
                  <a:gd name="connsiteY119" fmla="*/ 1926015 h 6858000"/>
                  <a:gd name="connsiteX120" fmla="*/ 5113086 w 5620290"/>
                  <a:gd name="connsiteY120" fmla="*/ 1934578 h 6858000"/>
                  <a:gd name="connsiteX121" fmla="*/ 5099073 w 5620290"/>
                  <a:gd name="connsiteY121" fmla="*/ 1926015 h 6858000"/>
                  <a:gd name="connsiteX122" fmla="*/ 5222845 w 5620290"/>
                  <a:gd name="connsiteY122" fmla="*/ 1983619 h 6858000"/>
                  <a:gd name="connsiteX123" fmla="*/ 5219731 w 5620290"/>
                  <a:gd name="connsiteY123" fmla="*/ 1980505 h 6858000"/>
                  <a:gd name="connsiteX124" fmla="*/ 5229851 w 5620290"/>
                  <a:gd name="connsiteY124" fmla="*/ 1987511 h 6858000"/>
                  <a:gd name="connsiteX125" fmla="*/ 5236078 w 5620290"/>
                  <a:gd name="connsiteY125" fmla="*/ 1991403 h 6858000"/>
                  <a:gd name="connsiteX126" fmla="*/ 5222845 w 5620290"/>
                  <a:gd name="connsiteY126" fmla="*/ 1983619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5620290" h="6858000">
                    <a:moveTo>
                      <a:pt x="5622960" y="1118001"/>
                    </a:moveTo>
                    <a:cubicBezTo>
                      <a:pt x="5620624" y="1102432"/>
                      <a:pt x="5617510" y="1087642"/>
                      <a:pt x="5610504" y="1073630"/>
                    </a:cubicBezTo>
                    <a:cubicBezTo>
                      <a:pt x="5566912" y="975548"/>
                      <a:pt x="5450147" y="1051834"/>
                      <a:pt x="5466494" y="916387"/>
                    </a:cubicBezTo>
                    <a:cubicBezTo>
                      <a:pt x="5475057" y="846328"/>
                      <a:pt x="5483620" y="823753"/>
                      <a:pt x="5423680" y="783275"/>
                    </a:cubicBezTo>
                    <a:cubicBezTo>
                      <a:pt x="5368412" y="745910"/>
                      <a:pt x="5347394" y="808184"/>
                      <a:pt x="5324819" y="840879"/>
                    </a:cubicBezTo>
                    <a:cubicBezTo>
                      <a:pt x="5293682" y="884471"/>
                      <a:pt x="5299131" y="871238"/>
                      <a:pt x="5250868" y="868902"/>
                    </a:cubicBezTo>
                    <a:cubicBezTo>
                      <a:pt x="5180031" y="865010"/>
                      <a:pt x="5172246" y="921836"/>
                      <a:pt x="5121648" y="943632"/>
                    </a:cubicBezTo>
                    <a:cubicBezTo>
                      <a:pt x="5065601" y="986446"/>
                      <a:pt x="5025901" y="1058062"/>
                      <a:pt x="4992428" y="1118779"/>
                    </a:cubicBezTo>
                    <a:cubicBezTo>
                      <a:pt x="4934046" y="1223090"/>
                      <a:pt x="5102187" y="1379555"/>
                      <a:pt x="5121648" y="1484643"/>
                    </a:cubicBezTo>
                    <a:cubicBezTo>
                      <a:pt x="5134103" y="1552367"/>
                      <a:pt x="5128654" y="1622426"/>
                      <a:pt x="5112307" y="1689371"/>
                    </a:cubicBezTo>
                    <a:cubicBezTo>
                      <a:pt x="5108415" y="1706497"/>
                      <a:pt x="5040691" y="1887872"/>
                      <a:pt x="5030571" y="1882423"/>
                    </a:cubicBezTo>
                    <a:cubicBezTo>
                      <a:pt x="4997877" y="1862962"/>
                      <a:pt x="4981530" y="1879309"/>
                      <a:pt x="4964404" y="1907333"/>
                    </a:cubicBezTo>
                    <a:cubicBezTo>
                      <a:pt x="4939494" y="1948590"/>
                      <a:pt x="4910693" y="1988290"/>
                      <a:pt x="4885004" y="2028768"/>
                    </a:cubicBezTo>
                    <a:cubicBezTo>
                      <a:pt x="4787700" y="2182898"/>
                      <a:pt x="4688061" y="2336250"/>
                      <a:pt x="4588421" y="2488823"/>
                    </a:cubicBezTo>
                    <a:cubicBezTo>
                      <a:pt x="4537045" y="2566666"/>
                      <a:pt x="4485668" y="2645288"/>
                      <a:pt x="4435070" y="2723131"/>
                    </a:cubicBezTo>
                    <a:cubicBezTo>
                      <a:pt x="4398483" y="2779178"/>
                      <a:pt x="4357226" y="2875704"/>
                      <a:pt x="4297287" y="2909955"/>
                    </a:cubicBezTo>
                    <a:cubicBezTo>
                      <a:pt x="4249024" y="2937979"/>
                      <a:pt x="4163396" y="2935644"/>
                      <a:pt x="4108906" y="2942649"/>
                    </a:cubicBezTo>
                    <a:cubicBezTo>
                      <a:pt x="4035733" y="2951991"/>
                      <a:pt x="3961782" y="2966002"/>
                      <a:pt x="3887831" y="2969895"/>
                    </a:cubicBezTo>
                    <a:cubicBezTo>
                      <a:pt x="3541428" y="2987799"/>
                      <a:pt x="3212929" y="2924745"/>
                      <a:pt x="2873532" y="2864028"/>
                    </a:cubicBezTo>
                    <a:cubicBezTo>
                      <a:pt x="2796467" y="2850016"/>
                      <a:pt x="2722516" y="2854686"/>
                      <a:pt x="2650121" y="2882710"/>
                    </a:cubicBezTo>
                    <a:cubicBezTo>
                      <a:pt x="2608086" y="2899057"/>
                      <a:pt x="2567607" y="2917740"/>
                      <a:pt x="2527129" y="2937200"/>
                    </a:cubicBezTo>
                    <a:cubicBezTo>
                      <a:pt x="2478866" y="2961332"/>
                      <a:pt x="2483537" y="2964446"/>
                      <a:pt x="2455513" y="2920075"/>
                    </a:cubicBezTo>
                    <a:cubicBezTo>
                      <a:pt x="2450064" y="2913069"/>
                      <a:pt x="2531021" y="2732472"/>
                      <a:pt x="2536470" y="2705227"/>
                    </a:cubicBezTo>
                    <a:cubicBezTo>
                      <a:pt x="2560601" y="2583013"/>
                      <a:pt x="2651678" y="2487266"/>
                      <a:pt x="2684372" y="2368165"/>
                    </a:cubicBezTo>
                    <a:cubicBezTo>
                      <a:pt x="2693714" y="2333914"/>
                      <a:pt x="2685929" y="2291100"/>
                      <a:pt x="2683594" y="2255292"/>
                    </a:cubicBezTo>
                    <a:cubicBezTo>
                      <a:pt x="2679702" y="2187569"/>
                      <a:pt x="2661798" y="2119067"/>
                      <a:pt x="2657906" y="2052121"/>
                    </a:cubicBezTo>
                    <a:cubicBezTo>
                      <a:pt x="2652457" y="1951703"/>
                      <a:pt x="2685151" y="1855956"/>
                      <a:pt x="2672696" y="1753203"/>
                    </a:cubicBezTo>
                    <a:cubicBezTo>
                      <a:pt x="2664133" y="1684701"/>
                      <a:pt x="2646229" y="1617755"/>
                      <a:pt x="2618984" y="1554702"/>
                    </a:cubicBezTo>
                    <a:cubicBezTo>
                      <a:pt x="2604972" y="1522008"/>
                      <a:pt x="2576170" y="1487757"/>
                      <a:pt x="2566829" y="1455063"/>
                    </a:cubicBezTo>
                    <a:cubicBezTo>
                      <a:pt x="2559823" y="1429374"/>
                      <a:pt x="2567607" y="1402129"/>
                      <a:pt x="2562937" y="1375663"/>
                    </a:cubicBezTo>
                    <a:cubicBezTo>
                      <a:pt x="2541919" y="1258898"/>
                      <a:pt x="2421262" y="1193509"/>
                      <a:pt x="2326293" y="1143689"/>
                    </a:cubicBezTo>
                    <a:cubicBezTo>
                      <a:pt x="2154259" y="1053391"/>
                      <a:pt x="1960429" y="1045607"/>
                      <a:pt x="1781389" y="1128121"/>
                    </a:cubicBezTo>
                    <a:cubicBezTo>
                      <a:pt x="1701989" y="1164707"/>
                      <a:pt x="1631152" y="1216862"/>
                      <a:pt x="1572769" y="1281472"/>
                    </a:cubicBezTo>
                    <a:cubicBezTo>
                      <a:pt x="1515944" y="1343747"/>
                      <a:pt x="1493369" y="1430931"/>
                      <a:pt x="1441214" y="1490871"/>
                    </a:cubicBezTo>
                    <a:cubicBezTo>
                      <a:pt x="1439657" y="1493206"/>
                      <a:pt x="1438879" y="1494763"/>
                      <a:pt x="1438100" y="1497098"/>
                    </a:cubicBezTo>
                    <a:cubicBezTo>
                      <a:pt x="1402292" y="1669132"/>
                      <a:pt x="1329119" y="1812364"/>
                      <a:pt x="1337682" y="1996074"/>
                    </a:cubicBezTo>
                    <a:cubicBezTo>
                      <a:pt x="1347023" y="2196132"/>
                      <a:pt x="1417861" y="2379064"/>
                      <a:pt x="1547859" y="2529301"/>
                    </a:cubicBezTo>
                    <a:cubicBezTo>
                      <a:pt x="1558757" y="2532415"/>
                      <a:pt x="1566542" y="2539421"/>
                      <a:pt x="1569655" y="2550319"/>
                    </a:cubicBezTo>
                    <a:cubicBezTo>
                      <a:pt x="1569655" y="2550319"/>
                      <a:pt x="1569655" y="2550319"/>
                      <a:pt x="1569655" y="2550319"/>
                    </a:cubicBezTo>
                    <a:cubicBezTo>
                      <a:pt x="1564985" y="2612594"/>
                      <a:pt x="1547081" y="2674868"/>
                      <a:pt x="1540075" y="2727023"/>
                    </a:cubicBezTo>
                    <a:cubicBezTo>
                      <a:pt x="1532291" y="2783071"/>
                      <a:pt x="1522949" y="2839118"/>
                      <a:pt x="1522949" y="2895943"/>
                    </a:cubicBezTo>
                    <a:cubicBezTo>
                      <a:pt x="1522171" y="3001810"/>
                      <a:pt x="1143852" y="3075762"/>
                      <a:pt x="1073015" y="3086660"/>
                    </a:cubicBezTo>
                    <a:cubicBezTo>
                      <a:pt x="936010" y="3107677"/>
                      <a:pt x="840263" y="3049295"/>
                      <a:pt x="728169" y="2980014"/>
                    </a:cubicBezTo>
                    <a:cubicBezTo>
                      <a:pt x="721163" y="2969116"/>
                      <a:pt x="723498" y="2956661"/>
                      <a:pt x="723498" y="2944985"/>
                    </a:cubicBezTo>
                    <a:cubicBezTo>
                      <a:pt x="722720" y="2431219"/>
                      <a:pt x="725833" y="1917452"/>
                      <a:pt x="733618" y="1404465"/>
                    </a:cubicBezTo>
                    <a:cubicBezTo>
                      <a:pt x="733618" y="1392788"/>
                      <a:pt x="739067" y="1376441"/>
                      <a:pt x="718049" y="1376441"/>
                    </a:cubicBezTo>
                    <a:cubicBezTo>
                      <a:pt x="712600" y="1375663"/>
                      <a:pt x="706373" y="1375663"/>
                      <a:pt x="700923" y="1374884"/>
                    </a:cubicBezTo>
                    <a:cubicBezTo>
                      <a:pt x="707151" y="1372549"/>
                      <a:pt x="711043" y="1364764"/>
                      <a:pt x="718827" y="1348417"/>
                    </a:cubicBezTo>
                    <a:cubicBezTo>
                      <a:pt x="778767" y="1217641"/>
                      <a:pt x="774875" y="1019918"/>
                      <a:pt x="883077" y="918722"/>
                    </a:cubicBezTo>
                    <a:cubicBezTo>
                      <a:pt x="888526" y="914051"/>
                      <a:pt x="893197" y="908602"/>
                      <a:pt x="898646" y="903932"/>
                    </a:cubicBezTo>
                    <a:cubicBezTo>
                      <a:pt x="971040" y="847106"/>
                      <a:pt x="1041877" y="788724"/>
                      <a:pt x="1093254" y="710880"/>
                    </a:cubicBezTo>
                    <a:cubicBezTo>
                      <a:pt x="1187445" y="568427"/>
                      <a:pt x="1225588" y="380046"/>
                      <a:pt x="1272294" y="215796"/>
                    </a:cubicBezTo>
                    <a:cubicBezTo>
                      <a:pt x="1287084" y="162863"/>
                      <a:pt x="1301096" y="109929"/>
                      <a:pt x="1299539" y="54661"/>
                    </a:cubicBezTo>
                    <a:cubicBezTo>
                      <a:pt x="1297982" y="12625"/>
                      <a:pt x="1273851" y="-6057"/>
                      <a:pt x="1232594" y="1727"/>
                    </a:cubicBezTo>
                    <a:cubicBezTo>
                      <a:pt x="1182774" y="11068"/>
                      <a:pt x="1145409" y="38314"/>
                      <a:pt x="1118942" y="79571"/>
                    </a:cubicBezTo>
                    <a:cubicBezTo>
                      <a:pt x="1108044" y="96696"/>
                      <a:pt x="1097146" y="100588"/>
                      <a:pt x="1079242" y="98253"/>
                    </a:cubicBezTo>
                    <a:cubicBezTo>
                      <a:pt x="936789" y="78014"/>
                      <a:pt x="745294" y="40649"/>
                      <a:pt x="607511" y="109151"/>
                    </a:cubicBezTo>
                    <a:cubicBezTo>
                      <a:pt x="602841" y="114600"/>
                      <a:pt x="595835" y="116157"/>
                      <a:pt x="590386" y="120049"/>
                    </a:cubicBezTo>
                    <a:cubicBezTo>
                      <a:pt x="395777" y="217353"/>
                      <a:pt x="451825" y="554415"/>
                      <a:pt x="430807" y="728006"/>
                    </a:cubicBezTo>
                    <a:cubicBezTo>
                      <a:pt x="415238" y="854890"/>
                      <a:pt x="395777" y="981775"/>
                      <a:pt x="359191" y="1103989"/>
                    </a:cubicBezTo>
                    <a:cubicBezTo>
                      <a:pt x="342066" y="1162372"/>
                      <a:pt x="324162" y="1239437"/>
                      <a:pt x="288354" y="1289256"/>
                    </a:cubicBezTo>
                    <a:cubicBezTo>
                      <a:pt x="259552" y="1330513"/>
                      <a:pt x="257216" y="1318058"/>
                      <a:pt x="207397" y="1321951"/>
                    </a:cubicBezTo>
                    <a:cubicBezTo>
                      <a:pt x="176259" y="1324286"/>
                      <a:pt x="180930" y="1319615"/>
                      <a:pt x="156798" y="1335962"/>
                    </a:cubicBezTo>
                    <a:cubicBezTo>
                      <a:pt x="153685" y="1338298"/>
                      <a:pt x="152128" y="1341411"/>
                      <a:pt x="151349" y="1344525"/>
                    </a:cubicBezTo>
                    <a:cubicBezTo>
                      <a:pt x="136559" y="1422369"/>
                      <a:pt x="122547" y="1500990"/>
                      <a:pt x="108535" y="1578834"/>
                    </a:cubicBezTo>
                    <a:cubicBezTo>
                      <a:pt x="56380" y="1890207"/>
                      <a:pt x="16680" y="2213257"/>
                      <a:pt x="4225" y="2533193"/>
                    </a:cubicBezTo>
                    <a:cubicBezTo>
                      <a:pt x="-8230" y="2857800"/>
                      <a:pt x="333" y="3170730"/>
                      <a:pt x="120990" y="3475876"/>
                    </a:cubicBezTo>
                    <a:cubicBezTo>
                      <a:pt x="194163" y="3661144"/>
                      <a:pt x="290689" y="3837848"/>
                      <a:pt x="416017" y="3993535"/>
                    </a:cubicBezTo>
                    <a:cubicBezTo>
                      <a:pt x="494639" y="4090839"/>
                      <a:pt x="591164" y="4170239"/>
                      <a:pt x="695474" y="4238741"/>
                    </a:cubicBezTo>
                    <a:cubicBezTo>
                      <a:pt x="748408" y="4272993"/>
                      <a:pt x="811461" y="4298681"/>
                      <a:pt x="862059" y="4336824"/>
                    </a:cubicBezTo>
                    <a:cubicBezTo>
                      <a:pt x="911101" y="4373411"/>
                      <a:pt x="951579" y="4432571"/>
                      <a:pt x="991279" y="4479277"/>
                    </a:cubicBezTo>
                    <a:cubicBezTo>
                      <a:pt x="1123613" y="4635742"/>
                      <a:pt x="1247384" y="4799213"/>
                      <a:pt x="1363370" y="4968134"/>
                    </a:cubicBezTo>
                    <a:cubicBezTo>
                      <a:pt x="1475465" y="5131605"/>
                      <a:pt x="1587559" y="5296633"/>
                      <a:pt x="1671630" y="5476451"/>
                    </a:cubicBezTo>
                    <a:cubicBezTo>
                      <a:pt x="1764264" y="5674951"/>
                      <a:pt x="1789952" y="5869560"/>
                      <a:pt x="1808634" y="6085965"/>
                    </a:cubicBezTo>
                    <a:cubicBezTo>
                      <a:pt x="1810191" y="6100755"/>
                      <a:pt x="1814084" y="6106982"/>
                      <a:pt x="1821868" y="6108539"/>
                    </a:cubicBezTo>
                    <a:cubicBezTo>
                      <a:pt x="1804742" y="6113210"/>
                      <a:pt x="1797736" y="6123329"/>
                      <a:pt x="1794623" y="6142790"/>
                    </a:cubicBezTo>
                    <a:cubicBezTo>
                      <a:pt x="1772048" y="6279016"/>
                      <a:pt x="1749474" y="6415242"/>
                      <a:pt x="1737019" y="6553025"/>
                    </a:cubicBezTo>
                    <a:cubicBezTo>
                      <a:pt x="1728456" y="6643323"/>
                      <a:pt x="1724564" y="6733621"/>
                      <a:pt x="1741689" y="6823920"/>
                    </a:cubicBezTo>
                    <a:cubicBezTo>
                      <a:pt x="1744025" y="6834817"/>
                      <a:pt x="1746360" y="6845716"/>
                      <a:pt x="1755701" y="6852722"/>
                    </a:cubicBezTo>
                    <a:cubicBezTo>
                      <a:pt x="1774383" y="6868290"/>
                      <a:pt x="1871688" y="6852722"/>
                      <a:pt x="1898154" y="6852722"/>
                    </a:cubicBezTo>
                    <a:cubicBezTo>
                      <a:pt x="1954202" y="6852722"/>
                      <a:pt x="2010249" y="6852722"/>
                      <a:pt x="2066296" y="6852722"/>
                    </a:cubicBezTo>
                    <a:cubicBezTo>
                      <a:pt x="2174498" y="6852722"/>
                      <a:pt x="2281922" y="6852722"/>
                      <a:pt x="2390125" y="6852722"/>
                    </a:cubicBezTo>
                    <a:cubicBezTo>
                      <a:pt x="2605750" y="6852722"/>
                      <a:pt x="2821377" y="6852722"/>
                      <a:pt x="3037003" y="6852722"/>
                    </a:cubicBezTo>
                    <a:cubicBezTo>
                      <a:pt x="3252629" y="6852722"/>
                      <a:pt x="3468255" y="6852722"/>
                      <a:pt x="3683881" y="6852722"/>
                    </a:cubicBezTo>
                    <a:cubicBezTo>
                      <a:pt x="3792084" y="6852722"/>
                      <a:pt x="3989027" y="6859727"/>
                      <a:pt x="4097230" y="6859727"/>
                    </a:cubicBezTo>
                    <a:cubicBezTo>
                      <a:pt x="4078547" y="6593503"/>
                      <a:pt x="3925195" y="6247879"/>
                      <a:pt x="3904956" y="6193388"/>
                    </a:cubicBezTo>
                    <a:cubicBezTo>
                      <a:pt x="3884717" y="6138898"/>
                      <a:pt x="3783521" y="5658604"/>
                      <a:pt x="3760168" y="5566749"/>
                    </a:cubicBezTo>
                    <a:cubicBezTo>
                      <a:pt x="3711905" y="5379147"/>
                      <a:pt x="3664420" y="5191544"/>
                      <a:pt x="3616157" y="5004720"/>
                    </a:cubicBezTo>
                    <a:cubicBezTo>
                      <a:pt x="3513404" y="4604605"/>
                      <a:pt x="3408316" y="4204491"/>
                      <a:pt x="3304784" y="3805154"/>
                    </a:cubicBezTo>
                    <a:cubicBezTo>
                      <a:pt x="3301670" y="3791921"/>
                      <a:pt x="3295443" y="3777909"/>
                      <a:pt x="3319574" y="3777909"/>
                    </a:cubicBezTo>
                    <a:cubicBezTo>
                      <a:pt x="3416878" y="3778687"/>
                      <a:pt x="3519632" y="3778687"/>
                      <a:pt x="3616157" y="3771681"/>
                    </a:cubicBezTo>
                    <a:cubicBezTo>
                      <a:pt x="3725138" y="3763897"/>
                      <a:pt x="3842682" y="3718748"/>
                      <a:pt x="3949327" y="3693059"/>
                    </a:cubicBezTo>
                    <a:cubicBezTo>
                      <a:pt x="4087888" y="3659587"/>
                      <a:pt x="4226449" y="3626893"/>
                      <a:pt x="4364232" y="3593420"/>
                    </a:cubicBezTo>
                    <a:cubicBezTo>
                      <a:pt x="4431177" y="3577073"/>
                      <a:pt x="4498901" y="3563839"/>
                      <a:pt x="4565846" y="3545157"/>
                    </a:cubicBezTo>
                    <a:cubicBezTo>
                      <a:pt x="4618780" y="3530367"/>
                      <a:pt x="4664708" y="3500008"/>
                      <a:pt x="4718420" y="3489110"/>
                    </a:cubicBezTo>
                    <a:cubicBezTo>
                      <a:pt x="4766683" y="3478990"/>
                      <a:pt x="4804826" y="3455637"/>
                      <a:pt x="4823508" y="3407374"/>
                    </a:cubicBezTo>
                    <a:cubicBezTo>
                      <a:pt x="4861651" y="3307735"/>
                      <a:pt x="4944944" y="3203425"/>
                      <a:pt x="5000213" y="3107677"/>
                    </a:cubicBezTo>
                    <a:cubicBezTo>
                      <a:pt x="5060930" y="3001810"/>
                      <a:pt x="5119313" y="2894386"/>
                      <a:pt x="5173025" y="2784627"/>
                    </a:cubicBezTo>
                    <a:cubicBezTo>
                      <a:pt x="5268772" y="2590019"/>
                      <a:pt x="5404998" y="2335471"/>
                      <a:pt x="5401884" y="2112839"/>
                    </a:cubicBezTo>
                    <a:cubicBezTo>
                      <a:pt x="5401106" y="2095714"/>
                      <a:pt x="5408890" y="2077031"/>
                      <a:pt x="5390208" y="2064576"/>
                    </a:cubicBezTo>
                    <a:cubicBezTo>
                      <a:pt x="5383202" y="2055235"/>
                      <a:pt x="5369190" y="2053678"/>
                      <a:pt x="5362963" y="2043559"/>
                    </a:cubicBezTo>
                    <a:cubicBezTo>
                      <a:pt x="5361406" y="2042002"/>
                      <a:pt x="5359070" y="2040445"/>
                      <a:pt x="5357513" y="2039666"/>
                    </a:cubicBezTo>
                    <a:cubicBezTo>
                      <a:pt x="5361406" y="2037331"/>
                      <a:pt x="5365298" y="2034996"/>
                      <a:pt x="5367633" y="2030325"/>
                    </a:cubicBezTo>
                    <a:cubicBezTo>
                      <a:pt x="5428351" y="1909668"/>
                      <a:pt x="5468829" y="1781226"/>
                      <a:pt x="5513200" y="1653563"/>
                    </a:cubicBezTo>
                    <a:cubicBezTo>
                      <a:pt x="5539667" y="1578055"/>
                      <a:pt x="5580146" y="1507996"/>
                      <a:pt x="5605055" y="1431710"/>
                    </a:cubicBezTo>
                    <a:cubicBezTo>
                      <a:pt x="5631522" y="1349196"/>
                      <a:pt x="5626852" y="1269017"/>
                      <a:pt x="5626852" y="1182611"/>
                    </a:cubicBezTo>
                    <a:cubicBezTo>
                      <a:pt x="5626073" y="1160815"/>
                      <a:pt x="5626073" y="1139019"/>
                      <a:pt x="5622960" y="1118001"/>
                    </a:cubicBezTo>
                    <a:close/>
                    <a:moveTo>
                      <a:pt x="2438387" y="2923189"/>
                    </a:moveTo>
                    <a:cubicBezTo>
                      <a:pt x="2437609" y="2925524"/>
                      <a:pt x="2436831" y="2927859"/>
                      <a:pt x="2436052" y="2930194"/>
                    </a:cubicBezTo>
                    <a:cubicBezTo>
                      <a:pt x="2434495" y="2942649"/>
                      <a:pt x="2441501" y="2952769"/>
                      <a:pt x="2446950" y="2962889"/>
                    </a:cubicBezTo>
                    <a:cubicBezTo>
                      <a:pt x="2450064" y="2969116"/>
                      <a:pt x="2453178" y="2975344"/>
                      <a:pt x="2457070" y="2981571"/>
                    </a:cubicBezTo>
                    <a:lnTo>
                      <a:pt x="2446172" y="2981571"/>
                    </a:lnTo>
                    <a:cubicBezTo>
                      <a:pt x="2441501" y="2963667"/>
                      <a:pt x="2436831" y="2946542"/>
                      <a:pt x="2433717" y="2928638"/>
                    </a:cubicBezTo>
                    <a:cubicBezTo>
                      <a:pt x="2432160" y="2927859"/>
                      <a:pt x="2430603" y="2927859"/>
                      <a:pt x="2428268" y="2927081"/>
                    </a:cubicBezTo>
                    <a:cubicBezTo>
                      <a:pt x="2432160" y="2925524"/>
                      <a:pt x="2435274" y="2924745"/>
                      <a:pt x="2438387" y="2923189"/>
                    </a:cubicBezTo>
                    <a:close/>
                    <a:moveTo>
                      <a:pt x="2405693" y="2936422"/>
                    </a:moveTo>
                    <a:cubicBezTo>
                      <a:pt x="2408807" y="2934087"/>
                      <a:pt x="2412699" y="2932530"/>
                      <a:pt x="2415813" y="2930973"/>
                    </a:cubicBezTo>
                    <a:cubicBezTo>
                      <a:pt x="2411142" y="2935644"/>
                      <a:pt x="2404915" y="2937200"/>
                      <a:pt x="2398687" y="2937200"/>
                    </a:cubicBezTo>
                    <a:cubicBezTo>
                      <a:pt x="2401023" y="2936422"/>
                      <a:pt x="2403358" y="2936422"/>
                      <a:pt x="2405693" y="2936422"/>
                    </a:cubicBezTo>
                    <a:close/>
                    <a:moveTo>
                      <a:pt x="5099073" y="1926015"/>
                    </a:moveTo>
                    <a:cubicBezTo>
                      <a:pt x="5103744" y="1929129"/>
                      <a:pt x="5108415" y="1932243"/>
                      <a:pt x="5113086" y="1934578"/>
                    </a:cubicBezTo>
                    <a:cubicBezTo>
                      <a:pt x="5107636" y="1933021"/>
                      <a:pt x="5102966" y="1929907"/>
                      <a:pt x="5099073" y="1926015"/>
                    </a:cubicBezTo>
                    <a:close/>
                    <a:moveTo>
                      <a:pt x="5222845" y="1983619"/>
                    </a:moveTo>
                    <a:cubicBezTo>
                      <a:pt x="5222066" y="1982841"/>
                      <a:pt x="5220509" y="1981284"/>
                      <a:pt x="5219731" y="1980505"/>
                    </a:cubicBezTo>
                    <a:cubicBezTo>
                      <a:pt x="5223623" y="1982062"/>
                      <a:pt x="5227515" y="1983619"/>
                      <a:pt x="5229851" y="1987511"/>
                    </a:cubicBezTo>
                    <a:cubicBezTo>
                      <a:pt x="5231407" y="1989068"/>
                      <a:pt x="5233743" y="1990625"/>
                      <a:pt x="5236078" y="1991403"/>
                    </a:cubicBezTo>
                    <a:cubicBezTo>
                      <a:pt x="5230629" y="1989847"/>
                      <a:pt x="5225958" y="1987511"/>
                      <a:pt x="5222845" y="1983619"/>
                    </a:cubicBezTo>
                    <a:close/>
                  </a:path>
                </a:pathLst>
              </a:custGeom>
              <a:solidFill>
                <a:srgbClr val="FDCC94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" name="Graphic 24">
              <a:extLst>
                <a:ext uri="{FF2B5EF4-FFF2-40B4-BE49-F238E27FC236}">
                  <a16:creationId xmlns:a16="http://schemas.microsoft.com/office/drawing/2014/main" id="{016961F9-4DF2-480D-9FD2-745EB621EF20}"/>
                </a:ext>
              </a:extLst>
            </p:cNvPr>
            <p:cNvGrpSpPr/>
            <p:nvPr/>
          </p:nvGrpSpPr>
          <p:grpSpPr>
            <a:xfrm>
              <a:off x="3282132" y="1314938"/>
              <a:ext cx="5410114" cy="4795151"/>
              <a:chOff x="3282132" y="1314938"/>
              <a:chExt cx="5410114" cy="4795151"/>
            </a:xfrm>
            <a:solidFill>
              <a:schemeClr val="accent1"/>
            </a:solidFill>
          </p:grpSpPr>
          <p:sp>
            <p:nvSpPr>
              <p:cNvPr id="33" name="Freeform: Shape 33">
                <a:extLst>
                  <a:ext uri="{FF2B5EF4-FFF2-40B4-BE49-F238E27FC236}">
                    <a16:creationId xmlns:a16="http://schemas.microsoft.com/office/drawing/2014/main" id="{5BF0F337-DABD-4F5B-B437-27B93D4500B6}"/>
                  </a:ext>
                </a:extLst>
              </p:cNvPr>
              <p:cNvSpPr/>
              <p:nvPr/>
            </p:nvSpPr>
            <p:spPr>
              <a:xfrm>
                <a:off x="6926588" y="5089399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542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4">
                <a:extLst>
                  <a:ext uri="{FF2B5EF4-FFF2-40B4-BE49-F238E27FC236}">
                    <a16:creationId xmlns:a16="http://schemas.microsoft.com/office/drawing/2014/main" id="{29C57C67-89C4-474D-B699-8E8E3481E55A}"/>
                  </a:ext>
                </a:extLst>
              </p:cNvPr>
              <p:cNvSpPr/>
              <p:nvPr/>
            </p:nvSpPr>
            <p:spPr>
              <a:xfrm>
                <a:off x="3282132" y="1314938"/>
                <a:ext cx="5410114" cy="4795151"/>
              </a:xfrm>
              <a:custGeom>
                <a:avLst/>
                <a:gdLst>
                  <a:gd name="connsiteX0" fmla="*/ 5395932 w 5410113"/>
                  <a:gd name="connsiteY0" fmla="*/ 747912 h 4795150"/>
                  <a:gd name="connsiteX1" fmla="*/ 5368687 w 5410113"/>
                  <a:gd name="connsiteY1" fmla="*/ 726894 h 4795150"/>
                  <a:gd name="connsiteX2" fmla="*/ 5359346 w 5410113"/>
                  <a:gd name="connsiteY2" fmla="*/ 720666 h 4795150"/>
                  <a:gd name="connsiteX3" fmla="*/ 5348448 w 5410113"/>
                  <a:gd name="connsiteY3" fmla="*/ 719109 h 4795150"/>
                  <a:gd name="connsiteX4" fmla="*/ 5176414 w 5410113"/>
                  <a:gd name="connsiteY4" fmla="*/ 649829 h 4795150"/>
                  <a:gd name="connsiteX5" fmla="*/ 5046416 w 5410113"/>
                  <a:gd name="connsiteY5" fmla="*/ 578213 h 4795150"/>
                  <a:gd name="connsiteX6" fmla="*/ 5040188 w 5410113"/>
                  <a:gd name="connsiteY6" fmla="*/ 568872 h 4795150"/>
                  <a:gd name="connsiteX7" fmla="*/ 4970907 w 5410113"/>
                  <a:gd name="connsiteY7" fmla="*/ 589890 h 4795150"/>
                  <a:gd name="connsiteX8" fmla="*/ 4891508 w 5410113"/>
                  <a:gd name="connsiteY8" fmla="*/ 711325 h 4795150"/>
                  <a:gd name="connsiteX9" fmla="*/ 4721809 w 5410113"/>
                  <a:gd name="connsiteY9" fmla="*/ 973657 h 4795150"/>
                  <a:gd name="connsiteX10" fmla="*/ 4501512 w 5410113"/>
                  <a:gd name="connsiteY10" fmla="*/ 1311497 h 4795150"/>
                  <a:gd name="connsiteX11" fmla="*/ 4321694 w 5410113"/>
                  <a:gd name="connsiteY11" fmla="*/ 1563710 h 4795150"/>
                  <a:gd name="connsiteX12" fmla="*/ 4264090 w 5410113"/>
                  <a:gd name="connsiteY12" fmla="*/ 1605746 h 4795150"/>
                  <a:gd name="connsiteX13" fmla="*/ 4025110 w 5410113"/>
                  <a:gd name="connsiteY13" fmla="*/ 1622871 h 4795150"/>
                  <a:gd name="connsiteX14" fmla="*/ 3702061 w 5410113"/>
                  <a:gd name="connsiteY14" fmla="*/ 1655565 h 4795150"/>
                  <a:gd name="connsiteX15" fmla="*/ 3266916 w 5410113"/>
                  <a:gd name="connsiteY15" fmla="*/ 1619757 h 4795150"/>
                  <a:gd name="connsiteX16" fmla="*/ 3148594 w 5410113"/>
                  <a:gd name="connsiteY16" fmla="*/ 1597183 h 4795150"/>
                  <a:gd name="connsiteX17" fmla="*/ 2879256 w 5410113"/>
                  <a:gd name="connsiteY17" fmla="*/ 1548920 h 4795150"/>
                  <a:gd name="connsiteX18" fmla="*/ 2655846 w 5410113"/>
                  <a:gd name="connsiteY18" fmla="*/ 1567602 h 4795150"/>
                  <a:gd name="connsiteX19" fmla="*/ 2532853 w 5410113"/>
                  <a:gd name="connsiteY19" fmla="*/ 1622092 h 4795150"/>
                  <a:gd name="connsiteX20" fmla="*/ 2461238 w 5410113"/>
                  <a:gd name="connsiteY20" fmla="*/ 1604189 h 4795150"/>
                  <a:gd name="connsiteX21" fmla="*/ 2448004 w 5410113"/>
                  <a:gd name="connsiteY21" fmla="*/ 1602632 h 4795150"/>
                  <a:gd name="connsiteX22" fmla="*/ 2441777 w 5410113"/>
                  <a:gd name="connsiteY22" fmla="*/ 1626763 h 4795150"/>
                  <a:gd name="connsiteX23" fmla="*/ 2314892 w 5410113"/>
                  <a:gd name="connsiteY23" fmla="*/ 1611973 h 4795150"/>
                  <a:gd name="connsiteX24" fmla="*/ 2081362 w 5410113"/>
                  <a:gd name="connsiteY24" fmla="*/ 1560596 h 4795150"/>
                  <a:gd name="connsiteX25" fmla="*/ 1569153 w 5410113"/>
                  <a:gd name="connsiteY25" fmla="*/ 1417364 h 4795150"/>
                  <a:gd name="connsiteX26" fmla="*/ 1568374 w 5410113"/>
                  <a:gd name="connsiteY26" fmla="*/ 1390119 h 4795150"/>
                  <a:gd name="connsiteX27" fmla="*/ 1545800 w 5410113"/>
                  <a:gd name="connsiteY27" fmla="*/ 1411915 h 4795150"/>
                  <a:gd name="connsiteX28" fmla="*/ 1528674 w 5410113"/>
                  <a:gd name="connsiteY28" fmla="*/ 1580836 h 4795150"/>
                  <a:gd name="connsiteX29" fmla="*/ 1484303 w 5410113"/>
                  <a:gd name="connsiteY29" fmla="*/ 1637661 h 4795150"/>
                  <a:gd name="connsiteX30" fmla="*/ 1352748 w 5410113"/>
                  <a:gd name="connsiteY30" fmla="*/ 1683589 h 4795150"/>
                  <a:gd name="connsiteX31" fmla="*/ 1333287 w 5410113"/>
                  <a:gd name="connsiteY31" fmla="*/ 1697601 h 4795150"/>
                  <a:gd name="connsiteX32" fmla="*/ 1034369 w 5410113"/>
                  <a:gd name="connsiteY32" fmla="*/ 1759875 h 4795150"/>
                  <a:gd name="connsiteX33" fmla="*/ 945627 w 5410113"/>
                  <a:gd name="connsiteY33" fmla="*/ 1762989 h 4795150"/>
                  <a:gd name="connsiteX34" fmla="*/ 733893 w 5410113"/>
                  <a:gd name="connsiteY34" fmla="*/ 1664906 h 4795150"/>
                  <a:gd name="connsiteX35" fmla="*/ 729223 w 5410113"/>
                  <a:gd name="connsiteY35" fmla="*/ 1629877 h 4795150"/>
                  <a:gd name="connsiteX36" fmla="*/ 731558 w 5410113"/>
                  <a:gd name="connsiteY36" fmla="*/ 1255450 h 4795150"/>
                  <a:gd name="connsiteX37" fmla="*/ 731558 w 5410113"/>
                  <a:gd name="connsiteY37" fmla="*/ 968208 h 4795150"/>
                  <a:gd name="connsiteX38" fmla="*/ 731558 w 5410113"/>
                  <a:gd name="connsiteY38" fmla="*/ 825755 h 4795150"/>
                  <a:gd name="connsiteX39" fmla="*/ 732336 w 5410113"/>
                  <a:gd name="connsiteY39" fmla="*/ 645158 h 4795150"/>
                  <a:gd name="connsiteX40" fmla="*/ 733893 w 5410113"/>
                  <a:gd name="connsiteY40" fmla="*/ 403844 h 4795150"/>
                  <a:gd name="connsiteX41" fmla="*/ 738564 w 5410113"/>
                  <a:gd name="connsiteY41" fmla="*/ 88578 h 4795150"/>
                  <a:gd name="connsiteX42" fmla="*/ 722995 w 5410113"/>
                  <a:gd name="connsiteY42" fmla="*/ 60555 h 4795150"/>
                  <a:gd name="connsiteX43" fmla="*/ 677068 w 5410113"/>
                  <a:gd name="connsiteY43" fmla="*/ 50435 h 4795150"/>
                  <a:gd name="connsiteX44" fmla="*/ 647487 w 5410113"/>
                  <a:gd name="connsiteY44" fmla="*/ 47321 h 4795150"/>
                  <a:gd name="connsiteX45" fmla="*/ 402280 w 5410113"/>
                  <a:gd name="connsiteY45" fmla="*/ 20855 h 4795150"/>
                  <a:gd name="connsiteX46" fmla="*/ 193660 w 5410113"/>
                  <a:gd name="connsiteY46" fmla="*/ 1394 h 4795150"/>
                  <a:gd name="connsiteX47" fmla="*/ 163301 w 5410113"/>
                  <a:gd name="connsiteY47" fmla="*/ 17741 h 4795150"/>
                  <a:gd name="connsiteX48" fmla="*/ 157852 w 5410113"/>
                  <a:gd name="connsiteY48" fmla="*/ 26304 h 4795150"/>
                  <a:gd name="connsiteX49" fmla="*/ 115038 w 5410113"/>
                  <a:gd name="connsiteY49" fmla="*/ 260612 h 4795150"/>
                  <a:gd name="connsiteX50" fmla="*/ 66776 w 5410113"/>
                  <a:gd name="connsiteY50" fmla="*/ 580548 h 4795150"/>
                  <a:gd name="connsiteX51" fmla="*/ 26297 w 5410113"/>
                  <a:gd name="connsiteY51" fmla="*/ 934736 h 4795150"/>
                  <a:gd name="connsiteX52" fmla="*/ 6836 w 5410113"/>
                  <a:gd name="connsiteY52" fmla="*/ 1232876 h 4795150"/>
                  <a:gd name="connsiteX53" fmla="*/ 6058 w 5410113"/>
                  <a:gd name="connsiteY53" fmla="*/ 1299042 h 4795150"/>
                  <a:gd name="connsiteX54" fmla="*/ 15399 w 5410113"/>
                  <a:gd name="connsiteY54" fmla="*/ 1709277 h 4795150"/>
                  <a:gd name="connsiteX55" fmla="*/ 127493 w 5410113"/>
                  <a:gd name="connsiteY55" fmla="*/ 2159990 h 4795150"/>
                  <a:gd name="connsiteX56" fmla="*/ 553297 w 5410113"/>
                  <a:gd name="connsiteY56" fmla="*/ 2821659 h 4795150"/>
                  <a:gd name="connsiteX57" fmla="*/ 710540 w 5410113"/>
                  <a:gd name="connsiteY57" fmla="*/ 2929861 h 4795150"/>
                  <a:gd name="connsiteX58" fmla="*/ 862335 w 5410113"/>
                  <a:gd name="connsiteY58" fmla="*/ 3017046 h 4795150"/>
                  <a:gd name="connsiteX59" fmla="*/ 998561 w 5410113"/>
                  <a:gd name="connsiteY59" fmla="*/ 3163391 h 4795150"/>
                  <a:gd name="connsiteX60" fmla="*/ 1355083 w 5410113"/>
                  <a:gd name="connsiteY60" fmla="*/ 3652247 h 4795150"/>
                  <a:gd name="connsiteX61" fmla="*/ 1411130 w 5410113"/>
                  <a:gd name="connsiteY61" fmla="*/ 3723863 h 4795150"/>
                  <a:gd name="connsiteX62" fmla="*/ 1542686 w 5410113"/>
                  <a:gd name="connsiteY62" fmla="*/ 3924699 h 4795150"/>
                  <a:gd name="connsiteX63" fmla="*/ 1749749 w 5410113"/>
                  <a:gd name="connsiteY63" fmla="*/ 4388646 h 4795150"/>
                  <a:gd name="connsiteX64" fmla="*/ 1799569 w 5410113"/>
                  <a:gd name="connsiteY64" fmla="*/ 4777863 h 4795150"/>
                  <a:gd name="connsiteX65" fmla="*/ 1828371 w 5410113"/>
                  <a:gd name="connsiteY65" fmla="*/ 4800437 h 4795150"/>
                  <a:gd name="connsiteX66" fmla="*/ 3843735 w 5410113"/>
                  <a:gd name="connsiteY66" fmla="*/ 4653313 h 4795150"/>
                  <a:gd name="connsiteX67" fmla="*/ 3858526 w 5410113"/>
                  <a:gd name="connsiteY67" fmla="*/ 4641637 h 4795150"/>
                  <a:gd name="connsiteX68" fmla="*/ 3837508 w 5410113"/>
                  <a:gd name="connsiteY68" fmla="*/ 4548225 h 4795150"/>
                  <a:gd name="connsiteX69" fmla="*/ 3607092 w 5410113"/>
                  <a:gd name="connsiteY69" fmla="*/ 3628894 h 4795150"/>
                  <a:gd name="connsiteX70" fmla="*/ 3375897 w 5410113"/>
                  <a:gd name="connsiteY70" fmla="*/ 2736031 h 4795150"/>
                  <a:gd name="connsiteX71" fmla="*/ 3361107 w 5410113"/>
                  <a:gd name="connsiteY71" fmla="*/ 2676870 h 4795150"/>
                  <a:gd name="connsiteX72" fmla="*/ 3310508 w 5410113"/>
                  <a:gd name="connsiteY72" fmla="*/ 2488489 h 4795150"/>
                  <a:gd name="connsiteX73" fmla="*/ 3325299 w 5410113"/>
                  <a:gd name="connsiteY73" fmla="*/ 2461244 h 4795150"/>
                  <a:gd name="connsiteX74" fmla="*/ 3642900 w 5410113"/>
                  <a:gd name="connsiteY74" fmla="*/ 2453460 h 4795150"/>
                  <a:gd name="connsiteX75" fmla="*/ 4049242 w 5410113"/>
                  <a:gd name="connsiteY75" fmla="*/ 2366275 h 4795150"/>
                  <a:gd name="connsiteX76" fmla="*/ 4527979 w 5410113"/>
                  <a:gd name="connsiteY76" fmla="*/ 2235498 h 4795150"/>
                  <a:gd name="connsiteX77" fmla="*/ 4682887 w 5410113"/>
                  <a:gd name="connsiteY77" fmla="*/ 2185679 h 4795150"/>
                  <a:gd name="connsiteX78" fmla="*/ 4724144 w 5410113"/>
                  <a:gd name="connsiteY78" fmla="*/ 2171667 h 4795150"/>
                  <a:gd name="connsiteX79" fmla="*/ 4837017 w 5410113"/>
                  <a:gd name="connsiteY79" fmla="*/ 2097715 h 4795150"/>
                  <a:gd name="connsiteX80" fmla="*/ 5115696 w 5410113"/>
                  <a:gd name="connsiteY80" fmla="*/ 1597961 h 4795150"/>
                  <a:gd name="connsiteX81" fmla="*/ 5276053 w 5410113"/>
                  <a:gd name="connsiteY81" fmla="*/ 1271797 h 4795150"/>
                  <a:gd name="connsiteX82" fmla="*/ 5355454 w 5410113"/>
                  <a:gd name="connsiteY82" fmla="*/ 1095871 h 4795150"/>
                  <a:gd name="connsiteX83" fmla="*/ 5408387 w 5410113"/>
                  <a:gd name="connsiteY83" fmla="*/ 926951 h 4795150"/>
                  <a:gd name="connsiteX84" fmla="*/ 5406830 w 5410113"/>
                  <a:gd name="connsiteY84" fmla="*/ 796175 h 4795150"/>
                  <a:gd name="connsiteX85" fmla="*/ 5395932 w 5410113"/>
                  <a:gd name="connsiteY85" fmla="*/ 747912 h 4795150"/>
                  <a:gd name="connsiteX86" fmla="*/ 2184894 w 5410113"/>
                  <a:gd name="connsiteY86" fmla="*/ 1682810 h 4795150"/>
                  <a:gd name="connsiteX87" fmla="*/ 2181780 w 5410113"/>
                  <a:gd name="connsiteY87" fmla="*/ 1682810 h 4795150"/>
                  <a:gd name="connsiteX88" fmla="*/ 2183337 w 5410113"/>
                  <a:gd name="connsiteY88" fmla="*/ 1678918 h 4795150"/>
                  <a:gd name="connsiteX89" fmla="*/ 2184894 w 5410113"/>
                  <a:gd name="connsiteY89" fmla="*/ 1682810 h 4795150"/>
                  <a:gd name="connsiteX90" fmla="*/ 3492662 w 5410113"/>
                  <a:gd name="connsiteY90" fmla="*/ 4619062 h 4795150"/>
                  <a:gd name="connsiteX91" fmla="*/ 3495776 w 5410113"/>
                  <a:gd name="connsiteY91" fmla="*/ 4615170 h 4795150"/>
                  <a:gd name="connsiteX92" fmla="*/ 3488770 w 5410113"/>
                  <a:gd name="connsiteY92" fmla="*/ 4633852 h 4795150"/>
                  <a:gd name="connsiteX93" fmla="*/ 3485656 w 5410113"/>
                  <a:gd name="connsiteY93" fmla="*/ 4636966 h 4795150"/>
                  <a:gd name="connsiteX94" fmla="*/ 3492662 w 5410113"/>
                  <a:gd name="connsiteY94" fmla="*/ 4619062 h 4795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5410113" h="4795150">
                    <a:moveTo>
                      <a:pt x="5395932" y="747912"/>
                    </a:moveTo>
                    <a:cubicBezTo>
                      <a:pt x="5388926" y="738570"/>
                      <a:pt x="5374915" y="737014"/>
                      <a:pt x="5368687" y="726894"/>
                    </a:cubicBezTo>
                    <a:cubicBezTo>
                      <a:pt x="5366352" y="724559"/>
                      <a:pt x="5363238" y="722223"/>
                      <a:pt x="5359346" y="720666"/>
                    </a:cubicBezTo>
                    <a:cubicBezTo>
                      <a:pt x="5356232" y="719888"/>
                      <a:pt x="5352340" y="719109"/>
                      <a:pt x="5348448" y="719109"/>
                    </a:cubicBezTo>
                    <a:cubicBezTo>
                      <a:pt x="5286952" y="716774"/>
                      <a:pt x="5228569" y="679409"/>
                      <a:pt x="5176414" y="649829"/>
                    </a:cubicBezTo>
                    <a:cubicBezTo>
                      <a:pt x="5153061" y="636596"/>
                      <a:pt x="5055757" y="600009"/>
                      <a:pt x="5046416" y="578213"/>
                    </a:cubicBezTo>
                    <a:cubicBezTo>
                      <a:pt x="5044859" y="575099"/>
                      <a:pt x="5043302" y="571207"/>
                      <a:pt x="5040188" y="568872"/>
                    </a:cubicBezTo>
                    <a:cubicBezTo>
                      <a:pt x="4996596" y="550189"/>
                      <a:pt x="4995039" y="549411"/>
                      <a:pt x="4970907" y="589890"/>
                    </a:cubicBezTo>
                    <a:cubicBezTo>
                      <a:pt x="4945998" y="631147"/>
                      <a:pt x="4917196" y="670847"/>
                      <a:pt x="4891508" y="711325"/>
                    </a:cubicBezTo>
                    <a:cubicBezTo>
                      <a:pt x="4836238" y="799288"/>
                      <a:pt x="4778635" y="886473"/>
                      <a:pt x="4721809" y="973657"/>
                    </a:cubicBezTo>
                    <a:cubicBezTo>
                      <a:pt x="4648636" y="1086530"/>
                      <a:pt x="4575463" y="1198625"/>
                      <a:pt x="4501512" y="1311497"/>
                    </a:cubicBezTo>
                    <a:cubicBezTo>
                      <a:pt x="4441573" y="1403353"/>
                      <a:pt x="4381633" y="1471855"/>
                      <a:pt x="4321694" y="1563710"/>
                    </a:cubicBezTo>
                    <a:cubicBezTo>
                      <a:pt x="4307682" y="1585506"/>
                      <a:pt x="4290557" y="1606524"/>
                      <a:pt x="4264090" y="1605746"/>
                    </a:cubicBezTo>
                    <a:cubicBezTo>
                      <a:pt x="4253970" y="1609638"/>
                      <a:pt x="4063254" y="1623649"/>
                      <a:pt x="4025110" y="1622871"/>
                    </a:cubicBezTo>
                    <a:cubicBezTo>
                      <a:pt x="3920801" y="1619757"/>
                      <a:pt x="3809484" y="1656344"/>
                      <a:pt x="3702061" y="1655565"/>
                    </a:cubicBezTo>
                    <a:cubicBezTo>
                      <a:pt x="3558050" y="1654008"/>
                      <a:pt x="3408591" y="1647781"/>
                      <a:pt x="3266916" y="1619757"/>
                    </a:cubicBezTo>
                    <a:cubicBezTo>
                      <a:pt x="3227216" y="1611973"/>
                      <a:pt x="3188295" y="1604967"/>
                      <a:pt x="3148594" y="1597183"/>
                    </a:cubicBezTo>
                    <a:cubicBezTo>
                      <a:pt x="3059074" y="1579279"/>
                      <a:pt x="2968776" y="1564488"/>
                      <a:pt x="2879256" y="1548920"/>
                    </a:cubicBezTo>
                    <a:cubicBezTo>
                      <a:pt x="2802191" y="1534908"/>
                      <a:pt x="2728240" y="1539579"/>
                      <a:pt x="2655846" y="1567602"/>
                    </a:cubicBezTo>
                    <a:cubicBezTo>
                      <a:pt x="2613810" y="1583949"/>
                      <a:pt x="2573332" y="1602632"/>
                      <a:pt x="2532853" y="1622092"/>
                    </a:cubicBezTo>
                    <a:cubicBezTo>
                      <a:pt x="2484591" y="1646224"/>
                      <a:pt x="2489261" y="1650116"/>
                      <a:pt x="2461238" y="1604189"/>
                    </a:cubicBezTo>
                    <a:cubicBezTo>
                      <a:pt x="2457345" y="1601075"/>
                      <a:pt x="2452675" y="1601075"/>
                      <a:pt x="2448004" y="1602632"/>
                    </a:cubicBezTo>
                    <a:cubicBezTo>
                      <a:pt x="2441777" y="1608081"/>
                      <a:pt x="2440220" y="1618979"/>
                      <a:pt x="2441777" y="1626763"/>
                    </a:cubicBezTo>
                    <a:cubicBezTo>
                      <a:pt x="2437106" y="1608081"/>
                      <a:pt x="2346029" y="1618979"/>
                      <a:pt x="2314892" y="1611973"/>
                    </a:cubicBezTo>
                    <a:cubicBezTo>
                      <a:pt x="2237049" y="1595626"/>
                      <a:pt x="2159205" y="1578500"/>
                      <a:pt x="2081362" y="1560596"/>
                    </a:cubicBezTo>
                    <a:cubicBezTo>
                      <a:pt x="2025315" y="1547363"/>
                      <a:pt x="1570709" y="1457843"/>
                      <a:pt x="1569153" y="1417364"/>
                    </a:cubicBezTo>
                    <a:cubicBezTo>
                      <a:pt x="1569153" y="1408023"/>
                      <a:pt x="1568374" y="1398682"/>
                      <a:pt x="1568374" y="1390119"/>
                    </a:cubicBezTo>
                    <a:cubicBezTo>
                      <a:pt x="1545021" y="1380778"/>
                      <a:pt x="1547356" y="1399461"/>
                      <a:pt x="1545800" y="1411915"/>
                    </a:cubicBezTo>
                    <a:cubicBezTo>
                      <a:pt x="1538015" y="1467963"/>
                      <a:pt x="1528674" y="1524010"/>
                      <a:pt x="1528674" y="1580836"/>
                    </a:cubicBezTo>
                    <a:cubicBezTo>
                      <a:pt x="1528674" y="1611194"/>
                      <a:pt x="1514662" y="1628320"/>
                      <a:pt x="1484303" y="1637661"/>
                    </a:cubicBezTo>
                    <a:cubicBezTo>
                      <a:pt x="1439933" y="1651673"/>
                      <a:pt x="1397119" y="1671134"/>
                      <a:pt x="1352748" y="1683589"/>
                    </a:cubicBezTo>
                    <a:cubicBezTo>
                      <a:pt x="1344964" y="1685924"/>
                      <a:pt x="1337179" y="1689038"/>
                      <a:pt x="1333287" y="1697601"/>
                    </a:cubicBezTo>
                    <a:cubicBezTo>
                      <a:pt x="1235983" y="1732630"/>
                      <a:pt x="1136343" y="1743528"/>
                      <a:pt x="1034369" y="1759875"/>
                    </a:cubicBezTo>
                    <a:cubicBezTo>
                      <a:pt x="1004788" y="1764546"/>
                      <a:pt x="972094" y="1776222"/>
                      <a:pt x="945627" y="1762989"/>
                    </a:cubicBezTo>
                    <a:cubicBezTo>
                      <a:pt x="873233" y="1727959"/>
                      <a:pt x="802395" y="1706942"/>
                      <a:pt x="733893" y="1664906"/>
                    </a:cubicBezTo>
                    <a:cubicBezTo>
                      <a:pt x="726887" y="1654008"/>
                      <a:pt x="729223" y="1641553"/>
                      <a:pt x="729223" y="1629877"/>
                    </a:cubicBezTo>
                    <a:cubicBezTo>
                      <a:pt x="729223" y="1505327"/>
                      <a:pt x="730779" y="1380000"/>
                      <a:pt x="731558" y="1255450"/>
                    </a:cubicBezTo>
                    <a:cubicBezTo>
                      <a:pt x="732336" y="1159703"/>
                      <a:pt x="731558" y="1063956"/>
                      <a:pt x="731558" y="968208"/>
                    </a:cubicBezTo>
                    <a:cubicBezTo>
                      <a:pt x="726887" y="920724"/>
                      <a:pt x="735450" y="872461"/>
                      <a:pt x="731558" y="825755"/>
                    </a:cubicBezTo>
                    <a:cubicBezTo>
                      <a:pt x="726887" y="765037"/>
                      <a:pt x="733893" y="705098"/>
                      <a:pt x="732336" y="645158"/>
                    </a:cubicBezTo>
                    <a:cubicBezTo>
                      <a:pt x="730779" y="564980"/>
                      <a:pt x="732336" y="484023"/>
                      <a:pt x="733893" y="403844"/>
                    </a:cubicBezTo>
                    <a:cubicBezTo>
                      <a:pt x="735450" y="298755"/>
                      <a:pt x="737007" y="193667"/>
                      <a:pt x="738564" y="88578"/>
                    </a:cubicBezTo>
                    <a:cubicBezTo>
                      <a:pt x="738564" y="76902"/>
                      <a:pt x="744013" y="60555"/>
                      <a:pt x="722995" y="60555"/>
                    </a:cubicBezTo>
                    <a:cubicBezTo>
                      <a:pt x="707426" y="58219"/>
                      <a:pt x="691079" y="59776"/>
                      <a:pt x="677068" y="50435"/>
                    </a:cubicBezTo>
                    <a:cubicBezTo>
                      <a:pt x="667726" y="47321"/>
                      <a:pt x="657607" y="47321"/>
                      <a:pt x="647487" y="47321"/>
                    </a:cubicBezTo>
                    <a:cubicBezTo>
                      <a:pt x="564973" y="42651"/>
                      <a:pt x="484016" y="31753"/>
                      <a:pt x="402280" y="20855"/>
                    </a:cubicBezTo>
                    <a:cubicBezTo>
                      <a:pt x="336114" y="11513"/>
                      <a:pt x="255935" y="17741"/>
                      <a:pt x="193660" y="1394"/>
                    </a:cubicBezTo>
                    <a:cubicBezTo>
                      <a:pt x="178870" y="-2498"/>
                      <a:pt x="167194" y="1394"/>
                      <a:pt x="163301" y="17741"/>
                    </a:cubicBezTo>
                    <a:cubicBezTo>
                      <a:pt x="160188" y="20076"/>
                      <a:pt x="158631" y="23190"/>
                      <a:pt x="157852" y="26304"/>
                    </a:cubicBezTo>
                    <a:cubicBezTo>
                      <a:pt x="143062" y="104147"/>
                      <a:pt x="129050" y="182769"/>
                      <a:pt x="115038" y="260612"/>
                    </a:cubicBezTo>
                    <a:cubicBezTo>
                      <a:pt x="97134" y="367258"/>
                      <a:pt x="80787" y="473903"/>
                      <a:pt x="66776" y="580548"/>
                    </a:cubicBezTo>
                    <a:cubicBezTo>
                      <a:pt x="51207" y="698092"/>
                      <a:pt x="37974" y="816414"/>
                      <a:pt x="26297" y="934736"/>
                    </a:cubicBezTo>
                    <a:cubicBezTo>
                      <a:pt x="16177" y="1033597"/>
                      <a:pt x="6836" y="1133236"/>
                      <a:pt x="6836" y="1232876"/>
                    </a:cubicBezTo>
                    <a:cubicBezTo>
                      <a:pt x="6836" y="1254672"/>
                      <a:pt x="8393" y="1276468"/>
                      <a:pt x="6058" y="1299042"/>
                    </a:cubicBezTo>
                    <a:cubicBezTo>
                      <a:pt x="-6397" y="1436047"/>
                      <a:pt x="2166" y="1573051"/>
                      <a:pt x="15399" y="1709277"/>
                    </a:cubicBezTo>
                    <a:cubicBezTo>
                      <a:pt x="30189" y="1864964"/>
                      <a:pt x="69889" y="2014423"/>
                      <a:pt x="127493" y="2159990"/>
                    </a:cubicBezTo>
                    <a:cubicBezTo>
                      <a:pt x="226354" y="2409089"/>
                      <a:pt x="361023" y="2633278"/>
                      <a:pt x="553297" y="2821659"/>
                    </a:cubicBezTo>
                    <a:cubicBezTo>
                      <a:pt x="600003" y="2867586"/>
                      <a:pt x="651379" y="2902616"/>
                      <a:pt x="710540" y="2929861"/>
                    </a:cubicBezTo>
                    <a:cubicBezTo>
                      <a:pt x="763474" y="2954771"/>
                      <a:pt x="817186" y="2976567"/>
                      <a:pt x="862335" y="3017046"/>
                    </a:cubicBezTo>
                    <a:cubicBezTo>
                      <a:pt x="912933" y="3061416"/>
                      <a:pt x="955747" y="3112793"/>
                      <a:pt x="998561" y="3163391"/>
                    </a:cubicBezTo>
                    <a:cubicBezTo>
                      <a:pt x="1130894" y="3319856"/>
                      <a:pt x="1239097" y="3483327"/>
                      <a:pt x="1355083" y="3652247"/>
                    </a:cubicBezTo>
                    <a:cubicBezTo>
                      <a:pt x="1376879" y="3674044"/>
                      <a:pt x="1385442" y="3705181"/>
                      <a:pt x="1411130" y="3723863"/>
                    </a:cubicBezTo>
                    <a:cubicBezTo>
                      <a:pt x="1459393" y="3788473"/>
                      <a:pt x="1500650" y="3856976"/>
                      <a:pt x="1542686" y="3924699"/>
                    </a:cubicBezTo>
                    <a:cubicBezTo>
                      <a:pt x="1631427" y="4070266"/>
                      <a:pt x="1705378" y="4222061"/>
                      <a:pt x="1749749" y="4388646"/>
                    </a:cubicBezTo>
                    <a:cubicBezTo>
                      <a:pt x="1782443" y="4513973"/>
                      <a:pt x="1789449" y="4650199"/>
                      <a:pt x="1799569" y="4777863"/>
                    </a:cubicBezTo>
                    <a:cubicBezTo>
                      <a:pt x="1801126" y="4800437"/>
                      <a:pt x="1809688" y="4803551"/>
                      <a:pt x="1828371" y="4800437"/>
                    </a:cubicBezTo>
                    <a:cubicBezTo>
                      <a:pt x="1850167" y="4796545"/>
                      <a:pt x="3723078" y="4661876"/>
                      <a:pt x="3843735" y="4653313"/>
                    </a:cubicBezTo>
                    <a:cubicBezTo>
                      <a:pt x="3852298" y="4654870"/>
                      <a:pt x="3864753" y="4661098"/>
                      <a:pt x="3858526" y="4641637"/>
                    </a:cubicBezTo>
                    <a:cubicBezTo>
                      <a:pt x="3847628" y="4611278"/>
                      <a:pt x="3845292" y="4579362"/>
                      <a:pt x="3837508" y="4548225"/>
                    </a:cubicBezTo>
                    <a:cubicBezTo>
                      <a:pt x="3762000" y="4241522"/>
                      <a:pt x="3684935" y="3935597"/>
                      <a:pt x="3607092" y="3628894"/>
                    </a:cubicBezTo>
                    <a:cubicBezTo>
                      <a:pt x="3531584" y="3332311"/>
                      <a:pt x="3467752" y="3027944"/>
                      <a:pt x="3375897" y="2736031"/>
                    </a:cubicBezTo>
                    <a:cubicBezTo>
                      <a:pt x="3369669" y="2716570"/>
                      <a:pt x="3364999" y="2697110"/>
                      <a:pt x="3361107" y="2676870"/>
                    </a:cubicBezTo>
                    <a:cubicBezTo>
                      <a:pt x="3344760" y="2613817"/>
                      <a:pt x="3326856" y="2551542"/>
                      <a:pt x="3310508" y="2488489"/>
                    </a:cubicBezTo>
                    <a:cubicBezTo>
                      <a:pt x="3307395" y="2475256"/>
                      <a:pt x="3301167" y="2461244"/>
                      <a:pt x="3325299" y="2461244"/>
                    </a:cubicBezTo>
                    <a:cubicBezTo>
                      <a:pt x="3419489" y="2462023"/>
                      <a:pt x="3549488" y="2464358"/>
                      <a:pt x="3642900" y="2453460"/>
                    </a:cubicBezTo>
                    <a:cubicBezTo>
                      <a:pt x="3792359" y="2436334"/>
                      <a:pt x="3902896" y="2402083"/>
                      <a:pt x="4049242" y="2366275"/>
                    </a:cubicBezTo>
                    <a:cubicBezTo>
                      <a:pt x="4210378" y="2327353"/>
                      <a:pt x="4369957" y="2282983"/>
                      <a:pt x="4527979" y="2235498"/>
                    </a:cubicBezTo>
                    <a:cubicBezTo>
                      <a:pt x="4579355" y="2219151"/>
                      <a:pt x="4629954" y="2198912"/>
                      <a:pt x="4682887" y="2185679"/>
                    </a:cubicBezTo>
                    <a:cubicBezTo>
                      <a:pt x="4696899" y="2180229"/>
                      <a:pt x="4710132" y="2174780"/>
                      <a:pt x="4724144" y="2171667"/>
                    </a:cubicBezTo>
                    <a:cubicBezTo>
                      <a:pt x="4772407" y="2161547"/>
                      <a:pt x="4800431" y="2134302"/>
                      <a:pt x="4837017" y="2097715"/>
                    </a:cubicBezTo>
                    <a:cubicBezTo>
                      <a:pt x="4991147" y="1943586"/>
                      <a:pt x="5025398" y="1759875"/>
                      <a:pt x="5115696" y="1597961"/>
                    </a:cubicBezTo>
                    <a:cubicBezTo>
                      <a:pt x="5173300" y="1495208"/>
                      <a:pt x="5230126" y="1383113"/>
                      <a:pt x="5276053" y="1271797"/>
                    </a:cubicBezTo>
                    <a:cubicBezTo>
                      <a:pt x="5300185" y="1214193"/>
                      <a:pt x="5336771" y="1155032"/>
                      <a:pt x="5355454" y="1095871"/>
                    </a:cubicBezTo>
                    <a:cubicBezTo>
                      <a:pt x="5371801" y="1043716"/>
                      <a:pt x="5384256" y="975992"/>
                      <a:pt x="5408387" y="926951"/>
                    </a:cubicBezTo>
                    <a:cubicBezTo>
                      <a:pt x="5423956" y="884916"/>
                      <a:pt x="5407609" y="841324"/>
                      <a:pt x="5406830" y="796175"/>
                    </a:cubicBezTo>
                    <a:cubicBezTo>
                      <a:pt x="5406052" y="779827"/>
                      <a:pt x="5413836" y="761145"/>
                      <a:pt x="5395932" y="747912"/>
                    </a:cubicBezTo>
                    <a:close/>
                    <a:moveTo>
                      <a:pt x="2184894" y="1682810"/>
                    </a:moveTo>
                    <a:lnTo>
                      <a:pt x="2181780" y="1682810"/>
                    </a:lnTo>
                    <a:cubicBezTo>
                      <a:pt x="2182558" y="1681253"/>
                      <a:pt x="2182558" y="1680475"/>
                      <a:pt x="2183337" y="1678918"/>
                    </a:cubicBezTo>
                    <a:cubicBezTo>
                      <a:pt x="2184115" y="1680475"/>
                      <a:pt x="2184115" y="1681253"/>
                      <a:pt x="2184894" y="1682810"/>
                    </a:cubicBezTo>
                    <a:close/>
                    <a:moveTo>
                      <a:pt x="3492662" y="4619062"/>
                    </a:moveTo>
                    <a:cubicBezTo>
                      <a:pt x="3493440" y="4617505"/>
                      <a:pt x="3494219" y="4616727"/>
                      <a:pt x="3495776" y="4615170"/>
                    </a:cubicBezTo>
                    <a:cubicBezTo>
                      <a:pt x="3495776" y="4622176"/>
                      <a:pt x="3494997" y="4628403"/>
                      <a:pt x="3488770" y="4633852"/>
                    </a:cubicBezTo>
                    <a:cubicBezTo>
                      <a:pt x="3487991" y="4634631"/>
                      <a:pt x="3486434" y="4636188"/>
                      <a:pt x="3485656" y="4636966"/>
                    </a:cubicBezTo>
                    <a:cubicBezTo>
                      <a:pt x="3486434" y="4629960"/>
                      <a:pt x="3488770" y="4623733"/>
                      <a:pt x="3492662" y="4619062"/>
                    </a:cubicBezTo>
                    <a:close/>
                  </a:path>
                </a:pathLst>
              </a:custGeom>
              <a:solidFill>
                <a:srgbClr val="B4D9FC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5">
                <a:extLst>
                  <a:ext uri="{FF2B5EF4-FFF2-40B4-BE49-F238E27FC236}">
                    <a16:creationId xmlns:a16="http://schemas.microsoft.com/office/drawing/2014/main" id="{019F84AD-70E5-4914-AC08-A23AB575F9CE}"/>
                  </a:ext>
                </a:extLst>
              </p:cNvPr>
              <p:cNvSpPr/>
              <p:nvPr/>
            </p:nvSpPr>
            <p:spPr>
              <a:xfrm>
                <a:off x="6981857" y="5303468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542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" name="Freeform: Shape 17">
              <a:extLst>
                <a:ext uri="{FF2B5EF4-FFF2-40B4-BE49-F238E27FC236}">
                  <a16:creationId xmlns:a16="http://schemas.microsoft.com/office/drawing/2014/main" id="{5D7A926B-6CAD-429B-9F71-C0C60D8795C5}"/>
                </a:ext>
              </a:extLst>
            </p:cNvPr>
            <p:cNvSpPr/>
            <p:nvPr/>
          </p:nvSpPr>
          <p:spPr>
            <a:xfrm>
              <a:off x="5015534" y="5968961"/>
              <a:ext cx="2444282" cy="887414"/>
            </a:xfrm>
            <a:custGeom>
              <a:avLst/>
              <a:gdLst>
                <a:gd name="connsiteX0" fmla="*/ 2216201 w 2444281"/>
                <a:gd name="connsiteY0" fmla="*/ 281860 h 887414"/>
                <a:gd name="connsiteX1" fmla="*/ 2216979 w 2444281"/>
                <a:gd name="connsiteY1" fmla="*/ 285752 h 887414"/>
                <a:gd name="connsiteX2" fmla="*/ 2327517 w 2444281"/>
                <a:gd name="connsiteY2" fmla="*/ 457786 h 887414"/>
                <a:gd name="connsiteX3" fmla="*/ 2382007 w 2444281"/>
                <a:gd name="connsiteY3" fmla="*/ 560539 h 887414"/>
                <a:gd name="connsiteX4" fmla="*/ 2382007 w 2444281"/>
                <a:gd name="connsiteY4" fmla="*/ 560539 h 887414"/>
                <a:gd name="connsiteX5" fmla="*/ 2417037 w 2444281"/>
                <a:gd name="connsiteY5" fmla="*/ 633712 h 887414"/>
                <a:gd name="connsiteX6" fmla="*/ 2440390 w 2444281"/>
                <a:gd name="connsiteY6" fmla="*/ 783950 h 887414"/>
                <a:gd name="connsiteX7" fmla="*/ 2437276 w 2444281"/>
                <a:gd name="connsiteY7" fmla="*/ 790956 h 887414"/>
                <a:gd name="connsiteX8" fmla="*/ 2436497 w 2444281"/>
                <a:gd name="connsiteY8" fmla="*/ 804968 h 887414"/>
                <a:gd name="connsiteX9" fmla="*/ 2426378 w 2444281"/>
                <a:gd name="connsiteY9" fmla="*/ 889817 h 887414"/>
                <a:gd name="connsiteX10" fmla="*/ 25688 w 2444281"/>
                <a:gd name="connsiteY10" fmla="*/ 889817 h 887414"/>
                <a:gd name="connsiteX11" fmla="*/ 11676 w 2444281"/>
                <a:gd name="connsiteY11" fmla="*/ 861015 h 887414"/>
                <a:gd name="connsiteX12" fmla="*/ 7006 w 2444281"/>
                <a:gd name="connsiteY12" fmla="*/ 590120 h 887414"/>
                <a:gd name="connsiteX13" fmla="*/ 64610 w 2444281"/>
                <a:gd name="connsiteY13" fmla="*/ 179886 h 887414"/>
                <a:gd name="connsiteX14" fmla="*/ 100418 w 2444281"/>
                <a:gd name="connsiteY14" fmla="*/ 144077 h 887414"/>
                <a:gd name="connsiteX15" fmla="*/ 173591 w 2444281"/>
                <a:gd name="connsiteY15" fmla="*/ 136293 h 887414"/>
                <a:gd name="connsiteX16" fmla="*/ 433587 w 2444281"/>
                <a:gd name="connsiteY16" fmla="*/ 116832 h 887414"/>
                <a:gd name="connsiteX17" fmla="*/ 693584 w 2444281"/>
                <a:gd name="connsiteY17" fmla="*/ 98150 h 887414"/>
                <a:gd name="connsiteX18" fmla="*/ 890528 w 2444281"/>
                <a:gd name="connsiteY18" fmla="*/ 84138 h 887414"/>
                <a:gd name="connsiteX19" fmla="*/ 1139627 w 2444281"/>
                <a:gd name="connsiteY19" fmla="*/ 67013 h 887414"/>
                <a:gd name="connsiteX20" fmla="*/ 1435432 w 2444281"/>
                <a:gd name="connsiteY20" fmla="*/ 45995 h 887414"/>
                <a:gd name="connsiteX21" fmla="*/ 1561538 w 2444281"/>
                <a:gd name="connsiteY21" fmla="*/ 38211 h 887414"/>
                <a:gd name="connsiteX22" fmla="*/ 1602795 w 2444281"/>
                <a:gd name="connsiteY22" fmla="*/ 48330 h 887414"/>
                <a:gd name="connsiteX23" fmla="*/ 1679081 w 2444281"/>
                <a:gd name="connsiteY23" fmla="*/ 96593 h 887414"/>
                <a:gd name="connsiteX24" fmla="*/ 1718003 w 2444281"/>
                <a:gd name="connsiteY24" fmla="*/ 81803 h 887414"/>
                <a:gd name="connsiteX25" fmla="*/ 1731236 w 2444281"/>
                <a:gd name="connsiteY25" fmla="*/ 40546 h 887414"/>
                <a:gd name="connsiteX26" fmla="*/ 1748362 w 2444281"/>
                <a:gd name="connsiteY26" fmla="*/ 26534 h 887414"/>
                <a:gd name="connsiteX27" fmla="*/ 2004467 w 2444281"/>
                <a:gd name="connsiteY27" fmla="*/ 7073 h 887414"/>
                <a:gd name="connsiteX28" fmla="*/ 2102549 w 2444281"/>
                <a:gd name="connsiteY28" fmla="*/ 67 h 887414"/>
                <a:gd name="connsiteX29" fmla="*/ 2161710 w 2444281"/>
                <a:gd name="connsiteY29" fmla="*/ 55336 h 887414"/>
                <a:gd name="connsiteX30" fmla="*/ 2161710 w 2444281"/>
                <a:gd name="connsiteY30" fmla="*/ 55336 h 887414"/>
                <a:gd name="connsiteX31" fmla="*/ 2177279 w 2444281"/>
                <a:gd name="connsiteY31" fmla="*/ 126174 h 887414"/>
                <a:gd name="connsiteX32" fmla="*/ 2206081 w 2444281"/>
                <a:gd name="connsiteY32" fmla="*/ 253058 h 887414"/>
                <a:gd name="connsiteX33" fmla="*/ 2206081 w 2444281"/>
                <a:gd name="connsiteY33" fmla="*/ 253058 h 887414"/>
                <a:gd name="connsiteX34" fmla="*/ 2216201 w 2444281"/>
                <a:gd name="connsiteY34" fmla="*/ 281860 h 8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444281" h="887414">
                  <a:moveTo>
                    <a:pt x="2216201" y="281860"/>
                  </a:moveTo>
                  <a:cubicBezTo>
                    <a:pt x="2215422" y="283417"/>
                    <a:pt x="2215422" y="284974"/>
                    <a:pt x="2216979" y="285752"/>
                  </a:cubicBezTo>
                  <a:cubicBezTo>
                    <a:pt x="2257458" y="340243"/>
                    <a:pt x="2293265" y="398625"/>
                    <a:pt x="2327517" y="457786"/>
                  </a:cubicBezTo>
                  <a:cubicBezTo>
                    <a:pt x="2346978" y="491259"/>
                    <a:pt x="2369552" y="523175"/>
                    <a:pt x="2382007" y="560539"/>
                  </a:cubicBezTo>
                  <a:lnTo>
                    <a:pt x="2382007" y="560539"/>
                  </a:lnTo>
                  <a:cubicBezTo>
                    <a:pt x="2402246" y="580779"/>
                    <a:pt x="2406138" y="608802"/>
                    <a:pt x="2417037" y="633712"/>
                  </a:cubicBezTo>
                  <a:cubicBezTo>
                    <a:pt x="2438833" y="681197"/>
                    <a:pt x="2452066" y="731017"/>
                    <a:pt x="2440390" y="783950"/>
                  </a:cubicBezTo>
                  <a:cubicBezTo>
                    <a:pt x="2439611" y="787064"/>
                    <a:pt x="2438833" y="789399"/>
                    <a:pt x="2437276" y="790956"/>
                  </a:cubicBezTo>
                  <a:cubicBezTo>
                    <a:pt x="2437276" y="795627"/>
                    <a:pt x="2437276" y="800297"/>
                    <a:pt x="2436497" y="804968"/>
                  </a:cubicBezTo>
                  <a:cubicBezTo>
                    <a:pt x="2430270" y="832991"/>
                    <a:pt x="2437276" y="862572"/>
                    <a:pt x="2426378" y="889817"/>
                  </a:cubicBezTo>
                  <a:cubicBezTo>
                    <a:pt x="1626148" y="889817"/>
                    <a:pt x="825918" y="889817"/>
                    <a:pt x="25688" y="889817"/>
                  </a:cubicBezTo>
                  <a:cubicBezTo>
                    <a:pt x="16347" y="882032"/>
                    <a:pt x="14012" y="871913"/>
                    <a:pt x="11676" y="861015"/>
                  </a:cubicBezTo>
                  <a:cubicBezTo>
                    <a:pt x="-5449" y="770717"/>
                    <a:pt x="-778" y="680418"/>
                    <a:pt x="7006" y="590120"/>
                  </a:cubicBezTo>
                  <a:cubicBezTo>
                    <a:pt x="19461" y="452337"/>
                    <a:pt x="42035" y="316112"/>
                    <a:pt x="64610" y="179886"/>
                  </a:cubicBezTo>
                  <a:cubicBezTo>
                    <a:pt x="68502" y="157311"/>
                    <a:pt x="76286" y="147191"/>
                    <a:pt x="100418" y="144077"/>
                  </a:cubicBezTo>
                  <a:cubicBezTo>
                    <a:pt x="124549" y="140185"/>
                    <a:pt x="150238" y="143299"/>
                    <a:pt x="173591" y="136293"/>
                  </a:cubicBezTo>
                  <a:cubicBezTo>
                    <a:pt x="259997" y="128509"/>
                    <a:pt x="346403" y="123060"/>
                    <a:pt x="433587" y="116832"/>
                  </a:cubicBezTo>
                  <a:cubicBezTo>
                    <a:pt x="519994" y="110605"/>
                    <a:pt x="607178" y="105156"/>
                    <a:pt x="693584" y="98150"/>
                  </a:cubicBezTo>
                  <a:cubicBezTo>
                    <a:pt x="758973" y="93479"/>
                    <a:pt x="825140" y="88030"/>
                    <a:pt x="890528" y="84138"/>
                  </a:cubicBezTo>
                  <a:cubicBezTo>
                    <a:pt x="973820" y="79468"/>
                    <a:pt x="1056334" y="72461"/>
                    <a:pt x="1139627" y="67013"/>
                  </a:cubicBezTo>
                  <a:cubicBezTo>
                    <a:pt x="1238488" y="60007"/>
                    <a:pt x="1336571" y="52222"/>
                    <a:pt x="1435432" y="45995"/>
                  </a:cubicBezTo>
                  <a:cubicBezTo>
                    <a:pt x="1477467" y="43660"/>
                    <a:pt x="1518724" y="35875"/>
                    <a:pt x="1561538" y="38211"/>
                  </a:cubicBezTo>
                  <a:cubicBezTo>
                    <a:pt x="1577106" y="35097"/>
                    <a:pt x="1590340" y="40546"/>
                    <a:pt x="1602795" y="48330"/>
                  </a:cubicBezTo>
                  <a:cubicBezTo>
                    <a:pt x="1628483" y="63121"/>
                    <a:pt x="1653393" y="81025"/>
                    <a:pt x="1679081" y="96593"/>
                  </a:cubicBezTo>
                  <a:cubicBezTo>
                    <a:pt x="1705548" y="113719"/>
                    <a:pt x="1710219" y="111383"/>
                    <a:pt x="1718003" y="81803"/>
                  </a:cubicBezTo>
                  <a:cubicBezTo>
                    <a:pt x="1721895" y="67791"/>
                    <a:pt x="1725787" y="53779"/>
                    <a:pt x="1731236" y="40546"/>
                  </a:cubicBezTo>
                  <a:cubicBezTo>
                    <a:pt x="1735129" y="33540"/>
                    <a:pt x="1740577" y="28869"/>
                    <a:pt x="1748362" y="26534"/>
                  </a:cubicBezTo>
                  <a:cubicBezTo>
                    <a:pt x="1833211" y="17193"/>
                    <a:pt x="1918839" y="10187"/>
                    <a:pt x="2004467" y="7073"/>
                  </a:cubicBezTo>
                  <a:cubicBezTo>
                    <a:pt x="2037161" y="5516"/>
                    <a:pt x="2069855" y="846"/>
                    <a:pt x="2102549" y="67"/>
                  </a:cubicBezTo>
                  <a:cubicBezTo>
                    <a:pt x="2140693" y="-1490"/>
                    <a:pt x="2153926" y="24199"/>
                    <a:pt x="2161710" y="55336"/>
                  </a:cubicBezTo>
                  <a:lnTo>
                    <a:pt x="2161710" y="55336"/>
                  </a:lnTo>
                  <a:cubicBezTo>
                    <a:pt x="2171830" y="77911"/>
                    <a:pt x="2174944" y="102042"/>
                    <a:pt x="2177279" y="126174"/>
                  </a:cubicBezTo>
                  <a:cubicBezTo>
                    <a:pt x="2181171" y="169766"/>
                    <a:pt x="2196740" y="210244"/>
                    <a:pt x="2206081" y="253058"/>
                  </a:cubicBezTo>
                  <a:lnTo>
                    <a:pt x="2206081" y="253058"/>
                  </a:lnTo>
                  <a:cubicBezTo>
                    <a:pt x="2213865" y="260843"/>
                    <a:pt x="2212308" y="272519"/>
                    <a:pt x="2216201" y="281860"/>
                  </a:cubicBezTo>
                  <a:close/>
                </a:path>
              </a:pathLst>
            </a:custGeom>
            <a:solidFill>
              <a:srgbClr val="000000"/>
            </a:solidFill>
            <a:ln w="7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8">
              <a:extLst>
                <a:ext uri="{FF2B5EF4-FFF2-40B4-BE49-F238E27FC236}">
                  <a16:creationId xmlns:a16="http://schemas.microsoft.com/office/drawing/2014/main" id="{0087CF83-CCA4-4B30-B49D-6B5EA2ADCC07}"/>
                </a:ext>
              </a:extLst>
            </p:cNvPr>
            <p:cNvSpPr/>
            <p:nvPr/>
          </p:nvSpPr>
          <p:spPr>
            <a:xfrm>
              <a:off x="4568780" y="1022727"/>
              <a:ext cx="1299984" cy="1556867"/>
            </a:xfrm>
            <a:custGeom>
              <a:avLst/>
              <a:gdLst>
                <a:gd name="connsiteX0" fmla="*/ 1292132 w 1299984"/>
                <a:gd name="connsiteY0" fmla="*/ 412704 h 1556867"/>
                <a:gd name="connsiteX1" fmla="*/ 1081955 w 1299984"/>
                <a:gd name="connsiteY1" fmla="*/ 353543 h 1556867"/>
                <a:gd name="connsiteX2" fmla="*/ 898245 w 1299984"/>
                <a:gd name="connsiteY2" fmla="*/ 323184 h 1556867"/>
                <a:gd name="connsiteX3" fmla="*/ 718427 w 1299984"/>
                <a:gd name="connsiteY3" fmla="*/ 324741 h 1556867"/>
                <a:gd name="connsiteX4" fmla="*/ 569746 w 1299984"/>
                <a:gd name="connsiteY4" fmla="*/ 479650 h 1556867"/>
                <a:gd name="connsiteX5" fmla="*/ 542501 w 1299984"/>
                <a:gd name="connsiteY5" fmla="*/ 704617 h 1556867"/>
                <a:gd name="connsiteX6" fmla="*/ 480226 w 1299984"/>
                <a:gd name="connsiteY6" fmla="*/ 1003535 h 1556867"/>
                <a:gd name="connsiteX7" fmla="*/ 458430 w 1299984"/>
                <a:gd name="connsiteY7" fmla="*/ 1071259 h 1556867"/>
                <a:gd name="connsiteX8" fmla="*/ 431963 w 1299984"/>
                <a:gd name="connsiteY8" fmla="*/ 1089942 h 1556867"/>
                <a:gd name="connsiteX9" fmla="*/ 407054 w 1299984"/>
                <a:gd name="connsiteY9" fmla="*/ 1066589 h 1556867"/>
                <a:gd name="connsiteX10" fmla="*/ 399269 w 1299984"/>
                <a:gd name="connsiteY10" fmla="*/ 1015990 h 1556867"/>
                <a:gd name="connsiteX11" fmla="*/ 210888 w 1299984"/>
                <a:gd name="connsiteY11" fmla="*/ 861861 h 1556867"/>
                <a:gd name="connsiteX12" fmla="*/ 119811 w 1299984"/>
                <a:gd name="connsiteY12" fmla="*/ 924914 h 1556867"/>
                <a:gd name="connsiteX13" fmla="*/ 102686 w 1299984"/>
                <a:gd name="connsiteY13" fmla="*/ 1110959 h 1556867"/>
                <a:gd name="connsiteX14" fmla="*/ 159512 w 1299984"/>
                <a:gd name="connsiteY14" fmla="*/ 1204371 h 1556867"/>
                <a:gd name="connsiteX15" fmla="*/ 265379 w 1299984"/>
                <a:gd name="connsiteY15" fmla="*/ 1420776 h 1556867"/>
                <a:gd name="connsiteX16" fmla="*/ 260708 w 1299984"/>
                <a:gd name="connsiteY16" fmla="*/ 1560894 h 1556867"/>
                <a:gd name="connsiteX17" fmla="*/ 252924 w 1299984"/>
                <a:gd name="connsiteY17" fmla="*/ 1553110 h 1556867"/>
                <a:gd name="connsiteX18" fmla="*/ 230349 w 1299984"/>
                <a:gd name="connsiteY18" fmla="*/ 1531314 h 1556867"/>
                <a:gd name="connsiteX19" fmla="*/ 112027 w 1299984"/>
                <a:gd name="connsiteY19" fmla="*/ 1370178 h 1556867"/>
                <a:gd name="connsiteX20" fmla="*/ 40411 w 1299984"/>
                <a:gd name="connsiteY20" fmla="*/ 1192695 h 1556867"/>
                <a:gd name="connsiteX21" fmla="*/ 18615 w 1299984"/>
                <a:gd name="connsiteY21" fmla="*/ 1124971 h 1556867"/>
                <a:gd name="connsiteX22" fmla="*/ 11609 w 1299984"/>
                <a:gd name="connsiteY22" fmla="*/ 1061140 h 1556867"/>
                <a:gd name="connsiteX23" fmla="*/ 10831 w 1299984"/>
                <a:gd name="connsiteY23" fmla="*/ 872759 h 1556867"/>
                <a:gd name="connsiteX24" fmla="*/ 40411 w 1299984"/>
                <a:gd name="connsiteY24" fmla="*/ 703839 h 1556867"/>
                <a:gd name="connsiteX25" fmla="*/ 104243 w 1299984"/>
                <a:gd name="connsiteY25" fmla="*/ 485099 h 1556867"/>
                <a:gd name="connsiteX26" fmla="*/ 189870 w 1299984"/>
                <a:gd name="connsiteY26" fmla="*/ 306059 h 1556867"/>
                <a:gd name="connsiteX27" fmla="*/ 285618 w 1299984"/>
                <a:gd name="connsiteY27" fmla="*/ 190851 h 1556867"/>
                <a:gd name="connsiteX28" fmla="*/ 388371 w 1299984"/>
                <a:gd name="connsiteY28" fmla="*/ 109115 h 1556867"/>
                <a:gd name="connsiteX29" fmla="*/ 741002 w 1299984"/>
                <a:gd name="connsiteY29" fmla="*/ 135 h 1556867"/>
                <a:gd name="connsiteX30" fmla="*/ 1095967 w 1299984"/>
                <a:gd name="connsiteY30" fmla="*/ 96660 h 1556867"/>
                <a:gd name="connsiteX31" fmla="*/ 1294468 w 1299984"/>
                <a:gd name="connsiteY31" fmla="*/ 397136 h 1556867"/>
                <a:gd name="connsiteX32" fmla="*/ 1292132 w 1299984"/>
                <a:gd name="connsiteY32" fmla="*/ 412704 h 155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99984" h="1556867">
                  <a:moveTo>
                    <a:pt x="1292132" y="412704"/>
                  </a:moveTo>
                  <a:cubicBezTo>
                    <a:pt x="1232193" y="357436"/>
                    <a:pt x="1156685" y="355879"/>
                    <a:pt x="1081955" y="353543"/>
                  </a:cubicBezTo>
                  <a:cubicBezTo>
                    <a:pt x="1019681" y="351987"/>
                    <a:pt x="959741" y="332526"/>
                    <a:pt x="898245" y="323184"/>
                  </a:cubicBezTo>
                  <a:cubicBezTo>
                    <a:pt x="837527" y="313843"/>
                    <a:pt x="778366" y="313843"/>
                    <a:pt x="718427" y="324741"/>
                  </a:cubicBezTo>
                  <a:cubicBezTo>
                    <a:pt x="632799" y="341088"/>
                    <a:pt x="587650" y="397136"/>
                    <a:pt x="569746" y="479650"/>
                  </a:cubicBezTo>
                  <a:cubicBezTo>
                    <a:pt x="553399" y="553601"/>
                    <a:pt x="547950" y="629109"/>
                    <a:pt x="542501" y="704617"/>
                  </a:cubicBezTo>
                  <a:cubicBezTo>
                    <a:pt x="535495" y="807370"/>
                    <a:pt x="511364" y="906231"/>
                    <a:pt x="480226" y="1003535"/>
                  </a:cubicBezTo>
                  <a:cubicBezTo>
                    <a:pt x="473220" y="1026110"/>
                    <a:pt x="465436" y="1048685"/>
                    <a:pt x="458430" y="1071259"/>
                  </a:cubicBezTo>
                  <a:cubicBezTo>
                    <a:pt x="454538" y="1084493"/>
                    <a:pt x="448310" y="1093834"/>
                    <a:pt x="431963" y="1089942"/>
                  </a:cubicBezTo>
                  <a:cubicBezTo>
                    <a:pt x="418730" y="1086828"/>
                    <a:pt x="406275" y="1086828"/>
                    <a:pt x="407054" y="1066589"/>
                  </a:cubicBezTo>
                  <a:cubicBezTo>
                    <a:pt x="407054" y="1049463"/>
                    <a:pt x="401604" y="1033116"/>
                    <a:pt x="399269" y="1015990"/>
                  </a:cubicBezTo>
                  <a:cubicBezTo>
                    <a:pt x="383701" y="908567"/>
                    <a:pt x="284061" y="865753"/>
                    <a:pt x="210888" y="861861"/>
                  </a:cubicBezTo>
                  <a:cubicBezTo>
                    <a:pt x="163404" y="859525"/>
                    <a:pt x="135380" y="879765"/>
                    <a:pt x="119811" y="924914"/>
                  </a:cubicBezTo>
                  <a:cubicBezTo>
                    <a:pt x="99572" y="985632"/>
                    <a:pt x="87896" y="1047128"/>
                    <a:pt x="102686" y="1110959"/>
                  </a:cubicBezTo>
                  <a:cubicBezTo>
                    <a:pt x="111249" y="1148324"/>
                    <a:pt x="126039" y="1182575"/>
                    <a:pt x="159512" y="1204371"/>
                  </a:cubicBezTo>
                  <a:cubicBezTo>
                    <a:pt x="237355" y="1255748"/>
                    <a:pt x="266157" y="1331256"/>
                    <a:pt x="265379" y="1420776"/>
                  </a:cubicBezTo>
                  <a:cubicBezTo>
                    <a:pt x="264600" y="1467482"/>
                    <a:pt x="271606" y="1514188"/>
                    <a:pt x="260708" y="1560894"/>
                  </a:cubicBezTo>
                  <a:cubicBezTo>
                    <a:pt x="256037" y="1560115"/>
                    <a:pt x="254480" y="1556223"/>
                    <a:pt x="252924" y="1553110"/>
                  </a:cubicBezTo>
                  <a:cubicBezTo>
                    <a:pt x="249810" y="1541433"/>
                    <a:pt x="241247" y="1534427"/>
                    <a:pt x="230349" y="1531314"/>
                  </a:cubicBezTo>
                  <a:cubicBezTo>
                    <a:pt x="187535" y="1517302"/>
                    <a:pt x="129153" y="1410656"/>
                    <a:pt x="112027" y="1370178"/>
                  </a:cubicBezTo>
                  <a:cubicBezTo>
                    <a:pt x="87117" y="1311795"/>
                    <a:pt x="64543" y="1251856"/>
                    <a:pt x="40411" y="1192695"/>
                  </a:cubicBezTo>
                  <a:cubicBezTo>
                    <a:pt x="31848" y="1170120"/>
                    <a:pt x="21729" y="1149103"/>
                    <a:pt x="18615" y="1124971"/>
                  </a:cubicBezTo>
                  <a:cubicBezTo>
                    <a:pt x="16280" y="1102397"/>
                    <a:pt x="25621" y="1082936"/>
                    <a:pt x="11609" y="1061140"/>
                  </a:cubicBezTo>
                  <a:cubicBezTo>
                    <a:pt x="-10965" y="1026888"/>
                    <a:pt x="5382" y="911680"/>
                    <a:pt x="10831" y="872759"/>
                  </a:cubicBezTo>
                  <a:cubicBezTo>
                    <a:pt x="18615" y="816711"/>
                    <a:pt x="28735" y="759107"/>
                    <a:pt x="40411" y="703839"/>
                  </a:cubicBezTo>
                  <a:cubicBezTo>
                    <a:pt x="55980" y="629887"/>
                    <a:pt x="77776" y="556715"/>
                    <a:pt x="104243" y="485099"/>
                  </a:cubicBezTo>
                  <a:cubicBezTo>
                    <a:pt x="119811" y="444620"/>
                    <a:pt x="149392" y="328634"/>
                    <a:pt x="189870" y="306059"/>
                  </a:cubicBezTo>
                  <a:cubicBezTo>
                    <a:pt x="224122" y="287377"/>
                    <a:pt x="256816" y="220431"/>
                    <a:pt x="285618" y="190851"/>
                  </a:cubicBezTo>
                  <a:cubicBezTo>
                    <a:pt x="316755" y="158935"/>
                    <a:pt x="351006" y="132468"/>
                    <a:pt x="388371" y="109115"/>
                  </a:cubicBezTo>
                  <a:cubicBezTo>
                    <a:pt x="485675" y="48397"/>
                    <a:pt x="624236" y="-2979"/>
                    <a:pt x="741002" y="135"/>
                  </a:cubicBezTo>
                  <a:cubicBezTo>
                    <a:pt x="863994" y="4027"/>
                    <a:pt x="989322" y="32050"/>
                    <a:pt x="1095967" y="96660"/>
                  </a:cubicBezTo>
                  <a:cubicBezTo>
                    <a:pt x="1185487" y="151151"/>
                    <a:pt x="1331833" y="278814"/>
                    <a:pt x="1294468" y="397136"/>
                  </a:cubicBezTo>
                  <a:cubicBezTo>
                    <a:pt x="1293689" y="402585"/>
                    <a:pt x="1292911" y="407255"/>
                    <a:pt x="1292132" y="412704"/>
                  </a:cubicBezTo>
                  <a:close/>
                </a:path>
              </a:pathLst>
            </a:custGeom>
            <a:solidFill>
              <a:srgbClr val="89571E"/>
            </a:solidFill>
            <a:ln w="7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9">
              <a:extLst>
                <a:ext uri="{FF2B5EF4-FFF2-40B4-BE49-F238E27FC236}">
                  <a16:creationId xmlns:a16="http://schemas.microsoft.com/office/drawing/2014/main" id="{731211E7-4BA3-47B1-944A-26133E2EB8AF}"/>
                </a:ext>
              </a:extLst>
            </p:cNvPr>
            <p:cNvSpPr/>
            <p:nvPr/>
          </p:nvSpPr>
          <p:spPr>
            <a:xfrm>
              <a:off x="5098826" y="2631884"/>
              <a:ext cx="194608" cy="233530"/>
            </a:xfrm>
            <a:custGeom>
              <a:avLst/>
              <a:gdLst>
                <a:gd name="connsiteX0" fmla="*/ 98861 w 194608"/>
                <a:gd name="connsiteY0" fmla="*/ 212512 h 233530"/>
                <a:gd name="connsiteX1" fmla="*/ 88742 w 194608"/>
                <a:gd name="connsiteY1" fmla="*/ 211734 h 233530"/>
                <a:gd name="connsiteX2" fmla="*/ 66167 w 194608"/>
                <a:gd name="connsiteY2" fmla="*/ 205506 h 233530"/>
                <a:gd name="connsiteX3" fmla="*/ 60718 w 194608"/>
                <a:gd name="connsiteY3" fmla="*/ 200836 h 233530"/>
                <a:gd name="connsiteX4" fmla="*/ 9341 w 194608"/>
                <a:gd name="connsiteY4" fmla="*/ 28024 h 233530"/>
                <a:gd name="connsiteX5" fmla="*/ 0 w 194608"/>
                <a:gd name="connsiteY5" fmla="*/ 0 h 233530"/>
                <a:gd name="connsiteX6" fmla="*/ 31916 w 194608"/>
                <a:gd name="connsiteY6" fmla="*/ 49041 h 233530"/>
                <a:gd name="connsiteX7" fmla="*/ 198501 w 194608"/>
                <a:gd name="connsiteY7" fmla="*/ 233530 h 233530"/>
                <a:gd name="connsiteX8" fmla="*/ 195387 w 194608"/>
                <a:gd name="connsiteY8" fmla="*/ 236644 h 233530"/>
                <a:gd name="connsiteX9" fmla="*/ 175926 w 194608"/>
                <a:gd name="connsiteY9" fmla="*/ 234309 h 233530"/>
                <a:gd name="connsiteX10" fmla="*/ 175926 w 194608"/>
                <a:gd name="connsiteY10" fmla="*/ 233530 h 233530"/>
                <a:gd name="connsiteX11" fmla="*/ 150238 w 194608"/>
                <a:gd name="connsiteY11" fmla="*/ 228081 h 233530"/>
                <a:gd name="connsiteX12" fmla="*/ 131555 w 194608"/>
                <a:gd name="connsiteY12" fmla="*/ 223410 h 233530"/>
                <a:gd name="connsiteX13" fmla="*/ 131555 w 194608"/>
                <a:gd name="connsiteY13" fmla="*/ 222632 h 233530"/>
                <a:gd name="connsiteX14" fmla="*/ 98861 w 194608"/>
                <a:gd name="connsiteY14" fmla="*/ 212512 h 23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4608" h="233530">
                  <a:moveTo>
                    <a:pt x="98861" y="212512"/>
                  </a:moveTo>
                  <a:cubicBezTo>
                    <a:pt x="95747" y="212512"/>
                    <a:pt x="91855" y="211734"/>
                    <a:pt x="88742" y="211734"/>
                  </a:cubicBezTo>
                  <a:cubicBezTo>
                    <a:pt x="82514" y="204728"/>
                    <a:pt x="73173" y="207842"/>
                    <a:pt x="66167" y="205506"/>
                  </a:cubicBezTo>
                  <a:cubicBezTo>
                    <a:pt x="63832" y="204728"/>
                    <a:pt x="62275" y="203171"/>
                    <a:pt x="60718" y="200836"/>
                  </a:cubicBezTo>
                  <a:cubicBezTo>
                    <a:pt x="46706" y="142453"/>
                    <a:pt x="27245" y="85628"/>
                    <a:pt x="9341" y="28024"/>
                  </a:cubicBezTo>
                  <a:cubicBezTo>
                    <a:pt x="7006" y="19461"/>
                    <a:pt x="3892" y="10898"/>
                    <a:pt x="0" y="0"/>
                  </a:cubicBezTo>
                  <a:cubicBezTo>
                    <a:pt x="20239" y="13233"/>
                    <a:pt x="23353" y="33473"/>
                    <a:pt x="31916" y="49041"/>
                  </a:cubicBezTo>
                  <a:cubicBezTo>
                    <a:pt x="72394" y="124549"/>
                    <a:pt x="127663" y="185267"/>
                    <a:pt x="198501" y="233530"/>
                  </a:cubicBezTo>
                  <a:cubicBezTo>
                    <a:pt x="197722" y="234309"/>
                    <a:pt x="196944" y="235865"/>
                    <a:pt x="195387" y="236644"/>
                  </a:cubicBezTo>
                  <a:cubicBezTo>
                    <a:pt x="188381" y="240536"/>
                    <a:pt x="182153" y="238979"/>
                    <a:pt x="175926" y="234309"/>
                  </a:cubicBezTo>
                  <a:lnTo>
                    <a:pt x="175926" y="233530"/>
                  </a:lnTo>
                  <a:cubicBezTo>
                    <a:pt x="168142" y="226524"/>
                    <a:pt x="158801" y="228859"/>
                    <a:pt x="150238" y="228081"/>
                  </a:cubicBezTo>
                  <a:cubicBezTo>
                    <a:pt x="143232" y="228081"/>
                    <a:pt x="137004" y="228081"/>
                    <a:pt x="131555" y="223410"/>
                  </a:cubicBezTo>
                  <a:lnTo>
                    <a:pt x="131555" y="222632"/>
                  </a:lnTo>
                  <a:cubicBezTo>
                    <a:pt x="122214" y="216404"/>
                    <a:pt x="108981" y="221075"/>
                    <a:pt x="98861" y="212512"/>
                  </a:cubicBezTo>
                  <a:close/>
                </a:path>
              </a:pathLst>
            </a:custGeom>
            <a:solidFill>
              <a:srgbClr val="E3B786"/>
            </a:solidFill>
            <a:ln w="7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" name="Graphic 24">
              <a:extLst>
                <a:ext uri="{FF2B5EF4-FFF2-40B4-BE49-F238E27FC236}">
                  <a16:creationId xmlns:a16="http://schemas.microsoft.com/office/drawing/2014/main" id="{558B59EC-7666-4143-BC9E-A30608A5CC22}"/>
                </a:ext>
              </a:extLst>
            </p:cNvPr>
            <p:cNvGrpSpPr/>
            <p:nvPr/>
          </p:nvGrpSpPr>
          <p:grpSpPr>
            <a:xfrm>
              <a:off x="3822070" y="2993077"/>
              <a:ext cx="4040070" cy="2506556"/>
              <a:chOff x="3822070" y="2993077"/>
              <a:chExt cx="4040070" cy="2506556"/>
            </a:xfrm>
            <a:solidFill>
              <a:srgbClr val="A1C1E2"/>
            </a:solidFill>
          </p:grpSpPr>
          <p:sp>
            <p:nvSpPr>
              <p:cNvPr id="22" name="Freeform: Shape 22">
                <a:extLst>
                  <a:ext uri="{FF2B5EF4-FFF2-40B4-BE49-F238E27FC236}">
                    <a16:creationId xmlns:a16="http://schemas.microsoft.com/office/drawing/2014/main" id="{2109FE50-7413-4788-92A6-3DBF622C8FA6}"/>
                  </a:ext>
                </a:extLst>
              </p:cNvPr>
              <p:cNvSpPr/>
              <p:nvPr/>
            </p:nvSpPr>
            <p:spPr>
              <a:xfrm>
                <a:off x="5752399" y="3005226"/>
                <a:ext cx="155687" cy="303589"/>
              </a:xfrm>
              <a:custGeom>
                <a:avLst/>
                <a:gdLst>
                  <a:gd name="connsiteX0" fmla="*/ 56359 w 155686"/>
                  <a:gd name="connsiteY0" fmla="*/ 86713 h 303589"/>
                  <a:gd name="connsiteX1" fmla="*/ 11210 w 155686"/>
                  <a:gd name="connsiteY1" fmla="*/ 1085 h 303589"/>
                  <a:gd name="connsiteX2" fmla="*/ 5761 w 155686"/>
                  <a:gd name="connsiteY2" fmla="*/ 1863 h 303589"/>
                  <a:gd name="connsiteX3" fmla="*/ 16659 w 155686"/>
                  <a:gd name="connsiteY3" fmla="*/ 83599 h 303589"/>
                  <a:gd name="connsiteX4" fmla="*/ 312 w 155686"/>
                  <a:gd name="connsiteY4" fmla="*/ 100725 h 303589"/>
                  <a:gd name="connsiteX5" fmla="*/ 42347 w 155686"/>
                  <a:gd name="connsiteY5" fmla="*/ 163778 h 303589"/>
                  <a:gd name="connsiteX6" fmla="*/ 54802 w 155686"/>
                  <a:gd name="connsiteY6" fmla="*/ 290662 h 303589"/>
                  <a:gd name="connsiteX7" fmla="*/ 64143 w 155686"/>
                  <a:gd name="connsiteY7" fmla="*/ 309345 h 303589"/>
                  <a:gd name="connsiteX8" fmla="*/ 92167 w 155686"/>
                  <a:gd name="connsiteY8" fmla="*/ 262639 h 303589"/>
                  <a:gd name="connsiteX9" fmla="*/ 139651 w 155686"/>
                  <a:gd name="connsiteY9" fmla="*/ 249405 h 303589"/>
                  <a:gd name="connsiteX10" fmla="*/ 149771 w 155686"/>
                  <a:gd name="connsiteY10" fmla="*/ 224495 h 303589"/>
                  <a:gd name="connsiteX11" fmla="*/ 56359 w 155686"/>
                  <a:gd name="connsiteY11" fmla="*/ 86713 h 303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686" h="303589">
                    <a:moveTo>
                      <a:pt x="56359" y="86713"/>
                    </a:moveTo>
                    <a:cubicBezTo>
                      <a:pt x="39233" y="59468"/>
                      <a:pt x="18994" y="33001"/>
                      <a:pt x="11210" y="1085"/>
                    </a:cubicBezTo>
                    <a:cubicBezTo>
                      <a:pt x="9653" y="-472"/>
                      <a:pt x="7317" y="-472"/>
                      <a:pt x="5761" y="1863"/>
                    </a:cubicBezTo>
                    <a:cubicBezTo>
                      <a:pt x="-9808" y="31444"/>
                      <a:pt x="10431" y="57911"/>
                      <a:pt x="16659" y="83599"/>
                    </a:cubicBezTo>
                    <a:cubicBezTo>
                      <a:pt x="22886" y="108509"/>
                      <a:pt x="14323" y="102282"/>
                      <a:pt x="312" y="100725"/>
                    </a:cubicBezTo>
                    <a:cubicBezTo>
                      <a:pt x="21329" y="117072"/>
                      <a:pt x="43904" y="132640"/>
                      <a:pt x="42347" y="163778"/>
                    </a:cubicBezTo>
                    <a:cubicBezTo>
                      <a:pt x="40790" y="206592"/>
                      <a:pt x="54023" y="247848"/>
                      <a:pt x="54802" y="290662"/>
                    </a:cubicBezTo>
                    <a:cubicBezTo>
                      <a:pt x="54802" y="297668"/>
                      <a:pt x="50910" y="308566"/>
                      <a:pt x="64143" y="309345"/>
                    </a:cubicBezTo>
                    <a:cubicBezTo>
                      <a:pt x="53245" y="281321"/>
                      <a:pt x="63365" y="267309"/>
                      <a:pt x="92167" y="262639"/>
                    </a:cubicBezTo>
                    <a:cubicBezTo>
                      <a:pt x="108514" y="260303"/>
                      <a:pt x="123304" y="252519"/>
                      <a:pt x="139651" y="249405"/>
                    </a:cubicBezTo>
                    <a:cubicBezTo>
                      <a:pt x="158334" y="246292"/>
                      <a:pt x="160669" y="239286"/>
                      <a:pt x="149771" y="224495"/>
                    </a:cubicBezTo>
                    <a:cubicBezTo>
                      <a:pt x="118634" y="178568"/>
                      <a:pt x="85939" y="133419"/>
                      <a:pt x="56359" y="86713"/>
                    </a:cubicBez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3">
                <a:extLst>
                  <a:ext uri="{FF2B5EF4-FFF2-40B4-BE49-F238E27FC236}">
                    <a16:creationId xmlns:a16="http://schemas.microsoft.com/office/drawing/2014/main" id="{4C24E29A-FBE1-45E6-BDB1-278FBCB089A4}"/>
                  </a:ext>
                </a:extLst>
              </p:cNvPr>
              <p:cNvSpPr/>
              <p:nvPr/>
            </p:nvSpPr>
            <p:spPr>
              <a:xfrm>
                <a:off x="6914912" y="3319241"/>
                <a:ext cx="350295" cy="412570"/>
              </a:xfrm>
              <a:custGeom>
                <a:avLst/>
                <a:gdLst>
                  <a:gd name="connsiteX0" fmla="*/ 0 w 350295"/>
                  <a:gd name="connsiteY0" fmla="*/ 411013 h 412569"/>
                  <a:gd name="connsiteX1" fmla="*/ 4670 w 350295"/>
                  <a:gd name="connsiteY1" fmla="*/ 416462 h 412569"/>
                  <a:gd name="connsiteX2" fmla="*/ 14790 w 350295"/>
                  <a:gd name="connsiteY2" fmla="*/ 414127 h 412569"/>
                  <a:gd name="connsiteX3" fmla="*/ 25688 w 350295"/>
                  <a:gd name="connsiteY3" fmla="*/ 411791 h 412569"/>
                  <a:gd name="connsiteX4" fmla="*/ 243650 w 350295"/>
                  <a:gd name="connsiteY4" fmla="*/ 267781 h 412569"/>
                  <a:gd name="connsiteX5" fmla="*/ 341732 w 350295"/>
                  <a:gd name="connsiteY5" fmla="*/ 51377 h 412569"/>
                  <a:gd name="connsiteX6" fmla="*/ 352630 w 350295"/>
                  <a:gd name="connsiteY6" fmla="*/ 0 h 412569"/>
                  <a:gd name="connsiteX7" fmla="*/ 0 w 350295"/>
                  <a:gd name="connsiteY7" fmla="*/ 411013 h 41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295" h="412569">
                    <a:moveTo>
                      <a:pt x="0" y="411013"/>
                    </a:moveTo>
                    <a:cubicBezTo>
                      <a:pt x="1557" y="412570"/>
                      <a:pt x="3114" y="414127"/>
                      <a:pt x="4670" y="416462"/>
                    </a:cubicBezTo>
                    <a:cubicBezTo>
                      <a:pt x="7784" y="415684"/>
                      <a:pt x="11677" y="414905"/>
                      <a:pt x="14790" y="414127"/>
                    </a:cubicBezTo>
                    <a:cubicBezTo>
                      <a:pt x="18682" y="413348"/>
                      <a:pt x="21796" y="411791"/>
                      <a:pt x="25688" y="411791"/>
                    </a:cubicBezTo>
                    <a:cubicBezTo>
                      <a:pt x="125328" y="404785"/>
                      <a:pt x="193830" y="350295"/>
                      <a:pt x="243650" y="267781"/>
                    </a:cubicBezTo>
                    <a:cubicBezTo>
                      <a:pt x="284907" y="199279"/>
                      <a:pt x="312152" y="125328"/>
                      <a:pt x="341732" y="51377"/>
                    </a:cubicBezTo>
                    <a:cubicBezTo>
                      <a:pt x="347181" y="37365"/>
                      <a:pt x="358858" y="21796"/>
                      <a:pt x="352630" y="0"/>
                    </a:cubicBezTo>
                    <a:cubicBezTo>
                      <a:pt x="233530" y="138561"/>
                      <a:pt x="116765" y="274787"/>
                      <a:pt x="0" y="411013"/>
                    </a:cubicBez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4">
                <a:extLst>
                  <a:ext uri="{FF2B5EF4-FFF2-40B4-BE49-F238E27FC236}">
                    <a16:creationId xmlns:a16="http://schemas.microsoft.com/office/drawing/2014/main" id="{09258655-868B-4203-BC05-37F5E69917E7}"/>
                  </a:ext>
                </a:extLst>
              </p:cNvPr>
              <p:cNvSpPr/>
              <p:nvPr/>
            </p:nvSpPr>
            <p:spPr>
              <a:xfrm>
                <a:off x="6549479" y="3486024"/>
                <a:ext cx="179040" cy="256883"/>
              </a:xfrm>
              <a:custGeom>
                <a:avLst/>
                <a:gdLst>
                  <a:gd name="connsiteX0" fmla="*/ 169267 w 179039"/>
                  <a:gd name="connsiteY0" fmla="*/ 3694 h 256883"/>
                  <a:gd name="connsiteX1" fmla="*/ 26814 w 179039"/>
                  <a:gd name="connsiteY1" fmla="*/ 51178 h 256883"/>
                  <a:gd name="connsiteX2" fmla="*/ 1125 w 179039"/>
                  <a:gd name="connsiteY2" fmla="*/ 83873 h 256883"/>
                  <a:gd name="connsiteX3" fmla="*/ 7353 w 179039"/>
                  <a:gd name="connsiteY3" fmla="*/ 144590 h 256883"/>
                  <a:gd name="connsiteX4" fmla="*/ 22922 w 179039"/>
                  <a:gd name="connsiteY4" fmla="*/ 232553 h 256883"/>
                  <a:gd name="connsiteX5" fmla="*/ 71184 w 179039"/>
                  <a:gd name="connsiteY5" fmla="*/ 242673 h 256883"/>
                  <a:gd name="connsiteX6" fmla="*/ 92202 w 179039"/>
                  <a:gd name="connsiteY6" fmla="*/ 210757 h 256883"/>
                  <a:gd name="connsiteX7" fmla="*/ 181722 w 179039"/>
                  <a:gd name="connsiteY7" fmla="*/ 15370 h 256883"/>
                  <a:gd name="connsiteX8" fmla="*/ 184057 w 179039"/>
                  <a:gd name="connsiteY8" fmla="*/ 2915 h 256883"/>
                  <a:gd name="connsiteX9" fmla="*/ 169267 w 179039"/>
                  <a:gd name="connsiteY9" fmla="*/ 3694 h 256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039" h="256883">
                    <a:moveTo>
                      <a:pt x="169267" y="3694"/>
                    </a:moveTo>
                    <a:cubicBezTo>
                      <a:pt x="121783" y="20041"/>
                      <a:pt x="74298" y="36388"/>
                      <a:pt x="26814" y="51178"/>
                    </a:cubicBezTo>
                    <a:cubicBezTo>
                      <a:pt x="6574" y="57406"/>
                      <a:pt x="-3545" y="65968"/>
                      <a:pt x="1125" y="83873"/>
                    </a:cubicBezTo>
                    <a:cubicBezTo>
                      <a:pt x="3461" y="107226"/>
                      <a:pt x="4239" y="125908"/>
                      <a:pt x="7353" y="144590"/>
                    </a:cubicBezTo>
                    <a:cubicBezTo>
                      <a:pt x="12023" y="174171"/>
                      <a:pt x="12802" y="204530"/>
                      <a:pt x="22922" y="232553"/>
                    </a:cubicBezTo>
                    <a:cubicBezTo>
                      <a:pt x="33820" y="263691"/>
                      <a:pt x="50167" y="267583"/>
                      <a:pt x="71184" y="242673"/>
                    </a:cubicBezTo>
                    <a:cubicBezTo>
                      <a:pt x="78969" y="233332"/>
                      <a:pt x="85975" y="221655"/>
                      <a:pt x="92202" y="210757"/>
                    </a:cubicBezTo>
                    <a:cubicBezTo>
                      <a:pt x="127232" y="147704"/>
                      <a:pt x="152920" y="80759"/>
                      <a:pt x="181722" y="15370"/>
                    </a:cubicBezTo>
                    <a:cubicBezTo>
                      <a:pt x="183279" y="11478"/>
                      <a:pt x="187171" y="6808"/>
                      <a:pt x="184057" y="2915"/>
                    </a:cubicBezTo>
                    <a:cubicBezTo>
                      <a:pt x="179387" y="-3312"/>
                      <a:pt x="173938" y="2137"/>
                      <a:pt x="169267" y="3694"/>
                    </a:cubicBez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5">
                <a:extLst>
                  <a:ext uri="{FF2B5EF4-FFF2-40B4-BE49-F238E27FC236}">
                    <a16:creationId xmlns:a16="http://schemas.microsoft.com/office/drawing/2014/main" id="{3BFF6E06-641A-4DB7-90BD-840E1426B5CE}"/>
                  </a:ext>
                </a:extLst>
              </p:cNvPr>
              <p:cNvSpPr/>
              <p:nvPr/>
            </p:nvSpPr>
            <p:spPr>
              <a:xfrm>
                <a:off x="7708914" y="3041340"/>
                <a:ext cx="155687" cy="233530"/>
              </a:xfrm>
              <a:custGeom>
                <a:avLst/>
                <a:gdLst>
                  <a:gd name="connsiteX0" fmla="*/ 151795 w 155686"/>
                  <a:gd name="connsiteY0" fmla="*/ 205506 h 233530"/>
                  <a:gd name="connsiteX1" fmla="*/ 7006 w 155686"/>
                  <a:gd name="connsiteY1" fmla="*/ 0 h 233530"/>
                  <a:gd name="connsiteX2" fmla="*/ 0 w 155686"/>
                  <a:gd name="connsiteY2" fmla="*/ 3114 h 233530"/>
                  <a:gd name="connsiteX3" fmla="*/ 21796 w 155686"/>
                  <a:gd name="connsiteY3" fmla="*/ 180596 h 233530"/>
                  <a:gd name="connsiteX4" fmla="*/ 32694 w 155686"/>
                  <a:gd name="connsiteY4" fmla="*/ 209399 h 233530"/>
                  <a:gd name="connsiteX5" fmla="*/ 126106 w 155686"/>
                  <a:gd name="connsiteY5" fmla="*/ 238200 h 233530"/>
                  <a:gd name="connsiteX6" fmla="*/ 151795 w 155686"/>
                  <a:gd name="connsiteY6" fmla="*/ 205506 h 233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686" h="233530">
                    <a:moveTo>
                      <a:pt x="151795" y="205506"/>
                    </a:moveTo>
                    <a:cubicBezTo>
                      <a:pt x="115986" y="127663"/>
                      <a:pt x="58383" y="66167"/>
                      <a:pt x="7006" y="0"/>
                    </a:cubicBezTo>
                    <a:cubicBezTo>
                      <a:pt x="4670" y="778"/>
                      <a:pt x="2335" y="2335"/>
                      <a:pt x="0" y="3114"/>
                    </a:cubicBezTo>
                    <a:cubicBezTo>
                      <a:pt x="7006" y="62275"/>
                      <a:pt x="14012" y="121435"/>
                      <a:pt x="21796" y="180596"/>
                    </a:cubicBezTo>
                    <a:cubicBezTo>
                      <a:pt x="23353" y="190716"/>
                      <a:pt x="19461" y="203949"/>
                      <a:pt x="32694" y="209399"/>
                    </a:cubicBezTo>
                    <a:cubicBezTo>
                      <a:pt x="63053" y="221854"/>
                      <a:pt x="93412" y="235087"/>
                      <a:pt x="126106" y="238200"/>
                    </a:cubicBezTo>
                    <a:cubicBezTo>
                      <a:pt x="152573" y="240536"/>
                      <a:pt x="161914" y="228081"/>
                      <a:pt x="151795" y="205506"/>
                    </a:cubicBez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6">
                <a:extLst>
                  <a:ext uri="{FF2B5EF4-FFF2-40B4-BE49-F238E27FC236}">
                    <a16:creationId xmlns:a16="http://schemas.microsoft.com/office/drawing/2014/main" id="{CD630746-CDF2-4BEB-B1B4-EA1CBD643A70}"/>
                  </a:ext>
                </a:extLst>
              </p:cNvPr>
              <p:cNvSpPr/>
              <p:nvPr/>
            </p:nvSpPr>
            <p:spPr>
              <a:xfrm>
                <a:off x="4875416" y="4489227"/>
                <a:ext cx="786218" cy="482629"/>
              </a:xfrm>
              <a:custGeom>
                <a:avLst/>
                <a:gdLst>
                  <a:gd name="connsiteX0" fmla="*/ 787775 w 786217"/>
                  <a:gd name="connsiteY0" fmla="*/ 487299 h 482628"/>
                  <a:gd name="connsiteX1" fmla="*/ 0 w 786217"/>
                  <a:gd name="connsiteY1" fmla="*/ 0 h 482628"/>
                  <a:gd name="connsiteX2" fmla="*/ 787775 w 786217"/>
                  <a:gd name="connsiteY2" fmla="*/ 487299 h 482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6217" h="482628">
                    <a:moveTo>
                      <a:pt x="787775" y="487299"/>
                    </a:moveTo>
                    <a:cubicBezTo>
                      <a:pt x="523886" y="323828"/>
                      <a:pt x="265446" y="164249"/>
                      <a:pt x="0" y="0"/>
                    </a:cubicBezTo>
                    <a:cubicBezTo>
                      <a:pt x="190716" y="284128"/>
                      <a:pt x="460054" y="426582"/>
                      <a:pt x="787775" y="487299"/>
                    </a:cubicBez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7">
                <a:extLst>
                  <a:ext uri="{FF2B5EF4-FFF2-40B4-BE49-F238E27FC236}">
                    <a16:creationId xmlns:a16="http://schemas.microsoft.com/office/drawing/2014/main" id="{46BF8CA3-DF95-42F8-B8F2-6415805FFE5A}"/>
                  </a:ext>
                </a:extLst>
              </p:cNvPr>
              <p:cNvSpPr/>
              <p:nvPr/>
            </p:nvSpPr>
            <p:spPr>
              <a:xfrm>
                <a:off x="5015976" y="5311836"/>
                <a:ext cx="358079" cy="186824"/>
              </a:xfrm>
              <a:custGeom>
                <a:avLst/>
                <a:gdLst>
                  <a:gd name="connsiteX0" fmla="*/ 344403 w 358079"/>
                  <a:gd name="connsiteY0" fmla="*/ 9536 h 186824"/>
                  <a:gd name="connsiteX1" fmla="*/ 325721 w 358079"/>
                  <a:gd name="connsiteY1" fmla="*/ 5643 h 186824"/>
                  <a:gd name="connsiteX2" fmla="*/ 175483 w 358079"/>
                  <a:gd name="connsiteY2" fmla="*/ 195 h 186824"/>
                  <a:gd name="connsiteX3" fmla="*/ 14348 w 358079"/>
                  <a:gd name="connsiteY3" fmla="*/ 5643 h 186824"/>
                  <a:gd name="connsiteX4" fmla="*/ 2671 w 358079"/>
                  <a:gd name="connsiteY4" fmla="*/ 21212 h 186824"/>
                  <a:gd name="connsiteX5" fmla="*/ 75065 w 358079"/>
                  <a:gd name="connsiteY5" fmla="*/ 177678 h 186824"/>
                  <a:gd name="connsiteX6" fmla="*/ 103089 w 358079"/>
                  <a:gd name="connsiteY6" fmla="*/ 186240 h 186824"/>
                  <a:gd name="connsiteX7" fmla="*/ 265782 w 358079"/>
                  <a:gd name="connsiteY7" fmla="*/ 106840 h 186824"/>
                  <a:gd name="connsiteX8" fmla="*/ 352966 w 358079"/>
                  <a:gd name="connsiteY8" fmla="*/ 50793 h 186824"/>
                  <a:gd name="connsiteX9" fmla="*/ 344403 w 358079"/>
                  <a:gd name="connsiteY9" fmla="*/ 9536 h 186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8079" h="186824">
                    <a:moveTo>
                      <a:pt x="344403" y="9536"/>
                    </a:moveTo>
                    <a:cubicBezTo>
                      <a:pt x="338954" y="7200"/>
                      <a:pt x="331948" y="7200"/>
                      <a:pt x="325721" y="5643"/>
                    </a:cubicBezTo>
                    <a:cubicBezTo>
                      <a:pt x="275123" y="-3697"/>
                      <a:pt x="223746" y="1751"/>
                      <a:pt x="175483" y="195"/>
                    </a:cubicBezTo>
                    <a:cubicBezTo>
                      <a:pt x="120215" y="973"/>
                      <a:pt x="67281" y="-2141"/>
                      <a:pt x="14348" y="5643"/>
                    </a:cubicBezTo>
                    <a:cubicBezTo>
                      <a:pt x="3449" y="7200"/>
                      <a:pt x="-4335" y="7200"/>
                      <a:pt x="2671" y="21212"/>
                    </a:cubicBezTo>
                    <a:cubicBezTo>
                      <a:pt x="26802" y="73367"/>
                      <a:pt x="51712" y="125522"/>
                      <a:pt x="75065" y="177678"/>
                    </a:cubicBezTo>
                    <a:cubicBezTo>
                      <a:pt x="81293" y="191689"/>
                      <a:pt x="89077" y="193246"/>
                      <a:pt x="103089" y="186240"/>
                    </a:cubicBezTo>
                    <a:cubicBezTo>
                      <a:pt x="156801" y="158995"/>
                      <a:pt x="212070" y="134864"/>
                      <a:pt x="265782" y="106840"/>
                    </a:cubicBezTo>
                    <a:cubicBezTo>
                      <a:pt x="296140" y="90493"/>
                      <a:pt x="327278" y="74146"/>
                      <a:pt x="352966" y="50793"/>
                    </a:cubicBezTo>
                    <a:cubicBezTo>
                      <a:pt x="372427" y="33667"/>
                      <a:pt x="369313" y="18877"/>
                      <a:pt x="344403" y="9536"/>
                    </a:cubicBez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8">
                <a:extLst>
                  <a:ext uri="{FF2B5EF4-FFF2-40B4-BE49-F238E27FC236}">
                    <a16:creationId xmlns:a16="http://schemas.microsoft.com/office/drawing/2014/main" id="{4D250E64-8BFE-4C37-A98F-47A312A93822}"/>
                  </a:ext>
                </a:extLst>
              </p:cNvPr>
              <p:cNvSpPr/>
              <p:nvPr/>
            </p:nvSpPr>
            <p:spPr>
              <a:xfrm>
                <a:off x="4701046" y="3246847"/>
                <a:ext cx="653884" cy="311373"/>
              </a:xfrm>
              <a:custGeom>
                <a:avLst/>
                <a:gdLst>
                  <a:gd name="connsiteX0" fmla="*/ 658555 w 653884"/>
                  <a:gd name="connsiteY0" fmla="*/ 314487 h 311373"/>
                  <a:gd name="connsiteX1" fmla="*/ 0 w 653884"/>
                  <a:gd name="connsiteY1" fmla="*/ 0 h 311373"/>
                  <a:gd name="connsiteX2" fmla="*/ 293469 w 653884"/>
                  <a:gd name="connsiteY2" fmla="*/ 234309 h 311373"/>
                  <a:gd name="connsiteX3" fmla="*/ 658555 w 653884"/>
                  <a:gd name="connsiteY3" fmla="*/ 314487 h 311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3884" h="311373">
                    <a:moveTo>
                      <a:pt x="658555" y="314487"/>
                    </a:moveTo>
                    <a:cubicBezTo>
                      <a:pt x="438258" y="209399"/>
                      <a:pt x="218740" y="105089"/>
                      <a:pt x="0" y="0"/>
                    </a:cubicBezTo>
                    <a:cubicBezTo>
                      <a:pt x="83292" y="97304"/>
                      <a:pt x="177483" y="179818"/>
                      <a:pt x="293469" y="234309"/>
                    </a:cubicBezTo>
                    <a:cubicBezTo>
                      <a:pt x="375205" y="273230"/>
                      <a:pt x="607178" y="325385"/>
                      <a:pt x="658555" y="314487"/>
                    </a:cubicBez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9">
                <a:extLst>
                  <a:ext uri="{FF2B5EF4-FFF2-40B4-BE49-F238E27FC236}">
                    <a16:creationId xmlns:a16="http://schemas.microsoft.com/office/drawing/2014/main" id="{A234C2F5-36FF-407A-AE07-B3BE5765F46B}"/>
                  </a:ext>
                </a:extLst>
              </p:cNvPr>
              <p:cNvSpPr/>
              <p:nvPr/>
            </p:nvSpPr>
            <p:spPr>
              <a:xfrm>
                <a:off x="4224645" y="3545765"/>
                <a:ext cx="210177" cy="731728"/>
              </a:xfrm>
              <a:custGeom>
                <a:avLst/>
                <a:gdLst>
                  <a:gd name="connsiteX0" fmla="*/ 211734 w 210177"/>
                  <a:gd name="connsiteY0" fmla="*/ 27245 h 731727"/>
                  <a:gd name="connsiteX1" fmla="*/ 200836 w 210177"/>
                  <a:gd name="connsiteY1" fmla="*/ 0 h 731727"/>
                  <a:gd name="connsiteX2" fmla="*/ 0 w 210177"/>
                  <a:gd name="connsiteY2" fmla="*/ 735620 h 731727"/>
                  <a:gd name="connsiteX3" fmla="*/ 18682 w 210177"/>
                  <a:gd name="connsiteY3" fmla="*/ 718494 h 731727"/>
                  <a:gd name="connsiteX4" fmla="*/ 68502 w 210177"/>
                  <a:gd name="connsiteY4" fmla="*/ 627417 h 731727"/>
                  <a:gd name="connsiteX5" fmla="*/ 189938 w 210177"/>
                  <a:gd name="connsiteY5" fmla="*/ 338619 h 731727"/>
                  <a:gd name="connsiteX6" fmla="*/ 214069 w 210177"/>
                  <a:gd name="connsiteY6" fmla="*/ 171255 h 731727"/>
                  <a:gd name="connsiteX7" fmla="*/ 211734 w 210177"/>
                  <a:gd name="connsiteY7" fmla="*/ 27245 h 731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177" h="731727">
                    <a:moveTo>
                      <a:pt x="211734" y="27245"/>
                    </a:moveTo>
                    <a:cubicBezTo>
                      <a:pt x="212512" y="17904"/>
                      <a:pt x="211734" y="9341"/>
                      <a:pt x="200836" y="0"/>
                    </a:cubicBezTo>
                    <a:cubicBezTo>
                      <a:pt x="133891" y="245207"/>
                      <a:pt x="67724" y="489635"/>
                      <a:pt x="0" y="735620"/>
                    </a:cubicBezTo>
                    <a:cubicBezTo>
                      <a:pt x="14790" y="733285"/>
                      <a:pt x="14790" y="724722"/>
                      <a:pt x="18682" y="718494"/>
                    </a:cubicBezTo>
                    <a:cubicBezTo>
                      <a:pt x="35808" y="688136"/>
                      <a:pt x="52155" y="657776"/>
                      <a:pt x="68502" y="627417"/>
                    </a:cubicBezTo>
                    <a:cubicBezTo>
                      <a:pt x="117543" y="534784"/>
                      <a:pt x="163471" y="440593"/>
                      <a:pt x="189938" y="338619"/>
                    </a:cubicBezTo>
                    <a:cubicBezTo>
                      <a:pt x="203950" y="284128"/>
                      <a:pt x="208620" y="228081"/>
                      <a:pt x="214069" y="171255"/>
                    </a:cubicBezTo>
                    <a:cubicBezTo>
                      <a:pt x="217961" y="122214"/>
                      <a:pt x="207842" y="75508"/>
                      <a:pt x="211734" y="27245"/>
                    </a:cubicBez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30">
                <a:extLst>
                  <a:ext uri="{FF2B5EF4-FFF2-40B4-BE49-F238E27FC236}">
                    <a16:creationId xmlns:a16="http://schemas.microsoft.com/office/drawing/2014/main" id="{5DFB3F76-C960-46CF-B953-57154FDC987A}"/>
                  </a:ext>
                </a:extLst>
              </p:cNvPr>
              <p:cNvSpPr/>
              <p:nvPr/>
            </p:nvSpPr>
            <p:spPr>
              <a:xfrm>
                <a:off x="5327685" y="2993077"/>
                <a:ext cx="186824" cy="342511"/>
              </a:xfrm>
              <a:custGeom>
                <a:avLst/>
                <a:gdLst>
                  <a:gd name="connsiteX0" fmla="*/ 189160 w 186824"/>
                  <a:gd name="connsiteY0" fmla="*/ 249099 h 342510"/>
                  <a:gd name="connsiteX1" fmla="*/ 186046 w 186824"/>
                  <a:gd name="connsiteY1" fmla="*/ 197722 h 342510"/>
                  <a:gd name="connsiteX2" fmla="*/ 185267 w 186824"/>
                  <a:gd name="connsiteY2" fmla="*/ 188381 h 342510"/>
                  <a:gd name="connsiteX3" fmla="*/ 174369 w 186824"/>
                  <a:gd name="connsiteY3" fmla="*/ 126885 h 342510"/>
                  <a:gd name="connsiteX4" fmla="*/ 184489 w 186824"/>
                  <a:gd name="connsiteY4" fmla="*/ 110538 h 342510"/>
                  <a:gd name="connsiteX5" fmla="*/ 162693 w 186824"/>
                  <a:gd name="connsiteY5" fmla="*/ 97304 h 342510"/>
                  <a:gd name="connsiteX6" fmla="*/ 142454 w 186824"/>
                  <a:gd name="connsiteY6" fmla="*/ 0 h 342510"/>
                  <a:gd name="connsiteX7" fmla="*/ 0 w 186824"/>
                  <a:gd name="connsiteY7" fmla="*/ 343289 h 342510"/>
                  <a:gd name="connsiteX8" fmla="*/ 170477 w 186824"/>
                  <a:gd name="connsiteY8" fmla="*/ 285685 h 342510"/>
                  <a:gd name="connsiteX9" fmla="*/ 189160 w 186824"/>
                  <a:gd name="connsiteY9" fmla="*/ 249099 h 342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824" h="342510">
                    <a:moveTo>
                      <a:pt x="189160" y="249099"/>
                    </a:moveTo>
                    <a:cubicBezTo>
                      <a:pt x="186046" y="231973"/>
                      <a:pt x="172812" y="215626"/>
                      <a:pt x="186046" y="197722"/>
                    </a:cubicBezTo>
                    <a:cubicBezTo>
                      <a:pt x="186046" y="194608"/>
                      <a:pt x="185267" y="191495"/>
                      <a:pt x="185267" y="188381"/>
                    </a:cubicBezTo>
                    <a:cubicBezTo>
                      <a:pt x="151795" y="158800"/>
                      <a:pt x="151795" y="158800"/>
                      <a:pt x="174369" y="126885"/>
                    </a:cubicBezTo>
                    <a:cubicBezTo>
                      <a:pt x="177483" y="121436"/>
                      <a:pt x="181375" y="115987"/>
                      <a:pt x="184489" y="110538"/>
                    </a:cubicBezTo>
                    <a:cubicBezTo>
                      <a:pt x="171255" y="115208"/>
                      <a:pt x="165807" y="112094"/>
                      <a:pt x="162693" y="97304"/>
                    </a:cubicBezTo>
                    <a:cubicBezTo>
                      <a:pt x="156465" y="66945"/>
                      <a:pt x="156465" y="35030"/>
                      <a:pt x="142454" y="0"/>
                    </a:cubicBezTo>
                    <a:cubicBezTo>
                      <a:pt x="93412" y="117544"/>
                      <a:pt x="46706" y="230416"/>
                      <a:pt x="0" y="343289"/>
                    </a:cubicBezTo>
                    <a:cubicBezTo>
                      <a:pt x="61496" y="326942"/>
                      <a:pt x="115208" y="305146"/>
                      <a:pt x="170477" y="285685"/>
                    </a:cubicBezTo>
                    <a:cubicBezTo>
                      <a:pt x="189938" y="279458"/>
                      <a:pt x="192273" y="268560"/>
                      <a:pt x="189160" y="249099"/>
                    </a:cubicBez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1">
                <a:extLst>
                  <a:ext uri="{FF2B5EF4-FFF2-40B4-BE49-F238E27FC236}">
                    <a16:creationId xmlns:a16="http://schemas.microsoft.com/office/drawing/2014/main" id="{C07FF739-D39B-40BF-A2D8-E7C2D5C3CED8}"/>
                  </a:ext>
                </a:extLst>
              </p:cNvPr>
              <p:cNvSpPr/>
              <p:nvPr/>
            </p:nvSpPr>
            <p:spPr>
              <a:xfrm>
                <a:off x="4973498" y="4352222"/>
                <a:ext cx="576041" cy="233530"/>
              </a:xfrm>
              <a:custGeom>
                <a:avLst/>
                <a:gdLst>
                  <a:gd name="connsiteX0" fmla="*/ 581490 w 576040"/>
                  <a:gd name="connsiteY0" fmla="*/ 238201 h 233530"/>
                  <a:gd name="connsiteX1" fmla="*/ 0 w 576040"/>
                  <a:gd name="connsiteY1" fmla="*/ 0 h 233530"/>
                  <a:gd name="connsiteX2" fmla="*/ 581490 w 576040"/>
                  <a:gd name="connsiteY2" fmla="*/ 238201 h 233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6040" h="233530">
                    <a:moveTo>
                      <a:pt x="581490" y="238201"/>
                    </a:moveTo>
                    <a:cubicBezTo>
                      <a:pt x="387660" y="158801"/>
                      <a:pt x="193830" y="79400"/>
                      <a:pt x="0" y="0"/>
                    </a:cubicBezTo>
                    <a:cubicBezTo>
                      <a:pt x="165806" y="147124"/>
                      <a:pt x="359636" y="227303"/>
                      <a:pt x="581490" y="238201"/>
                    </a:cubicBez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2">
                <a:extLst>
                  <a:ext uri="{FF2B5EF4-FFF2-40B4-BE49-F238E27FC236}">
                    <a16:creationId xmlns:a16="http://schemas.microsoft.com/office/drawing/2014/main" id="{70329362-D139-48A3-9515-84AE1CB99A25}"/>
                  </a:ext>
                </a:extLst>
              </p:cNvPr>
              <p:cNvSpPr/>
              <p:nvPr/>
            </p:nvSpPr>
            <p:spPr>
              <a:xfrm>
                <a:off x="3822070" y="3051475"/>
                <a:ext cx="210177" cy="194608"/>
              </a:xfrm>
              <a:custGeom>
                <a:avLst/>
                <a:gdLst>
                  <a:gd name="connsiteX0" fmla="*/ 176051 w 210177"/>
                  <a:gd name="connsiteY0" fmla="*/ 10105 h 194608"/>
                  <a:gd name="connsiteX1" fmla="*/ 158926 w 210177"/>
                  <a:gd name="connsiteY1" fmla="*/ 5434 h 194608"/>
                  <a:gd name="connsiteX2" fmla="*/ 7910 w 210177"/>
                  <a:gd name="connsiteY2" fmla="*/ 167348 h 194608"/>
                  <a:gd name="connsiteX3" fmla="*/ 2460 w 210177"/>
                  <a:gd name="connsiteY3" fmla="*/ 189144 h 194608"/>
                  <a:gd name="connsiteX4" fmla="*/ 22700 w 210177"/>
                  <a:gd name="connsiteY4" fmla="*/ 194593 h 194608"/>
                  <a:gd name="connsiteX5" fmla="*/ 33598 w 210177"/>
                  <a:gd name="connsiteY5" fmla="*/ 194593 h 194608"/>
                  <a:gd name="connsiteX6" fmla="*/ 207189 w 210177"/>
                  <a:gd name="connsiteY6" fmla="*/ 129205 h 194608"/>
                  <a:gd name="connsiteX7" fmla="*/ 214973 w 210177"/>
                  <a:gd name="connsiteY7" fmla="*/ 112079 h 194608"/>
                  <a:gd name="connsiteX8" fmla="*/ 176051 w 210177"/>
                  <a:gd name="connsiteY8" fmla="*/ 10105 h 194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0177" h="194608">
                    <a:moveTo>
                      <a:pt x="176051" y="10105"/>
                    </a:moveTo>
                    <a:cubicBezTo>
                      <a:pt x="172159" y="-1572"/>
                      <a:pt x="167488" y="-3129"/>
                      <a:pt x="158926" y="5434"/>
                    </a:cubicBezTo>
                    <a:cubicBezTo>
                      <a:pt x="108327" y="59146"/>
                      <a:pt x="49166" y="105074"/>
                      <a:pt x="7910" y="167348"/>
                    </a:cubicBezTo>
                    <a:cubicBezTo>
                      <a:pt x="3239" y="173576"/>
                      <a:pt x="-3767" y="180582"/>
                      <a:pt x="2460" y="189144"/>
                    </a:cubicBezTo>
                    <a:cubicBezTo>
                      <a:pt x="7131" y="196150"/>
                      <a:pt x="14915" y="194593"/>
                      <a:pt x="22700" y="194593"/>
                    </a:cubicBezTo>
                    <a:cubicBezTo>
                      <a:pt x="26592" y="194593"/>
                      <a:pt x="30484" y="195372"/>
                      <a:pt x="33598" y="194593"/>
                    </a:cubicBezTo>
                    <a:cubicBezTo>
                      <a:pt x="93537" y="177468"/>
                      <a:pt x="151141" y="154115"/>
                      <a:pt x="207189" y="129205"/>
                    </a:cubicBezTo>
                    <a:cubicBezTo>
                      <a:pt x="214973" y="126091"/>
                      <a:pt x="218087" y="120642"/>
                      <a:pt x="214973" y="112079"/>
                    </a:cubicBezTo>
                    <a:cubicBezTo>
                      <a:pt x="201740" y="77828"/>
                      <a:pt x="188506" y="44356"/>
                      <a:pt x="176051" y="10105"/>
                    </a:cubicBez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1" name="Freeform: Shape 21">
              <a:extLst>
                <a:ext uri="{FF2B5EF4-FFF2-40B4-BE49-F238E27FC236}">
                  <a16:creationId xmlns:a16="http://schemas.microsoft.com/office/drawing/2014/main" id="{26C9A6FD-FCA6-40DC-885D-241D070A47CD}"/>
                </a:ext>
              </a:extLst>
            </p:cNvPr>
            <p:cNvSpPr/>
            <p:nvPr/>
          </p:nvSpPr>
          <p:spPr>
            <a:xfrm>
              <a:off x="5487707" y="2989274"/>
              <a:ext cx="1354474" cy="3113734"/>
            </a:xfrm>
            <a:custGeom>
              <a:avLst/>
              <a:gdLst>
                <a:gd name="connsiteX0" fmla="*/ 365421 w 1354474"/>
                <a:gd name="connsiteY0" fmla="*/ 1422110 h 3113734"/>
                <a:gd name="connsiteX1" fmla="*/ 333505 w 1354474"/>
                <a:gd name="connsiteY1" fmla="*/ 1334147 h 3113734"/>
                <a:gd name="connsiteX2" fmla="*/ 327278 w 1354474"/>
                <a:gd name="connsiteY2" fmla="*/ 1316242 h 3113734"/>
                <a:gd name="connsiteX3" fmla="*/ 322607 w 1354474"/>
                <a:gd name="connsiteY3" fmla="*/ 1290554 h 3113734"/>
                <a:gd name="connsiteX4" fmla="*/ 300811 w 1354474"/>
                <a:gd name="connsiteY4" fmla="*/ 1224387 h 3113734"/>
                <a:gd name="connsiteX5" fmla="*/ 289913 w 1354474"/>
                <a:gd name="connsiteY5" fmla="*/ 1190136 h 3113734"/>
                <a:gd name="connsiteX6" fmla="*/ 289134 w 1354474"/>
                <a:gd name="connsiteY6" fmla="*/ 1180795 h 3113734"/>
                <a:gd name="connsiteX7" fmla="*/ 279015 w 1354474"/>
                <a:gd name="connsiteY7" fmla="*/ 1147323 h 3113734"/>
                <a:gd name="connsiteX8" fmla="*/ 277458 w 1354474"/>
                <a:gd name="connsiteY8" fmla="*/ 1137203 h 3113734"/>
                <a:gd name="connsiteX9" fmla="*/ 267338 w 1354474"/>
                <a:gd name="connsiteY9" fmla="*/ 1103730 h 3113734"/>
                <a:gd name="connsiteX10" fmla="*/ 255662 w 1354474"/>
                <a:gd name="connsiteY10" fmla="*/ 1060138 h 3113734"/>
                <a:gd name="connsiteX11" fmla="*/ 245542 w 1354474"/>
                <a:gd name="connsiteY11" fmla="*/ 1026665 h 3113734"/>
                <a:gd name="connsiteX12" fmla="*/ 244764 w 1354474"/>
                <a:gd name="connsiteY12" fmla="*/ 1017324 h 3113734"/>
                <a:gd name="connsiteX13" fmla="*/ 233866 w 1354474"/>
                <a:gd name="connsiteY13" fmla="*/ 983073 h 3113734"/>
                <a:gd name="connsiteX14" fmla="*/ 233866 w 1354474"/>
                <a:gd name="connsiteY14" fmla="*/ 983073 h 3113734"/>
                <a:gd name="connsiteX15" fmla="*/ 222189 w 1354474"/>
                <a:gd name="connsiteY15" fmla="*/ 939481 h 3113734"/>
                <a:gd name="connsiteX16" fmla="*/ 222189 w 1354474"/>
                <a:gd name="connsiteY16" fmla="*/ 939481 h 3113734"/>
                <a:gd name="connsiteX17" fmla="*/ 210513 w 1354474"/>
                <a:gd name="connsiteY17" fmla="*/ 895888 h 3113734"/>
                <a:gd name="connsiteX18" fmla="*/ 200393 w 1354474"/>
                <a:gd name="connsiteY18" fmla="*/ 873314 h 3113734"/>
                <a:gd name="connsiteX19" fmla="*/ 195722 w 1354474"/>
                <a:gd name="connsiteY19" fmla="*/ 858523 h 3113734"/>
                <a:gd name="connsiteX20" fmla="*/ 190273 w 1354474"/>
                <a:gd name="connsiteY20" fmla="*/ 828943 h 3113734"/>
                <a:gd name="connsiteX21" fmla="*/ 189495 w 1354474"/>
                <a:gd name="connsiteY21" fmla="*/ 829721 h 3113734"/>
                <a:gd name="connsiteX22" fmla="*/ 180154 w 1354474"/>
                <a:gd name="connsiteY22" fmla="*/ 795470 h 3113734"/>
                <a:gd name="connsiteX23" fmla="*/ 156801 w 1354474"/>
                <a:gd name="connsiteY23" fmla="*/ 698166 h 3113734"/>
                <a:gd name="connsiteX24" fmla="*/ 151352 w 1354474"/>
                <a:gd name="connsiteY24" fmla="*/ 677148 h 3113734"/>
                <a:gd name="connsiteX25" fmla="*/ 142789 w 1354474"/>
                <a:gd name="connsiteY25" fmla="*/ 632778 h 3113734"/>
                <a:gd name="connsiteX26" fmla="*/ 140454 w 1354474"/>
                <a:gd name="connsiteY26" fmla="*/ 620323 h 3113734"/>
                <a:gd name="connsiteX27" fmla="*/ 135005 w 1354474"/>
                <a:gd name="connsiteY27" fmla="*/ 565833 h 3113734"/>
                <a:gd name="connsiteX28" fmla="*/ 124106 w 1354474"/>
                <a:gd name="connsiteY28" fmla="*/ 392242 h 3113734"/>
                <a:gd name="connsiteX29" fmla="*/ 145903 w 1354474"/>
                <a:gd name="connsiteY29" fmla="*/ 346314 h 3113734"/>
                <a:gd name="connsiteX30" fmla="*/ 150573 w 1354474"/>
                <a:gd name="connsiteY30" fmla="*/ 345536 h 3113734"/>
                <a:gd name="connsiteX31" fmla="*/ 156022 w 1354474"/>
                <a:gd name="connsiteY31" fmla="*/ 318291 h 3113734"/>
                <a:gd name="connsiteX32" fmla="*/ 25245 w 1354474"/>
                <a:gd name="connsiteY32" fmla="*/ 201525 h 3113734"/>
                <a:gd name="connsiteX33" fmla="*/ 18240 w 1354474"/>
                <a:gd name="connsiteY33" fmla="*/ 192963 h 3113734"/>
                <a:gd name="connsiteX34" fmla="*/ 8120 w 1354474"/>
                <a:gd name="connsiteY34" fmla="*/ 131466 h 3113734"/>
                <a:gd name="connsiteX35" fmla="*/ 23688 w 1354474"/>
                <a:gd name="connsiteY35" fmla="*/ 115119 h 3113734"/>
                <a:gd name="connsiteX36" fmla="*/ 124106 w 1354474"/>
                <a:gd name="connsiteY36" fmla="*/ 11588 h 3113734"/>
                <a:gd name="connsiteX37" fmla="*/ 167699 w 1354474"/>
                <a:gd name="connsiteY37" fmla="*/ 17037 h 3113734"/>
                <a:gd name="connsiteX38" fmla="*/ 234644 w 1354474"/>
                <a:gd name="connsiteY38" fmla="*/ 60629 h 3113734"/>
                <a:gd name="connsiteX39" fmla="*/ 285242 w 1354474"/>
                <a:gd name="connsiteY39" fmla="*/ 140808 h 3113734"/>
                <a:gd name="connsiteX40" fmla="*/ 293805 w 1354474"/>
                <a:gd name="connsiteY40" fmla="*/ 205418 h 3113734"/>
                <a:gd name="connsiteX41" fmla="*/ 292248 w 1354474"/>
                <a:gd name="connsiteY41" fmla="*/ 234998 h 3113734"/>
                <a:gd name="connsiteX42" fmla="*/ 299254 w 1354474"/>
                <a:gd name="connsiteY42" fmla="*/ 269249 h 3113734"/>
                <a:gd name="connsiteX43" fmla="*/ 354523 w 1354474"/>
                <a:gd name="connsiteY43" fmla="*/ 294938 h 3113734"/>
                <a:gd name="connsiteX44" fmla="*/ 531227 w 1354474"/>
                <a:gd name="connsiteY44" fmla="*/ 458409 h 3113734"/>
                <a:gd name="connsiteX45" fmla="*/ 540568 w 1354474"/>
                <a:gd name="connsiteY45" fmla="*/ 466971 h 3113734"/>
                <a:gd name="connsiteX46" fmla="*/ 553023 w 1354474"/>
                <a:gd name="connsiteY46" fmla="*/ 487989 h 3113734"/>
                <a:gd name="connsiteX47" fmla="*/ 553023 w 1354474"/>
                <a:gd name="connsiteY47" fmla="*/ 488767 h 3113734"/>
                <a:gd name="connsiteX48" fmla="*/ 574820 w 1354474"/>
                <a:gd name="connsiteY48" fmla="*/ 522240 h 3113734"/>
                <a:gd name="connsiteX49" fmla="*/ 619969 w 1354474"/>
                <a:gd name="connsiteY49" fmla="*/ 608646 h 3113734"/>
                <a:gd name="connsiteX50" fmla="*/ 630867 w 1354474"/>
                <a:gd name="connsiteY50" fmla="*/ 631221 h 3113734"/>
                <a:gd name="connsiteX51" fmla="*/ 630867 w 1354474"/>
                <a:gd name="connsiteY51" fmla="*/ 631221 h 3113734"/>
                <a:gd name="connsiteX52" fmla="*/ 641765 w 1354474"/>
                <a:gd name="connsiteY52" fmla="*/ 652238 h 3113734"/>
                <a:gd name="connsiteX53" fmla="*/ 651106 w 1354474"/>
                <a:gd name="connsiteY53" fmla="*/ 666250 h 3113734"/>
                <a:gd name="connsiteX54" fmla="*/ 674459 w 1354474"/>
                <a:gd name="connsiteY54" fmla="*/ 729304 h 3113734"/>
                <a:gd name="connsiteX55" fmla="*/ 684579 w 1354474"/>
                <a:gd name="connsiteY55" fmla="*/ 747207 h 3113734"/>
                <a:gd name="connsiteX56" fmla="*/ 685357 w 1354474"/>
                <a:gd name="connsiteY56" fmla="*/ 751878 h 3113734"/>
                <a:gd name="connsiteX57" fmla="*/ 698591 w 1354474"/>
                <a:gd name="connsiteY57" fmla="*/ 773674 h 3113734"/>
                <a:gd name="connsiteX58" fmla="*/ 700926 w 1354474"/>
                <a:gd name="connsiteY58" fmla="*/ 780680 h 3113734"/>
                <a:gd name="connsiteX59" fmla="*/ 707932 w 1354474"/>
                <a:gd name="connsiteY59" fmla="*/ 807147 h 3113734"/>
                <a:gd name="connsiteX60" fmla="*/ 728949 w 1354474"/>
                <a:gd name="connsiteY60" fmla="*/ 851518 h 3113734"/>
                <a:gd name="connsiteX61" fmla="*/ 739069 w 1354474"/>
                <a:gd name="connsiteY61" fmla="*/ 874092 h 3113734"/>
                <a:gd name="connsiteX62" fmla="*/ 739847 w 1354474"/>
                <a:gd name="connsiteY62" fmla="*/ 874092 h 3113734"/>
                <a:gd name="connsiteX63" fmla="*/ 749967 w 1354474"/>
                <a:gd name="connsiteY63" fmla="*/ 897445 h 3113734"/>
                <a:gd name="connsiteX64" fmla="*/ 762422 w 1354474"/>
                <a:gd name="connsiteY64" fmla="*/ 939481 h 3113734"/>
                <a:gd name="connsiteX65" fmla="*/ 772542 w 1354474"/>
                <a:gd name="connsiteY65" fmla="*/ 962055 h 3113734"/>
                <a:gd name="connsiteX66" fmla="*/ 795895 w 1354474"/>
                <a:gd name="connsiteY66" fmla="*/ 1027444 h 3113734"/>
                <a:gd name="connsiteX67" fmla="*/ 805236 w 1354474"/>
                <a:gd name="connsiteY67" fmla="*/ 1050018 h 3113734"/>
                <a:gd name="connsiteX68" fmla="*/ 806014 w 1354474"/>
                <a:gd name="connsiteY68" fmla="*/ 1050018 h 3113734"/>
                <a:gd name="connsiteX69" fmla="*/ 811463 w 1354474"/>
                <a:gd name="connsiteY69" fmla="*/ 1068701 h 3113734"/>
                <a:gd name="connsiteX70" fmla="*/ 817691 w 1354474"/>
                <a:gd name="connsiteY70" fmla="*/ 1093610 h 3113734"/>
                <a:gd name="connsiteX71" fmla="*/ 828589 w 1354474"/>
                <a:gd name="connsiteY71" fmla="*/ 1125526 h 3113734"/>
                <a:gd name="connsiteX72" fmla="*/ 839487 w 1354474"/>
                <a:gd name="connsiteY72" fmla="*/ 1158999 h 3113734"/>
                <a:gd name="connsiteX73" fmla="*/ 848828 w 1354474"/>
                <a:gd name="connsiteY73" fmla="*/ 1170676 h 3113734"/>
                <a:gd name="connsiteX74" fmla="*/ 855056 w 1354474"/>
                <a:gd name="connsiteY74" fmla="*/ 1189358 h 3113734"/>
                <a:gd name="connsiteX75" fmla="*/ 864397 w 1354474"/>
                <a:gd name="connsiteY75" fmla="*/ 1213489 h 3113734"/>
                <a:gd name="connsiteX76" fmla="*/ 866732 w 1354474"/>
                <a:gd name="connsiteY76" fmla="*/ 1224387 h 3113734"/>
                <a:gd name="connsiteX77" fmla="*/ 874517 w 1354474"/>
                <a:gd name="connsiteY77" fmla="*/ 1246183 h 3113734"/>
                <a:gd name="connsiteX78" fmla="*/ 877630 w 1354474"/>
                <a:gd name="connsiteY78" fmla="*/ 1252411 h 3113734"/>
                <a:gd name="connsiteX79" fmla="*/ 885415 w 1354474"/>
                <a:gd name="connsiteY79" fmla="*/ 1278099 h 3113734"/>
                <a:gd name="connsiteX80" fmla="*/ 893977 w 1354474"/>
                <a:gd name="connsiteY80" fmla="*/ 1296781 h 3113734"/>
                <a:gd name="connsiteX81" fmla="*/ 939126 w 1354474"/>
                <a:gd name="connsiteY81" fmla="*/ 1433007 h 3113734"/>
                <a:gd name="connsiteX82" fmla="*/ 950024 w 1354474"/>
                <a:gd name="connsiteY82" fmla="*/ 1465702 h 3113734"/>
                <a:gd name="connsiteX83" fmla="*/ 950024 w 1354474"/>
                <a:gd name="connsiteY83" fmla="*/ 1465702 h 3113734"/>
                <a:gd name="connsiteX84" fmla="*/ 955474 w 1354474"/>
                <a:gd name="connsiteY84" fmla="*/ 1480492 h 3113734"/>
                <a:gd name="connsiteX85" fmla="*/ 961701 w 1354474"/>
                <a:gd name="connsiteY85" fmla="*/ 1509294 h 3113734"/>
                <a:gd name="connsiteX86" fmla="*/ 961701 w 1354474"/>
                <a:gd name="connsiteY86" fmla="*/ 1509294 h 3113734"/>
                <a:gd name="connsiteX87" fmla="*/ 971821 w 1354474"/>
                <a:gd name="connsiteY87" fmla="*/ 1537318 h 3113734"/>
                <a:gd name="connsiteX88" fmla="*/ 981940 w 1354474"/>
                <a:gd name="connsiteY88" fmla="*/ 1554443 h 3113734"/>
                <a:gd name="connsiteX89" fmla="*/ 988168 w 1354474"/>
                <a:gd name="connsiteY89" fmla="*/ 1572347 h 3113734"/>
                <a:gd name="connsiteX90" fmla="*/ 992838 w 1354474"/>
                <a:gd name="connsiteY90" fmla="*/ 1598035 h 3113734"/>
                <a:gd name="connsiteX91" fmla="*/ 1016191 w 1354474"/>
                <a:gd name="connsiteY91" fmla="*/ 1663424 h 3113734"/>
                <a:gd name="connsiteX92" fmla="*/ 1027089 w 1354474"/>
                <a:gd name="connsiteY92" fmla="*/ 1696118 h 3113734"/>
                <a:gd name="connsiteX93" fmla="*/ 1037988 w 1354474"/>
                <a:gd name="connsiteY93" fmla="*/ 1728812 h 3113734"/>
                <a:gd name="connsiteX94" fmla="*/ 1043437 w 1354474"/>
                <a:gd name="connsiteY94" fmla="*/ 1747495 h 3113734"/>
                <a:gd name="connsiteX95" fmla="*/ 1050442 w 1354474"/>
                <a:gd name="connsiteY95" fmla="*/ 1770848 h 3113734"/>
                <a:gd name="connsiteX96" fmla="*/ 1059784 w 1354474"/>
                <a:gd name="connsiteY96" fmla="*/ 1790309 h 3113734"/>
                <a:gd name="connsiteX97" fmla="*/ 1100262 w 1354474"/>
                <a:gd name="connsiteY97" fmla="*/ 1921085 h 3113734"/>
                <a:gd name="connsiteX98" fmla="*/ 1104933 w 1354474"/>
                <a:gd name="connsiteY98" fmla="*/ 1942103 h 3113734"/>
                <a:gd name="connsiteX99" fmla="*/ 1115053 w 1354474"/>
                <a:gd name="connsiteY99" fmla="*/ 1970127 h 3113734"/>
                <a:gd name="connsiteX100" fmla="*/ 1125172 w 1354474"/>
                <a:gd name="connsiteY100" fmla="*/ 1992701 h 3113734"/>
                <a:gd name="connsiteX101" fmla="*/ 1131400 w 1354474"/>
                <a:gd name="connsiteY101" fmla="*/ 2011384 h 3113734"/>
                <a:gd name="connsiteX102" fmla="*/ 1136849 w 1354474"/>
                <a:gd name="connsiteY102" fmla="*/ 2037072 h 3113734"/>
                <a:gd name="connsiteX103" fmla="*/ 1149304 w 1354474"/>
                <a:gd name="connsiteY103" fmla="*/ 2079886 h 3113734"/>
                <a:gd name="connsiteX104" fmla="*/ 1158645 w 1354474"/>
                <a:gd name="connsiteY104" fmla="*/ 2103239 h 3113734"/>
                <a:gd name="connsiteX105" fmla="*/ 1159423 w 1354474"/>
                <a:gd name="connsiteY105" fmla="*/ 2103239 h 3113734"/>
                <a:gd name="connsiteX106" fmla="*/ 1164872 w 1354474"/>
                <a:gd name="connsiteY106" fmla="*/ 2117251 h 3113734"/>
                <a:gd name="connsiteX107" fmla="*/ 1173435 w 1354474"/>
                <a:gd name="connsiteY107" fmla="*/ 2145274 h 3113734"/>
                <a:gd name="connsiteX108" fmla="*/ 1175770 w 1354474"/>
                <a:gd name="connsiteY108" fmla="*/ 2152280 h 3113734"/>
                <a:gd name="connsiteX109" fmla="*/ 1181998 w 1354474"/>
                <a:gd name="connsiteY109" fmla="*/ 2180304 h 3113734"/>
                <a:gd name="connsiteX110" fmla="*/ 1182776 w 1354474"/>
                <a:gd name="connsiteY110" fmla="*/ 2184975 h 3113734"/>
                <a:gd name="connsiteX111" fmla="*/ 1192896 w 1354474"/>
                <a:gd name="connsiteY111" fmla="*/ 2213777 h 3113734"/>
                <a:gd name="connsiteX112" fmla="*/ 1203015 w 1354474"/>
                <a:gd name="connsiteY112" fmla="*/ 2235573 h 3113734"/>
                <a:gd name="connsiteX113" fmla="*/ 1208465 w 1354474"/>
                <a:gd name="connsiteY113" fmla="*/ 2254255 h 3113734"/>
                <a:gd name="connsiteX114" fmla="*/ 1213913 w 1354474"/>
                <a:gd name="connsiteY114" fmla="*/ 2279165 h 3113734"/>
                <a:gd name="connsiteX115" fmla="*/ 1225590 w 1354474"/>
                <a:gd name="connsiteY115" fmla="*/ 2321979 h 3113734"/>
                <a:gd name="connsiteX116" fmla="*/ 1236488 w 1354474"/>
                <a:gd name="connsiteY116" fmla="*/ 2356230 h 3113734"/>
                <a:gd name="connsiteX117" fmla="*/ 1236488 w 1354474"/>
                <a:gd name="connsiteY117" fmla="*/ 2356230 h 3113734"/>
                <a:gd name="connsiteX118" fmla="*/ 1247386 w 1354474"/>
                <a:gd name="connsiteY118" fmla="*/ 2389702 h 3113734"/>
                <a:gd name="connsiteX119" fmla="*/ 1258284 w 1354474"/>
                <a:gd name="connsiteY119" fmla="*/ 2412277 h 3113734"/>
                <a:gd name="connsiteX120" fmla="*/ 1262955 w 1354474"/>
                <a:gd name="connsiteY120" fmla="*/ 2427067 h 3113734"/>
                <a:gd name="connsiteX121" fmla="*/ 1269182 w 1354474"/>
                <a:gd name="connsiteY121" fmla="*/ 2456648 h 3113734"/>
                <a:gd name="connsiteX122" fmla="*/ 1291757 w 1354474"/>
                <a:gd name="connsiteY122" fmla="*/ 2522036 h 3113734"/>
                <a:gd name="connsiteX123" fmla="*/ 1296427 w 1354474"/>
                <a:gd name="connsiteY123" fmla="*/ 2536827 h 3113734"/>
                <a:gd name="connsiteX124" fmla="*/ 1302655 w 1354474"/>
                <a:gd name="connsiteY124" fmla="*/ 2565628 h 3113734"/>
                <a:gd name="connsiteX125" fmla="*/ 1312775 w 1354474"/>
                <a:gd name="connsiteY125" fmla="*/ 2588203 h 3113734"/>
                <a:gd name="connsiteX126" fmla="*/ 1318224 w 1354474"/>
                <a:gd name="connsiteY126" fmla="*/ 2606886 h 3113734"/>
                <a:gd name="connsiteX127" fmla="*/ 1324451 w 1354474"/>
                <a:gd name="connsiteY127" fmla="*/ 2632574 h 3113734"/>
                <a:gd name="connsiteX128" fmla="*/ 1335349 w 1354474"/>
                <a:gd name="connsiteY128" fmla="*/ 2669939 h 3113734"/>
                <a:gd name="connsiteX129" fmla="*/ 1350139 w 1354474"/>
                <a:gd name="connsiteY129" fmla="*/ 2722094 h 3113734"/>
                <a:gd name="connsiteX130" fmla="*/ 1344690 w 1354474"/>
                <a:gd name="connsiteY130" fmla="*/ 2778919 h 3113734"/>
                <a:gd name="connsiteX131" fmla="*/ 1336128 w 1354474"/>
                <a:gd name="connsiteY131" fmla="*/ 2815506 h 3113734"/>
                <a:gd name="connsiteX132" fmla="*/ 1335349 w 1354474"/>
                <a:gd name="connsiteY132" fmla="*/ 2824847 h 3113734"/>
                <a:gd name="connsiteX133" fmla="*/ 1325230 w 1354474"/>
                <a:gd name="connsiteY133" fmla="*/ 2859098 h 3113734"/>
                <a:gd name="connsiteX134" fmla="*/ 1324451 w 1354474"/>
                <a:gd name="connsiteY134" fmla="*/ 2873888 h 3113734"/>
                <a:gd name="connsiteX135" fmla="*/ 1316667 w 1354474"/>
                <a:gd name="connsiteY135" fmla="*/ 2898020 h 3113734"/>
                <a:gd name="connsiteX136" fmla="*/ 1307325 w 1354474"/>
                <a:gd name="connsiteY136" fmla="*/ 2926043 h 3113734"/>
                <a:gd name="connsiteX137" fmla="*/ 1301877 w 1354474"/>
                <a:gd name="connsiteY137" fmla="*/ 2940055 h 3113734"/>
                <a:gd name="connsiteX138" fmla="*/ 1301098 w 1354474"/>
                <a:gd name="connsiteY138" fmla="*/ 2950175 h 3113734"/>
                <a:gd name="connsiteX139" fmla="*/ 1292535 w 1354474"/>
                <a:gd name="connsiteY139" fmla="*/ 2966522 h 3113734"/>
                <a:gd name="connsiteX140" fmla="*/ 1280859 w 1354474"/>
                <a:gd name="connsiteY140" fmla="*/ 2996881 h 3113734"/>
                <a:gd name="connsiteX141" fmla="*/ 1280080 w 1354474"/>
                <a:gd name="connsiteY141" fmla="*/ 3006222 h 3113734"/>
                <a:gd name="connsiteX142" fmla="*/ 1269182 w 1354474"/>
                <a:gd name="connsiteY142" fmla="*/ 3038916 h 3113734"/>
                <a:gd name="connsiteX143" fmla="*/ 1255171 w 1354474"/>
                <a:gd name="connsiteY143" fmla="*/ 3096520 h 3113734"/>
                <a:gd name="connsiteX144" fmla="*/ 1224812 w 1354474"/>
                <a:gd name="connsiteY144" fmla="*/ 3108197 h 3113734"/>
                <a:gd name="connsiteX145" fmla="*/ 1135292 w 1354474"/>
                <a:gd name="connsiteY145" fmla="*/ 3051371 h 3113734"/>
                <a:gd name="connsiteX146" fmla="*/ 1105711 w 1354474"/>
                <a:gd name="connsiteY146" fmla="*/ 3039695 h 3113734"/>
                <a:gd name="connsiteX147" fmla="*/ 1027089 w 1354474"/>
                <a:gd name="connsiteY147" fmla="*/ 2984426 h 3113734"/>
                <a:gd name="connsiteX148" fmla="*/ 993617 w 1354474"/>
                <a:gd name="connsiteY148" fmla="*/ 2963408 h 3113734"/>
                <a:gd name="connsiteX149" fmla="*/ 938348 w 1354474"/>
                <a:gd name="connsiteY149" fmla="*/ 2930714 h 3113734"/>
                <a:gd name="connsiteX150" fmla="*/ 916552 w 1354474"/>
                <a:gd name="connsiteY150" fmla="*/ 2919816 h 3113734"/>
                <a:gd name="connsiteX151" fmla="*/ 838709 w 1354474"/>
                <a:gd name="connsiteY151" fmla="*/ 2865325 h 3113734"/>
                <a:gd name="connsiteX152" fmla="*/ 828589 w 1354474"/>
                <a:gd name="connsiteY152" fmla="*/ 2842751 h 3113734"/>
                <a:gd name="connsiteX153" fmla="*/ 806014 w 1354474"/>
                <a:gd name="connsiteY153" fmla="*/ 2772692 h 3113734"/>
                <a:gd name="connsiteX154" fmla="*/ 795895 w 1354474"/>
                <a:gd name="connsiteY154" fmla="*/ 2743890 h 3113734"/>
                <a:gd name="connsiteX155" fmla="*/ 795116 w 1354474"/>
                <a:gd name="connsiteY155" fmla="*/ 2739998 h 3113734"/>
                <a:gd name="connsiteX156" fmla="*/ 782661 w 1354474"/>
                <a:gd name="connsiteY156" fmla="*/ 2703411 h 3113734"/>
                <a:gd name="connsiteX157" fmla="*/ 773320 w 1354474"/>
                <a:gd name="connsiteY157" fmla="*/ 2678501 h 3113734"/>
                <a:gd name="connsiteX158" fmla="*/ 773320 w 1354474"/>
                <a:gd name="connsiteY158" fmla="*/ 2678501 h 3113734"/>
                <a:gd name="connsiteX159" fmla="*/ 759308 w 1354474"/>
                <a:gd name="connsiteY159" fmla="*/ 2647364 h 3113734"/>
                <a:gd name="connsiteX160" fmla="*/ 756973 w 1354474"/>
                <a:gd name="connsiteY160" fmla="*/ 2636466 h 3113734"/>
                <a:gd name="connsiteX161" fmla="*/ 751524 w 1354474"/>
                <a:gd name="connsiteY161" fmla="*/ 2613113 h 3113734"/>
                <a:gd name="connsiteX162" fmla="*/ 741404 w 1354474"/>
                <a:gd name="connsiteY162" fmla="*/ 2591317 h 3113734"/>
                <a:gd name="connsiteX163" fmla="*/ 730506 w 1354474"/>
                <a:gd name="connsiteY163" fmla="*/ 2557844 h 3113734"/>
                <a:gd name="connsiteX164" fmla="*/ 718830 w 1354474"/>
                <a:gd name="connsiteY164" fmla="*/ 2515030 h 3113734"/>
                <a:gd name="connsiteX165" fmla="*/ 707932 w 1354474"/>
                <a:gd name="connsiteY165" fmla="*/ 2482336 h 3113734"/>
                <a:gd name="connsiteX166" fmla="*/ 707153 w 1354474"/>
                <a:gd name="connsiteY166" fmla="*/ 2472995 h 3113734"/>
                <a:gd name="connsiteX167" fmla="*/ 695477 w 1354474"/>
                <a:gd name="connsiteY167" fmla="*/ 2440301 h 3113734"/>
                <a:gd name="connsiteX168" fmla="*/ 686136 w 1354474"/>
                <a:gd name="connsiteY168" fmla="*/ 2416169 h 3113734"/>
                <a:gd name="connsiteX169" fmla="*/ 675238 w 1354474"/>
                <a:gd name="connsiteY169" fmla="*/ 2394373 h 3113734"/>
                <a:gd name="connsiteX170" fmla="*/ 669788 w 1354474"/>
                <a:gd name="connsiteY170" fmla="*/ 2376469 h 3113734"/>
                <a:gd name="connsiteX171" fmla="*/ 662783 w 1354474"/>
                <a:gd name="connsiteY171" fmla="*/ 2352338 h 3113734"/>
                <a:gd name="connsiteX172" fmla="*/ 654220 w 1354474"/>
                <a:gd name="connsiteY172" fmla="*/ 2328206 h 3113734"/>
                <a:gd name="connsiteX173" fmla="*/ 630867 w 1354474"/>
                <a:gd name="connsiteY173" fmla="*/ 2242578 h 3113734"/>
                <a:gd name="connsiteX174" fmla="*/ 619969 w 1354474"/>
                <a:gd name="connsiteY174" fmla="*/ 2209106 h 3113734"/>
                <a:gd name="connsiteX175" fmla="*/ 619969 w 1354474"/>
                <a:gd name="connsiteY175" fmla="*/ 2209106 h 3113734"/>
                <a:gd name="connsiteX176" fmla="*/ 609071 w 1354474"/>
                <a:gd name="connsiteY176" fmla="*/ 2175633 h 3113734"/>
                <a:gd name="connsiteX177" fmla="*/ 609071 w 1354474"/>
                <a:gd name="connsiteY177" fmla="*/ 2175633 h 3113734"/>
                <a:gd name="connsiteX178" fmla="*/ 597394 w 1354474"/>
                <a:gd name="connsiteY178" fmla="*/ 2145274 h 3113734"/>
                <a:gd name="connsiteX179" fmla="*/ 594280 w 1354474"/>
                <a:gd name="connsiteY179" fmla="*/ 2139047 h 3113734"/>
                <a:gd name="connsiteX180" fmla="*/ 584161 w 1354474"/>
                <a:gd name="connsiteY180" fmla="*/ 2112580 h 3113734"/>
                <a:gd name="connsiteX181" fmla="*/ 577155 w 1354474"/>
                <a:gd name="connsiteY181" fmla="*/ 2092341 h 3113734"/>
                <a:gd name="connsiteX182" fmla="*/ 576376 w 1354474"/>
                <a:gd name="connsiteY182" fmla="*/ 2087670 h 3113734"/>
                <a:gd name="connsiteX183" fmla="*/ 565478 w 1354474"/>
                <a:gd name="connsiteY183" fmla="*/ 2054976 h 3113734"/>
                <a:gd name="connsiteX184" fmla="*/ 553802 w 1354474"/>
                <a:gd name="connsiteY184" fmla="*/ 2011384 h 3113734"/>
                <a:gd name="connsiteX185" fmla="*/ 540568 w 1354474"/>
                <a:gd name="connsiteY185" fmla="*/ 1980247 h 3113734"/>
                <a:gd name="connsiteX186" fmla="*/ 538233 w 1354474"/>
                <a:gd name="connsiteY186" fmla="*/ 1969348 h 3113734"/>
                <a:gd name="connsiteX187" fmla="*/ 528892 w 1354474"/>
                <a:gd name="connsiteY187" fmla="*/ 1945995 h 3113734"/>
                <a:gd name="connsiteX188" fmla="*/ 527335 w 1354474"/>
                <a:gd name="connsiteY188" fmla="*/ 1938989 h 3113734"/>
                <a:gd name="connsiteX189" fmla="*/ 519551 w 1354474"/>
                <a:gd name="connsiteY189" fmla="*/ 1913301 h 3113734"/>
                <a:gd name="connsiteX190" fmla="*/ 517215 w 1354474"/>
                <a:gd name="connsiteY190" fmla="*/ 1906295 h 3113734"/>
                <a:gd name="connsiteX191" fmla="*/ 508653 w 1354474"/>
                <a:gd name="connsiteY191" fmla="*/ 1879828 h 3113734"/>
                <a:gd name="connsiteX192" fmla="*/ 506317 w 1354474"/>
                <a:gd name="connsiteY192" fmla="*/ 1872822 h 3113734"/>
                <a:gd name="connsiteX193" fmla="*/ 500090 w 1354474"/>
                <a:gd name="connsiteY193" fmla="*/ 1845577 h 3113734"/>
                <a:gd name="connsiteX194" fmla="*/ 489970 w 1354474"/>
                <a:gd name="connsiteY194" fmla="*/ 1823781 h 3113734"/>
                <a:gd name="connsiteX195" fmla="*/ 483743 w 1354474"/>
                <a:gd name="connsiteY195" fmla="*/ 1805877 h 3113734"/>
                <a:gd name="connsiteX196" fmla="*/ 478294 w 1354474"/>
                <a:gd name="connsiteY196" fmla="*/ 1780189 h 3113734"/>
                <a:gd name="connsiteX197" fmla="*/ 456498 w 1354474"/>
                <a:gd name="connsiteY197" fmla="*/ 1714022 h 3113734"/>
                <a:gd name="connsiteX198" fmla="*/ 451827 w 1354474"/>
                <a:gd name="connsiteY198" fmla="*/ 1699232 h 3113734"/>
                <a:gd name="connsiteX199" fmla="*/ 444821 w 1354474"/>
                <a:gd name="connsiteY199" fmla="*/ 1670430 h 3113734"/>
                <a:gd name="connsiteX200" fmla="*/ 444043 w 1354474"/>
                <a:gd name="connsiteY200" fmla="*/ 1670430 h 3113734"/>
                <a:gd name="connsiteX201" fmla="*/ 434702 w 1354474"/>
                <a:gd name="connsiteY201" fmla="*/ 1647077 h 3113734"/>
                <a:gd name="connsiteX202" fmla="*/ 433923 w 1354474"/>
                <a:gd name="connsiteY202" fmla="*/ 1647855 h 3113734"/>
                <a:gd name="connsiteX203" fmla="*/ 429252 w 1354474"/>
                <a:gd name="connsiteY203" fmla="*/ 1633065 h 3113734"/>
                <a:gd name="connsiteX204" fmla="*/ 423025 w 1354474"/>
                <a:gd name="connsiteY204" fmla="*/ 1603484 h 3113734"/>
                <a:gd name="connsiteX205" fmla="*/ 402007 w 1354474"/>
                <a:gd name="connsiteY205" fmla="*/ 1548216 h 3113734"/>
                <a:gd name="connsiteX206" fmla="*/ 391109 w 1354474"/>
                <a:gd name="connsiteY206" fmla="*/ 1513965 h 3113734"/>
                <a:gd name="connsiteX207" fmla="*/ 378654 w 1354474"/>
                <a:gd name="connsiteY207" fmla="*/ 1461031 h 3113734"/>
                <a:gd name="connsiteX208" fmla="*/ 365421 w 1354474"/>
                <a:gd name="connsiteY208" fmla="*/ 1422110 h 311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1354474" h="3113734">
                  <a:moveTo>
                    <a:pt x="365421" y="1422110"/>
                  </a:moveTo>
                  <a:cubicBezTo>
                    <a:pt x="350631" y="1394086"/>
                    <a:pt x="350631" y="1361392"/>
                    <a:pt x="333505" y="1334147"/>
                  </a:cubicBezTo>
                  <a:cubicBezTo>
                    <a:pt x="326499" y="1329476"/>
                    <a:pt x="327278" y="1322470"/>
                    <a:pt x="327278" y="1316242"/>
                  </a:cubicBezTo>
                  <a:cubicBezTo>
                    <a:pt x="326499" y="1307680"/>
                    <a:pt x="328835" y="1298338"/>
                    <a:pt x="322607" y="1290554"/>
                  </a:cubicBezTo>
                  <a:cubicBezTo>
                    <a:pt x="315601" y="1268758"/>
                    <a:pt x="312487" y="1245405"/>
                    <a:pt x="300811" y="1224387"/>
                  </a:cubicBezTo>
                  <a:cubicBezTo>
                    <a:pt x="293027" y="1214268"/>
                    <a:pt x="296140" y="1201034"/>
                    <a:pt x="289913" y="1190136"/>
                  </a:cubicBezTo>
                  <a:cubicBezTo>
                    <a:pt x="289913" y="1187023"/>
                    <a:pt x="289134" y="1183909"/>
                    <a:pt x="289134" y="1180795"/>
                  </a:cubicBezTo>
                  <a:cubicBezTo>
                    <a:pt x="282129" y="1170676"/>
                    <a:pt x="284464" y="1157442"/>
                    <a:pt x="279015" y="1147323"/>
                  </a:cubicBezTo>
                  <a:cubicBezTo>
                    <a:pt x="278236" y="1144209"/>
                    <a:pt x="278236" y="1141095"/>
                    <a:pt x="277458" y="1137203"/>
                  </a:cubicBezTo>
                  <a:cubicBezTo>
                    <a:pt x="269674" y="1127083"/>
                    <a:pt x="274344" y="1113850"/>
                    <a:pt x="267338" y="1103730"/>
                  </a:cubicBezTo>
                  <a:cubicBezTo>
                    <a:pt x="266560" y="1088161"/>
                    <a:pt x="254883" y="1075707"/>
                    <a:pt x="255662" y="1060138"/>
                  </a:cubicBezTo>
                  <a:cubicBezTo>
                    <a:pt x="249434" y="1050018"/>
                    <a:pt x="253326" y="1036006"/>
                    <a:pt x="245542" y="1026665"/>
                  </a:cubicBezTo>
                  <a:cubicBezTo>
                    <a:pt x="245542" y="1023551"/>
                    <a:pt x="244764" y="1020437"/>
                    <a:pt x="244764" y="1017324"/>
                  </a:cubicBezTo>
                  <a:cubicBezTo>
                    <a:pt x="240871" y="1006426"/>
                    <a:pt x="240871" y="993971"/>
                    <a:pt x="233866" y="983073"/>
                  </a:cubicBezTo>
                  <a:lnTo>
                    <a:pt x="233866" y="983073"/>
                  </a:lnTo>
                  <a:cubicBezTo>
                    <a:pt x="227638" y="969061"/>
                    <a:pt x="232309" y="952714"/>
                    <a:pt x="222189" y="939481"/>
                  </a:cubicBezTo>
                  <a:lnTo>
                    <a:pt x="222189" y="939481"/>
                  </a:lnTo>
                  <a:cubicBezTo>
                    <a:pt x="213626" y="926247"/>
                    <a:pt x="222968" y="908343"/>
                    <a:pt x="210513" y="895888"/>
                  </a:cubicBezTo>
                  <a:cubicBezTo>
                    <a:pt x="207399" y="888104"/>
                    <a:pt x="203507" y="881098"/>
                    <a:pt x="200393" y="873314"/>
                  </a:cubicBezTo>
                  <a:cubicBezTo>
                    <a:pt x="197279" y="868643"/>
                    <a:pt x="195722" y="863973"/>
                    <a:pt x="195722" y="858523"/>
                  </a:cubicBezTo>
                  <a:cubicBezTo>
                    <a:pt x="194165" y="848404"/>
                    <a:pt x="198058" y="837506"/>
                    <a:pt x="190273" y="828943"/>
                  </a:cubicBezTo>
                  <a:lnTo>
                    <a:pt x="189495" y="829721"/>
                  </a:lnTo>
                  <a:cubicBezTo>
                    <a:pt x="183267" y="818823"/>
                    <a:pt x="184046" y="806368"/>
                    <a:pt x="180154" y="795470"/>
                  </a:cubicBezTo>
                  <a:cubicBezTo>
                    <a:pt x="177818" y="761998"/>
                    <a:pt x="166142" y="730082"/>
                    <a:pt x="156801" y="698166"/>
                  </a:cubicBezTo>
                  <a:cubicBezTo>
                    <a:pt x="151352" y="691939"/>
                    <a:pt x="151352" y="684933"/>
                    <a:pt x="151352" y="677148"/>
                  </a:cubicBezTo>
                  <a:cubicBezTo>
                    <a:pt x="151352" y="661580"/>
                    <a:pt x="152130" y="646011"/>
                    <a:pt x="142789" y="632778"/>
                  </a:cubicBezTo>
                  <a:cubicBezTo>
                    <a:pt x="141232" y="628885"/>
                    <a:pt x="140454" y="624215"/>
                    <a:pt x="140454" y="620323"/>
                  </a:cubicBezTo>
                  <a:cubicBezTo>
                    <a:pt x="138118" y="602419"/>
                    <a:pt x="145124" y="583736"/>
                    <a:pt x="135005" y="565833"/>
                  </a:cubicBezTo>
                  <a:cubicBezTo>
                    <a:pt x="120993" y="508228"/>
                    <a:pt x="122550" y="449846"/>
                    <a:pt x="124106" y="392242"/>
                  </a:cubicBezTo>
                  <a:cubicBezTo>
                    <a:pt x="130334" y="376673"/>
                    <a:pt x="131112" y="357991"/>
                    <a:pt x="145903" y="346314"/>
                  </a:cubicBezTo>
                  <a:cubicBezTo>
                    <a:pt x="147459" y="346314"/>
                    <a:pt x="149016" y="345536"/>
                    <a:pt x="150573" y="345536"/>
                  </a:cubicBezTo>
                  <a:cubicBezTo>
                    <a:pt x="164585" y="339308"/>
                    <a:pt x="164585" y="329189"/>
                    <a:pt x="156022" y="318291"/>
                  </a:cubicBezTo>
                  <a:cubicBezTo>
                    <a:pt x="113987" y="277812"/>
                    <a:pt x="73508" y="234998"/>
                    <a:pt x="25245" y="201525"/>
                  </a:cubicBezTo>
                  <a:cubicBezTo>
                    <a:pt x="22132" y="199190"/>
                    <a:pt x="19796" y="196855"/>
                    <a:pt x="18240" y="192963"/>
                  </a:cubicBezTo>
                  <a:cubicBezTo>
                    <a:pt x="2671" y="174280"/>
                    <a:pt x="-8227" y="154819"/>
                    <a:pt x="8120" y="131466"/>
                  </a:cubicBezTo>
                  <a:cubicBezTo>
                    <a:pt x="10455" y="123682"/>
                    <a:pt x="18240" y="119790"/>
                    <a:pt x="23688" y="115119"/>
                  </a:cubicBezTo>
                  <a:cubicBezTo>
                    <a:pt x="57161" y="80868"/>
                    <a:pt x="90634" y="45839"/>
                    <a:pt x="124106" y="11588"/>
                  </a:cubicBezTo>
                  <a:cubicBezTo>
                    <a:pt x="142010" y="-12544"/>
                    <a:pt x="154465" y="6917"/>
                    <a:pt x="167699" y="17037"/>
                  </a:cubicBezTo>
                  <a:cubicBezTo>
                    <a:pt x="188716" y="33384"/>
                    <a:pt x="210513" y="49731"/>
                    <a:pt x="234644" y="60629"/>
                  </a:cubicBezTo>
                  <a:cubicBezTo>
                    <a:pt x="275901" y="71527"/>
                    <a:pt x="285242" y="103443"/>
                    <a:pt x="285242" y="140808"/>
                  </a:cubicBezTo>
                  <a:cubicBezTo>
                    <a:pt x="285242" y="162604"/>
                    <a:pt x="285242" y="184400"/>
                    <a:pt x="293805" y="205418"/>
                  </a:cubicBezTo>
                  <a:cubicBezTo>
                    <a:pt x="297697" y="215537"/>
                    <a:pt x="293805" y="224878"/>
                    <a:pt x="292248" y="234998"/>
                  </a:cubicBezTo>
                  <a:cubicBezTo>
                    <a:pt x="290691" y="246675"/>
                    <a:pt x="290691" y="259130"/>
                    <a:pt x="299254" y="269249"/>
                  </a:cubicBezTo>
                  <a:cubicBezTo>
                    <a:pt x="315601" y="282483"/>
                    <a:pt x="336619" y="285596"/>
                    <a:pt x="354523" y="294938"/>
                  </a:cubicBezTo>
                  <a:cubicBezTo>
                    <a:pt x="427695" y="333859"/>
                    <a:pt x="483743" y="391463"/>
                    <a:pt x="531227" y="458409"/>
                  </a:cubicBezTo>
                  <a:cubicBezTo>
                    <a:pt x="534341" y="462301"/>
                    <a:pt x="535898" y="465414"/>
                    <a:pt x="540568" y="466971"/>
                  </a:cubicBezTo>
                  <a:cubicBezTo>
                    <a:pt x="549910" y="470864"/>
                    <a:pt x="546796" y="481762"/>
                    <a:pt x="553023" y="487989"/>
                  </a:cubicBezTo>
                  <a:lnTo>
                    <a:pt x="553023" y="488767"/>
                  </a:lnTo>
                  <a:cubicBezTo>
                    <a:pt x="561586" y="498887"/>
                    <a:pt x="567814" y="510564"/>
                    <a:pt x="574820" y="522240"/>
                  </a:cubicBezTo>
                  <a:cubicBezTo>
                    <a:pt x="588831" y="551821"/>
                    <a:pt x="608292" y="578287"/>
                    <a:pt x="619969" y="608646"/>
                  </a:cubicBezTo>
                  <a:cubicBezTo>
                    <a:pt x="626196" y="614874"/>
                    <a:pt x="622304" y="625772"/>
                    <a:pt x="630867" y="631221"/>
                  </a:cubicBezTo>
                  <a:lnTo>
                    <a:pt x="630867" y="631221"/>
                  </a:lnTo>
                  <a:cubicBezTo>
                    <a:pt x="636316" y="637448"/>
                    <a:pt x="636316" y="646011"/>
                    <a:pt x="641765" y="652238"/>
                  </a:cubicBezTo>
                  <a:cubicBezTo>
                    <a:pt x="644879" y="656909"/>
                    <a:pt x="648771" y="660801"/>
                    <a:pt x="651106" y="666250"/>
                  </a:cubicBezTo>
                  <a:cubicBezTo>
                    <a:pt x="658890" y="687268"/>
                    <a:pt x="666675" y="708286"/>
                    <a:pt x="674459" y="729304"/>
                  </a:cubicBezTo>
                  <a:cubicBezTo>
                    <a:pt x="678351" y="734753"/>
                    <a:pt x="679908" y="741758"/>
                    <a:pt x="684579" y="747207"/>
                  </a:cubicBezTo>
                  <a:cubicBezTo>
                    <a:pt x="685357" y="748764"/>
                    <a:pt x="685357" y="750321"/>
                    <a:pt x="685357" y="751878"/>
                  </a:cubicBezTo>
                  <a:cubicBezTo>
                    <a:pt x="690806" y="758884"/>
                    <a:pt x="690806" y="768225"/>
                    <a:pt x="698591" y="773674"/>
                  </a:cubicBezTo>
                  <a:cubicBezTo>
                    <a:pt x="700147" y="776010"/>
                    <a:pt x="700926" y="778345"/>
                    <a:pt x="700926" y="780680"/>
                  </a:cubicBezTo>
                  <a:cubicBezTo>
                    <a:pt x="703261" y="789243"/>
                    <a:pt x="697034" y="800919"/>
                    <a:pt x="707932" y="807147"/>
                  </a:cubicBezTo>
                  <a:cubicBezTo>
                    <a:pt x="720387" y="819602"/>
                    <a:pt x="721944" y="836727"/>
                    <a:pt x="728949" y="851518"/>
                  </a:cubicBezTo>
                  <a:cubicBezTo>
                    <a:pt x="735177" y="857745"/>
                    <a:pt x="732063" y="867865"/>
                    <a:pt x="739069" y="874092"/>
                  </a:cubicBezTo>
                  <a:lnTo>
                    <a:pt x="739847" y="874092"/>
                  </a:lnTo>
                  <a:cubicBezTo>
                    <a:pt x="744518" y="881098"/>
                    <a:pt x="744518" y="890439"/>
                    <a:pt x="749967" y="897445"/>
                  </a:cubicBezTo>
                  <a:cubicBezTo>
                    <a:pt x="747632" y="913014"/>
                    <a:pt x="761644" y="924690"/>
                    <a:pt x="762422" y="939481"/>
                  </a:cubicBezTo>
                  <a:cubicBezTo>
                    <a:pt x="768650" y="945708"/>
                    <a:pt x="765536" y="955828"/>
                    <a:pt x="772542" y="962055"/>
                  </a:cubicBezTo>
                  <a:cubicBezTo>
                    <a:pt x="780326" y="983851"/>
                    <a:pt x="788110" y="1005648"/>
                    <a:pt x="795895" y="1027444"/>
                  </a:cubicBezTo>
                  <a:cubicBezTo>
                    <a:pt x="802122" y="1033671"/>
                    <a:pt x="799008" y="1043791"/>
                    <a:pt x="805236" y="1050018"/>
                  </a:cubicBezTo>
                  <a:lnTo>
                    <a:pt x="806014" y="1050018"/>
                  </a:lnTo>
                  <a:cubicBezTo>
                    <a:pt x="810685" y="1055467"/>
                    <a:pt x="809906" y="1062473"/>
                    <a:pt x="811463" y="1068701"/>
                  </a:cubicBezTo>
                  <a:cubicBezTo>
                    <a:pt x="812242" y="1077264"/>
                    <a:pt x="811463" y="1086604"/>
                    <a:pt x="817691" y="1093610"/>
                  </a:cubicBezTo>
                  <a:cubicBezTo>
                    <a:pt x="823918" y="1103730"/>
                    <a:pt x="830146" y="1113071"/>
                    <a:pt x="828589" y="1125526"/>
                  </a:cubicBezTo>
                  <a:cubicBezTo>
                    <a:pt x="834038" y="1136424"/>
                    <a:pt x="829367" y="1150436"/>
                    <a:pt x="839487" y="1158999"/>
                  </a:cubicBezTo>
                  <a:cubicBezTo>
                    <a:pt x="842601" y="1162891"/>
                    <a:pt x="845714" y="1166783"/>
                    <a:pt x="848828" y="1170676"/>
                  </a:cubicBezTo>
                  <a:cubicBezTo>
                    <a:pt x="853499" y="1176124"/>
                    <a:pt x="852720" y="1183130"/>
                    <a:pt x="855056" y="1189358"/>
                  </a:cubicBezTo>
                  <a:cubicBezTo>
                    <a:pt x="854277" y="1198699"/>
                    <a:pt x="858948" y="1206483"/>
                    <a:pt x="864397" y="1213489"/>
                  </a:cubicBezTo>
                  <a:cubicBezTo>
                    <a:pt x="865954" y="1216603"/>
                    <a:pt x="865954" y="1220495"/>
                    <a:pt x="866732" y="1224387"/>
                  </a:cubicBezTo>
                  <a:cubicBezTo>
                    <a:pt x="865954" y="1232950"/>
                    <a:pt x="867510" y="1240735"/>
                    <a:pt x="874517" y="1246183"/>
                  </a:cubicBezTo>
                  <a:cubicBezTo>
                    <a:pt x="875295" y="1248519"/>
                    <a:pt x="876852" y="1250075"/>
                    <a:pt x="877630" y="1252411"/>
                  </a:cubicBezTo>
                  <a:cubicBezTo>
                    <a:pt x="877630" y="1261752"/>
                    <a:pt x="879965" y="1270315"/>
                    <a:pt x="885415" y="1278099"/>
                  </a:cubicBezTo>
                  <a:cubicBezTo>
                    <a:pt x="888528" y="1284327"/>
                    <a:pt x="890863" y="1291333"/>
                    <a:pt x="893977" y="1296781"/>
                  </a:cubicBezTo>
                  <a:cubicBezTo>
                    <a:pt x="908768" y="1341931"/>
                    <a:pt x="923558" y="1387858"/>
                    <a:pt x="939126" y="1433007"/>
                  </a:cubicBezTo>
                  <a:cubicBezTo>
                    <a:pt x="944576" y="1443127"/>
                    <a:pt x="943019" y="1455582"/>
                    <a:pt x="950024" y="1465702"/>
                  </a:cubicBezTo>
                  <a:lnTo>
                    <a:pt x="950024" y="1465702"/>
                  </a:lnTo>
                  <a:cubicBezTo>
                    <a:pt x="953917" y="1469594"/>
                    <a:pt x="955474" y="1475043"/>
                    <a:pt x="955474" y="1480492"/>
                  </a:cubicBezTo>
                  <a:cubicBezTo>
                    <a:pt x="957030" y="1489833"/>
                    <a:pt x="951581" y="1501510"/>
                    <a:pt x="961701" y="1509294"/>
                  </a:cubicBezTo>
                  <a:lnTo>
                    <a:pt x="961701" y="1509294"/>
                  </a:lnTo>
                  <a:cubicBezTo>
                    <a:pt x="967150" y="1517857"/>
                    <a:pt x="964815" y="1529533"/>
                    <a:pt x="971821" y="1537318"/>
                  </a:cubicBezTo>
                  <a:cubicBezTo>
                    <a:pt x="974934" y="1542767"/>
                    <a:pt x="978827" y="1548216"/>
                    <a:pt x="981940" y="1554443"/>
                  </a:cubicBezTo>
                  <a:cubicBezTo>
                    <a:pt x="988168" y="1559114"/>
                    <a:pt x="988168" y="1566120"/>
                    <a:pt x="988168" y="1572347"/>
                  </a:cubicBezTo>
                  <a:cubicBezTo>
                    <a:pt x="988946" y="1580910"/>
                    <a:pt x="986611" y="1590251"/>
                    <a:pt x="992838" y="1598035"/>
                  </a:cubicBezTo>
                  <a:cubicBezTo>
                    <a:pt x="1000623" y="1619831"/>
                    <a:pt x="1008407" y="1641628"/>
                    <a:pt x="1016191" y="1663424"/>
                  </a:cubicBezTo>
                  <a:cubicBezTo>
                    <a:pt x="1024754" y="1672765"/>
                    <a:pt x="1019305" y="1686777"/>
                    <a:pt x="1027089" y="1696118"/>
                  </a:cubicBezTo>
                  <a:cubicBezTo>
                    <a:pt x="1026311" y="1708573"/>
                    <a:pt x="1036431" y="1717136"/>
                    <a:pt x="1037988" y="1728812"/>
                  </a:cubicBezTo>
                  <a:cubicBezTo>
                    <a:pt x="1042658" y="1734261"/>
                    <a:pt x="1043437" y="1740489"/>
                    <a:pt x="1043437" y="1747495"/>
                  </a:cubicBezTo>
                  <a:cubicBezTo>
                    <a:pt x="1043437" y="1756057"/>
                    <a:pt x="1042658" y="1764620"/>
                    <a:pt x="1050442" y="1770848"/>
                  </a:cubicBezTo>
                  <a:cubicBezTo>
                    <a:pt x="1054335" y="1777075"/>
                    <a:pt x="1056670" y="1784081"/>
                    <a:pt x="1059784" y="1790309"/>
                  </a:cubicBezTo>
                  <a:cubicBezTo>
                    <a:pt x="1073017" y="1833901"/>
                    <a:pt x="1087029" y="1877493"/>
                    <a:pt x="1100262" y="1921085"/>
                  </a:cubicBezTo>
                  <a:cubicBezTo>
                    <a:pt x="1102598" y="1928091"/>
                    <a:pt x="1103376" y="1935097"/>
                    <a:pt x="1104933" y="1942103"/>
                  </a:cubicBezTo>
                  <a:cubicBezTo>
                    <a:pt x="1110382" y="1950666"/>
                    <a:pt x="1109603" y="1961564"/>
                    <a:pt x="1115053" y="1970127"/>
                  </a:cubicBezTo>
                  <a:cubicBezTo>
                    <a:pt x="1118166" y="1977911"/>
                    <a:pt x="1122058" y="1984917"/>
                    <a:pt x="1125172" y="1992701"/>
                  </a:cubicBezTo>
                  <a:cubicBezTo>
                    <a:pt x="1131400" y="1997372"/>
                    <a:pt x="1131400" y="2004378"/>
                    <a:pt x="1131400" y="2011384"/>
                  </a:cubicBezTo>
                  <a:cubicBezTo>
                    <a:pt x="1132178" y="2019946"/>
                    <a:pt x="1129064" y="2029288"/>
                    <a:pt x="1136849" y="2037072"/>
                  </a:cubicBezTo>
                  <a:cubicBezTo>
                    <a:pt x="1139962" y="2051862"/>
                    <a:pt x="1150082" y="2064317"/>
                    <a:pt x="1149304" y="2079886"/>
                  </a:cubicBezTo>
                  <a:cubicBezTo>
                    <a:pt x="1153974" y="2086892"/>
                    <a:pt x="1153974" y="2096233"/>
                    <a:pt x="1158645" y="2103239"/>
                  </a:cubicBezTo>
                  <a:lnTo>
                    <a:pt x="1159423" y="2103239"/>
                  </a:lnTo>
                  <a:cubicBezTo>
                    <a:pt x="1163315" y="2107131"/>
                    <a:pt x="1164872" y="2111802"/>
                    <a:pt x="1164872" y="2117251"/>
                  </a:cubicBezTo>
                  <a:cubicBezTo>
                    <a:pt x="1164094" y="2127370"/>
                    <a:pt x="1165651" y="2137490"/>
                    <a:pt x="1173435" y="2145274"/>
                  </a:cubicBezTo>
                  <a:cubicBezTo>
                    <a:pt x="1174214" y="2147610"/>
                    <a:pt x="1174992" y="2149945"/>
                    <a:pt x="1175770" y="2152280"/>
                  </a:cubicBezTo>
                  <a:cubicBezTo>
                    <a:pt x="1176549" y="2161622"/>
                    <a:pt x="1176549" y="2171741"/>
                    <a:pt x="1181998" y="2180304"/>
                  </a:cubicBezTo>
                  <a:cubicBezTo>
                    <a:pt x="1182776" y="2181861"/>
                    <a:pt x="1182776" y="2183418"/>
                    <a:pt x="1182776" y="2184975"/>
                  </a:cubicBezTo>
                  <a:cubicBezTo>
                    <a:pt x="1189004" y="2193537"/>
                    <a:pt x="1184333" y="2205992"/>
                    <a:pt x="1192896" y="2213777"/>
                  </a:cubicBezTo>
                  <a:cubicBezTo>
                    <a:pt x="1196010" y="2220782"/>
                    <a:pt x="1199902" y="2228567"/>
                    <a:pt x="1203015" y="2235573"/>
                  </a:cubicBezTo>
                  <a:cubicBezTo>
                    <a:pt x="1207686" y="2241022"/>
                    <a:pt x="1206908" y="2248027"/>
                    <a:pt x="1208465" y="2254255"/>
                  </a:cubicBezTo>
                  <a:cubicBezTo>
                    <a:pt x="1209243" y="2262818"/>
                    <a:pt x="1206129" y="2272159"/>
                    <a:pt x="1213913" y="2279165"/>
                  </a:cubicBezTo>
                  <a:cubicBezTo>
                    <a:pt x="1217027" y="2293955"/>
                    <a:pt x="1227147" y="2305632"/>
                    <a:pt x="1225590" y="2321979"/>
                  </a:cubicBezTo>
                  <a:cubicBezTo>
                    <a:pt x="1231818" y="2332098"/>
                    <a:pt x="1228704" y="2346110"/>
                    <a:pt x="1236488" y="2356230"/>
                  </a:cubicBezTo>
                  <a:lnTo>
                    <a:pt x="1236488" y="2356230"/>
                  </a:lnTo>
                  <a:cubicBezTo>
                    <a:pt x="1241937" y="2366349"/>
                    <a:pt x="1238045" y="2380361"/>
                    <a:pt x="1247386" y="2389702"/>
                  </a:cubicBezTo>
                  <a:cubicBezTo>
                    <a:pt x="1251278" y="2397487"/>
                    <a:pt x="1254392" y="2404493"/>
                    <a:pt x="1258284" y="2412277"/>
                  </a:cubicBezTo>
                  <a:cubicBezTo>
                    <a:pt x="1261398" y="2416948"/>
                    <a:pt x="1260619" y="2422397"/>
                    <a:pt x="1262955" y="2427067"/>
                  </a:cubicBezTo>
                  <a:cubicBezTo>
                    <a:pt x="1264512" y="2437187"/>
                    <a:pt x="1262176" y="2448085"/>
                    <a:pt x="1269182" y="2456648"/>
                  </a:cubicBezTo>
                  <a:cubicBezTo>
                    <a:pt x="1276967" y="2478444"/>
                    <a:pt x="1283972" y="2500240"/>
                    <a:pt x="1291757" y="2522036"/>
                  </a:cubicBezTo>
                  <a:cubicBezTo>
                    <a:pt x="1295649" y="2526707"/>
                    <a:pt x="1296427" y="2531377"/>
                    <a:pt x="1296427" y="2536827"/>
                  </a:cubicBezTo>
                  <a:cubicBezTo>
                    <a:pt x="1297984" y="2546946"/>
                    <a:pt x="1292535" y="2557844"/>
                    <a:pt x="1302655" y="2565628"/>
                  </a:cubicBezTo>
                  <a:cubicBezTo>
                    <a:pt x="1308882" y="2571856"/>
                    <a:pt x="1311218" y="2579640"/>
                    <a:pt x="1312775" y="2588203"/>
                  </a:cubicBezTo>
                  <a:cubicBezTo>
                    <a:pt x="1316667" y="2593652"/>
                    <a:pt x="1316667" y="2600658"/>
                    <a:pt x="1318224" y="2606886"/>
                  </a:cubicBezTo>
                  <a:cubicBezTo>
                    <a:pt x="1319002" y="2615448"/>
                    <a:pt x="1319002" y="2624790"/>
                    <a:pt x="1324451" y="2632574"/>
                  </a:cubicBezTo>
                  <a:cubicBezTo>
                    <a:pt x="1330679" y="2644250"/>
                    <a:pt x="1336128" y="2655927"/>
                    <a:pt x="1335349" y="2669939"/>
                  </a:cubicBezTo>
                  <a:cubicBezTo>
                    <a:pt x="1339241" y="2687064"/>
                    <a:pt x="1343133" y="2704968"/>
                    <a:pt x="1350139" y="2722094"/>
                  </a:cubicBezTo>
                  <a:cubicBezTo>
                    <a:pt x="1357924" y="2741555"/>
                    <a:pt x="1357145" y="2761015"/>
                    <a:pt x="1344690" y="2778919"/>
                  </a:cubicBezTo>
                  <a:cubicBezTo>
                    <a:pt x="1336906" y="2789818"/>
                    <a:pt x="1337685" y="2803051"/>
                    <a:pt x="1336128" y="2815506"/>
                  </a:cubicBezTo>
                  <a:cubicBezTo>
                    <a:pt x="1336128" y="2818619"/>
                    <a:pt x="1335349" y="2821733"/>
                    <a:pt x="1335349" y="2824847"/>
                  </a:cubicBezTo>
                  <a:cubicBezTo>
                    <a:pt x="1327565" y="2834967"/>
                    <a:pt x="1328343" y="2847421"/>
                    <a:pt x="1325230" y="2859098"/>
                  </a:cubicBezTo>
                  <a:cubicBezTo>
                    <a:pt x="1325230" y="2863769"/>
                    <a:pt x="1324451" y="2869217"/>
                    <a:pt x="1324451" y="2873888"/>
                  </a:cubicBezTo>
                  <a:cubicBezTo>
                    <a:pt x="1319780" y="2881673"/>
                    <a:pt x="1320559" y="2890235"/>
                    <a:pt x="1316667" y="2898020"/>
                  </a:cubicBezTo>
                  <a:cubicBezTo>
                    <a:pt x="1312775" y="2907361"/>
                    <a:pt x="1307325" y="2915923"/>
                    <a:pt x="1307325" y="2926043"/>
                  </a:cubicBezTo>
                  <a:cubicBezTo>
                    <a:pt x="1306547" y="2931492"/>
                    <a:pt x="1304990" y="2936163"/>
                    <a:pt x="1301877" y="2940055"/>
                  </a:cubicBezTo>
                  <a:cubicBezTo>
                    <a:pt x="1301877" y="2943169"/>
                    <a:pt x="1301098" y="2947061"/>
                    <a:pt x="1301098" y="2950175"/>
                  </a:cubicBezTo>
                  <a:cubicBezTo>
                    <a:pt x="1297984" y="2955624"/>
                    <a:pt x="1296427" y="2961851"/>
                    <a:pt x="1292535" y="2966522"/>
                  </a:cubicBezTo>
                  <a:cubicBezTo>
                    <a:pt x="1285529" y="2975085"/>
                    <a:pt x="1285529" y="2986761"/>
                    <a:pt x="1280859" y="2996881"/>
                  </a:cubicBezTo>
                  <a:cubicBezTo>
                    <a:pt x="1280859" y="2999995"/>
                    <a:pt x="1280080" y="3003108"/>
                    <a:pt x="1280080" y="3006222"/>
                  </a:cubicBezTo>
                  <a:cubicBezTo>
                    <a:pt x="1271518" y="3015563"/>
                    <a:pt x="1275410" y="3028796"/>
                    <a:pt x="1269182" y="3038916"/>
                  </a:cubicBezTo>
                  <a:cubicBezTo>
                    <a:pt x="1264512" y="3058377"/>
                    <a:pt x="1261398" y="3077838"/>
                    <a:pt x="1255171" y="3096520"/>
                  </a:cubicBezTo>
                  <a:cubicBezTo>
                    <a:pt x="1250500" y="3112089"/>
                    <a:pt x="1243494" y="3121430"/>
                    <a:pt x="1224812" y="3108197"/>
                  </a:cubicBezTo>
                  <a:cubicBezTo>
                    <a:pt x="1196010" y="3087958"/>
                    <a:pt x="1165651" y="3070054"/>
                    <a:pt x="1135292" y="3051371"/>
                  </a:cubicBezTo>
                  <a:cubicBezTo>
                    <a:pt x="1125951" y="3045922"/>
                    <a:pt x="1117388" y="3038916"/>
                    <a:pt x="1105711" y="3039695"/>
                  </a:cubicBezTo>
                  <a:cubicBezTo>
                    <a:pt x="1085472" y="3012449"/>
                    <a:pt x="1051999" y="3004665"/>
                    <a:pt x="1027089" y="2984426"/>
                  </a:cubicBezTo>
                  <a:cubicBezTo>
                    <a:pt x="1016970" y="2975085"/>
                    <a:pt x="1006072" y="2968857"/>
                    <a:pt x="993617" y="2963408"/>
                  </a:cubicBezTo>
                  <a:cubicBezTo>
                    <a:pt x="974934" y="2952510"/>
                    <a:pt x="957030" y="2941612"/>
                    <a:pt x="938348" y="2930714"/>
                  </a:cubicBezTo>
                  <a:cubicBezTo>
                    <a:pt x="932899" y="2923708"/>
                    <a:pt x="923558" y="2923708"/>
                    <a:pt x="916552" y="2919816"/>
                  </a:cubicBezTo>
                  <a:cubicBezTo>
                    <a:pt x="890863" y="2901912"/>
                    <a:pt x="865175" y="2884008"/>
                    <a:pt x="838709" y="2865325"/>
                  </a:cubicBezTo>
                  <a:cubicBezTo>
                    <a:pt x="832481" y="2859098"/>
                    <a:pt x="833259" y="2849757"/>
                    <a:pt x="828589" y="2842751"/>
                  </a:cubicBezTo>
                  <a:cubicBezTo>
                    <a:pt x="820804" y="2819398"/>
                    <a:pt x="813020" y="2796045"/>
                    <a:pt x="806014" y="2772692"/>
                  </a:cubicBezTo>
                  <a:cubicBezTo>
                    <a:pt x="801344" y="2763351"/>
                    <a:pt x="801344" y="2753231"/>
                    <a:pt x="795895" y="2743890"/>
                  </a:cubicBezTo>
                  <a:cubicBezTo>
                    <a:pt x="795116" y="2742333"/>
                    <a:pt x="794338" y="2741555"/>
                    <a:pt x="795116" y="2739998"/>
                  </a:cubicBezTo>
                  <a:cubicBezTo>
                    <a:pt x="788889" y="2728321"/>
                    <a:pt x="791224" y="2714309"/>
                    <a:pt x="782661" y="2703411"/>
                  </a:cubicBezTo>
                  <a:cubicBezTo>
                    <a:pt x="777991" y="2695627"/>
                    <a:pt x="780326" y="2685507"/>
                    <a:pt x="773320" y="2678501"/>
                  </a:cubicBezTo>
                  <a:lnTo>
                    <a:pt x="773320" y="2678501"/>
                  </a:lnTo>
                  <a:cubicBezTo>
                    <a:pt x="767871" y="2668382"/>
                    <a:pt x="769428" y="2655148"/>
                    <a:pt x="759308" y="2647364"/>
                  </a:cubicBezTo>
                  <a:cubicBezTo>
                    <a:pt x="757752" y="2644250"/>
                    <a:pt x="756973" y="2640358"/>
                    <a:pt x="756973" y="2636466"/>
                  </a:cubicBezTo>
                  <a:cubicBezTo>
                    <a:pt x="756195" y="2628682"/>
                    <a:pt x="758530" y="2619340"/>
                    <a:pt x="751524" y="2613113"/>
                  </a:cubicBezTo>
                  <a:cubicBezTo>
                    <a:pt x="748410" y="2606107"/>
                    <a:pt x="744518" y="2598323"/>
                    <a:pt x="741404" y="2591317"/>
                  </a:cubicBezTo>
                  <a:cubicBezTo>
                    <a:pt x="734399" y="2581197"/>
                    <a:pt x="735177" y="2568742"/>
                    <a:pt x="730506" y="2557844"/>
                  </a:cubicBezTo>
                  <a:cubicBezTo>
                    <a:pt x="732842" y="2542275"/>
                    <a:pt x="718830" y="2530599"/>
                    <a:pt x="718830" y="2515030"/>
                  </a:cubicBezTo>
                  <a:cubicBezTo>
                    <a:pt x="713381" y="2504911"/>
                    <a:pt x="714159" y="2492456"/>
                    <a:pt x="707932" y="2482336"/>
                  </a:cubicBezTo>
                  <a:cubicBezTo>
                    <a:pt x="707932" y="2479222"/>
                    <a:pt x="707153" y="2476108"/>
                    <a:pt x="707153" y="2472995"/>
                  </a:cubicBezTo>
                  <a:cubicBezTo>
                    <a:pt x="702483" y="2462097"/>
                    <a:pt x="703261" y="2449642"/>
                    <a:pt x="695477" y="2440301"/>
                  </a:cubicBezTo>
                  <a:cubicBezTo>
                    <a:pt x="690028" y="2433295"/>
                    <a:pt x="693920" y="2422397"/>
                    <a:pt x="686136" y="2416169"/>
                  </a:cubicBezTo>
                  <a:cubicBezTo>
                    <a:pt x="683800" y="2408385"/>
                    <a:pt x="681465" y="2400601"/>
                    <a:pt x="675238" y="2394373"/>
                  </a:cubicBezTo>
                  <a:cubicBezTo>
                    <a:pt x="669010" y="2389702"/>
                    <a:pt x="669788" y="2382696"/>
                    <a:pt x="669788" y="2376469"/>
                  </a:cubicBezTo>
                  <a:cubicBezTo>
                    <a:pt x="669788" y="2367906"/>
                    <a:pt x="670567" y="2358565"/>
                    <a:pt x="662783" y="2352338"/>
                  </a:cubicBezTo>
                  <a:cubicBezTo>
                    <a:pt x="658112" y="2344553"/>
                    <a:pt x="657333" y="2335990"/>
                    <a:pt x="654220" y="2328206"/>
                  </a:cubicBezTo>
                  <a:cubicBezTo>
                    <a:pt x="646435" y="2299404"/>
                    <a:pt x="638651" y="2271380"/>
                    <a:pt x="630867" y="2242578"/>
                  </a:cubicBezTo>
                  <a:cubicBezTo>
                    <a:pt x="624639" y="2232459"/>
                    <a:pt x="627753" y="2218447"/>
                    <a:pt x="619969" y="2209106"/>
                  </a:cubicBezTo>
                  <a:lnTo>
                    <a:pt x="619969" y="2209106"/>
                  </a:lnTo>
                  <a:cubicBezTo>
                    <a:pt x="614520" y="2198986"/>
                    <a:pt x="618412" y="2184975"/>
                    <a:pt x="609071" y="2175633"/>
                  </a:cubicBezTo>
                  <a:lnTo>
                    <a:pt x="609071" y="2175633"/>
                  </a:lnTo>
                  <a:cubicBezTo>
                    <a:pt x="603622" y="2166292"/>
                    <a:pt x="607514" y="2153058"/>
                    <a:pt x="597394" y="2145274"/>
                  </a:cubicBezTo>
                  <a:cubicBezTo>
                    <a:pt x="595837" y="2142939"/>
                    <a:pt x="595059" y="2141382"/>
                    <a:pt x="594280" y="2139047"/>
                  </a:cubicBezTo>
                  <a:cubicBezTo>
                    <a:pt x="592724" y="2129705"/>
                    <a:pt x="589610" y="2121143"/>
                    <a:pt x="584161" y="2112580"/>
                  </a:cubicBezTo>
                  <a:cubicBezTo>
                    <a:pt x="580269" y="2106352"/>
                    <a:pt x="580269" y="2098568"/>
                    <a:pt x="577155" y="2092341"/>
                  </a:cubicBezTo>
                  <a:cubicBezTo>
                    <a:pt x="577933" y="2090784"/>
                    <a:pt x="577933" y="2089227"/>
                    <a:pt x="576376" y="2087670"/>
                  </a:cubicBezTo>
                  <a:cubicBezTo>
                    <a:pt x="568592" y="2078329"/>
                    <a:pt x="572484" y="2064317"/>
                    <a:pt x="565478" y="2054976"/>
                  </a:cubicBezTo>
                  <a:cubicBezTo>
                    <a:pt x="566257" y="2039407"/>
                    <a:pt x="552245" y="2027731"/>
                    <a:pt x="553802" y="2011384"/>
                  </a:cubicBezTo>
                  <a:cubicBezTo>
                    <a:pt x="549910" y="2000486"/>
                    <a:pt x="549131" y="1988809"/>
                    <a:pt x="540568" y="1980247"/>
                  </a:cubicBezTo>
                  <a:cubicBezTo>
                    <a:pt x="539012" y="1977133"/>
                    <a:pt x="538233" y="1973240"/>
                    <a:pt x="538233" y="1969348"/>
                  </a:cubicBezTo>
                  <a:cubicBezTo>
                    <a:pt x="539012" y="1960007"/>
                    <a:pt x="534341" y="1953001"/>
                    <a:pt x="528892" y="1945995"/>
                  </a:cubicBezTo>
                  <a:cubicBezTo>
                    <a:pt x="528114" y="1943660"/>
                    <a:pt x="527335" y="1941325"/>
                    <a:pt x="527335" y="1938989"/>
                  </a:cubicBezTo>
                  <a:cubicBezTo>
                    <a:pt x="527335" y="1929648"/>
                    <a:pt x="528114" y="1919528"/>
                    <a:pt x="519551" y="1913301"/>
                  </a:cubicBezTo>
                  <a:cubicBezTo>
                    <a:pt x="517994" y="1910966"/>
                    <a:pt x="517215" y="1908631"/>
                    <a:pt x="517215" y="1906295"/>
                  </a:cubicBezTo>
                  <a:cubicBezTo>
                    <a:pt x="517215" y="1896175"/>
                    <a:pt x="516437" y="1886834"/>
                    <a:pt x="508653" y="1879828"/>
                  </a:cubicBezTo>
                  <a:cubicBezTo>
                    <a:pt x="507874" y="1877493"/>
                    <a:pt x="506317" y="1875158"/>
                    <a:pt x="506317" y="1872822"/>
                  </a:cubicBezTo>
                  <a:cubicBezTo>
                    <a:pt x="504761" y="1863481"/>
                    <a:pt x="508653" y="1853361"/>
                    <a:pt x="500090" y="1845577"/>
                  </a:cubicBezTo>
                  <a:cubicBezTo>
                    <a:pt x="496976" y="1838572"/>
                    <a:pt x="493084" y="1830787"/>
                    <a:pt x="489970" y="1823781"/>
                  </a:cubicBezTo>
                  <a:cubicBezTo>
                    <a:pt x="485300" y="1819111"/>
                    <a:pt x="486078" y="1812105"/>
                    <a:pt x="483743" y="1805877"/>
                  </a:cubicBezTo>
                  <a:cubicBezTo>
                    <a:pt x="482964" y="1797315"/>
                    <a:pt x="482964" y="1787973"/>
                    <a:pt x="478294" y="1780189"/>
                  </a:cubicBezTo>
                  <a:cubicBezTo>
                    <a:pt x="471288" y="1758393"/>
                    <a:pt x="463503" y="1736596"/>
                    <a:pt x="456498" y="1714022"/>
                  </a:cubicBezTo>
                  <a:cubicBezTo>
                    <a:pt x="453384" y="1710130"/>
                    <a:pt x="454162" y="1703903"/>
                    <a:pt x="451827" y="1699232"/>
                  </a:cubicBezTo>
                  <a:cubicBezTo>
                    <a:pt x="450270" y="1689112"/>
                    <a:pt x="451827" y="1678993"/>
                    <a:pt x="444821" y="1670430"/>
                  </a:cubicBezTo>
                  <a:lnTo>
                    <a:pt x="444043" y="1670430"/>
                  </a:lnTo>
                  <a:cubicBezTo>
                    <a:pt x="440150" y="1663424"/>
                    <a:pt x="440150" y="1654083"/>
                    <a:pt x="434702" y="1647077"/>
                  </a:cubicBezTo>
                  <a:lnTo>
                    <a:pt x="433923" y="1647855"/>
                  </a:lnTo>
                  <a:cubicBezTo>
                    <a:pt x="430031" y="1643963"/>
                    <a:pt x="430809" y="1637736"/>
                    <a:pt x="429252" y="1633065"/>
                  </a:cubicBezTo>
                  <a:cubicBezTo>
                    <a:pt x="427695" y="1622945"/>
                    <a:pt x="428474" y="1612826"/>
                    <a:pt x="423025" y="1603484"/>
                  </a:cubicBezTo>
                  <a:cubicBezTo>
                    <a:pt x="412905" y="1586359"/>
                    <a:pt x="414462" y="1564563"/>
                    <a:pt x="402007" y="1548216"/>
                  </a:cubicBezTo>
                  <a:cubicBezTo>
                    <a:pt x="395001" y="1538096"/>
                    <a:pt x="397337" y="1524863"/>
                    <a:pt x="391109" y="1513965"/>
                  </a:cubicBezTo>
                  <a:cubicBezTo>
                    <a:pt x="392666" y="1495282"/>
                    <a:pt x="377876" y="1479713"/>
                    <a:pt x="378654" y="1461031"/>
                  </a:cubicBezTo>
                  <a:cubicBezTo>
                    <a:pt x="371648" y="1444684"/>
                    <a:pt x="372427" y="1432229"/>
                    <a:pt x="365421" y="1422110"/>
                  </a:cubicBezTo>
                  <a:close/>
                </a:path>
              </a:pathLst>
            </a:custGeom>
            <a:solidFill>
              <a:srgbClr val="F95422"/>
            </a:solidFill>
            <a:ln w="7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9093DCB-67FB-4860-A52D-3E56189557EF}"/>
              </a:ext>
            </a:extLst>
          </p:cNvPr>
          <p:cNvSpPr txBox="1"/>
          <p:nvPr/>
        </p:nvSpPr>
        <p:spPr>
          <a:xfrm>
            <a:off x="8339839" y="677113"/>
            <a:ext cx="324482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4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400" b="1" dirty="0">
              <a:solidFill>
                <a:schemeClr val="accent4"/>
              </a:solidFill>
              <a:latin typeface="+mj-lt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33F013-9D9A-4EFA-B04F-2B0E8C4A2DD9}"/>
              </a:ext>
            </a:extLst>
          </p:cNvPr>
          <p:cNvSpPr txBox="1"/>
          <p:nvPr/>
        </p:nvSpPr>
        <p:spPr>
          <a:xfrm>
            <a:off x="8339839" y="2972930"/>
            <a:ext cx="324482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684BC2-51A5-4D2B-8AD8-AB24EE0A3EA4}"/>
              </a:ext>
            </a:extLst>
          </p:cNvPr>
          <p:cNvSpPr txBox="1"/>
          <p:nvPr/>
        </p:nvSpPr>
        <p:spPr>
          <a:xfrm>
            <a:off x="8339838" y="2212108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A06F0B-EFD8-4402-BA13-8E14244461C7}"/>
              </a:ext>
            </a:extLst>
          </p:cNvPr>
          <p:cNvSpPr txBox="1"/>
          <p:nvPr/>
        </p:nvSpPr>
        <p:spPr>
          <a:xfrm>
            <a:off x="8339838" y="3503231"/>
            <a:ext cx="32448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Easy to change colors, photos and Text. Get a modern PowerPoint  Presentation that is beautifully designed.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497F5C7-7EDD-4137-875D-E276AB542C93}"/>
              </a:ext>
            </a:extLst>
          </p:cNvPr>
          <p:cNvSpPr txBox="1"/>
          <p:nvPr/>
        </p:nvSpPr>
        <p:spPr>
          <a:xfrm>
            <a:off x="4572093" y="4483951"/>
            <a:ext cx="3369777" cy="16682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PowerPoint Presentation  </a:t>
            </a: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ＡＬＬＰＰＴ－１０４３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C3539"/>
      </a:accent1>
      <a:accent2>
        <a:srgbClr val="F1CF01"/>
      </a:accent2>
      <a:accent3>
        <a:srgbClr val="07A398"/>
      </a:accent3>
      <a:accent4>
        <a:srgbClr val="1764B9"/>
      </a:accent4>
      <a:accent5>
        <a:srgbClr val="8B62A8"/>
      </a:accent5>
      <a:accent6>
        <a:srgbClr val="FDB53E"/>
      </a:accent6>
      <a:hlink>
        <a:srgbClr val="000000"/>
      </a:hlink>
      <a:folHlink>
        <a:srgbClr val="00000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ＡＬＬＰＰＴ－１０４３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C3539"/>
      </a:accent1>
      <a:accent2>
        <a:srgbClr val="F1CF01"/>
      </a:accent2>
      <a:accent3>
        <a:srgbClr val="07A398"/>
      </a:accent3>
      <a:accent4>
        <a:srgbClr val="1764B9"/>
      </a:accent4>
      <a:accent5>
        <a:srgbClr val="8B62A8"/>
      </a:accent5>
      <a:accent6>
        <a:srgbClr val="FDB53E"/>
      </a:accent6>
      <a:hlink>
        <a:srgbClr val="000000"/>
      </a:hlink>
      <a:folHlink>
        <a:srgbClr val="00000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ＡＬＬＰＰＴ－１０４３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C3539"/>
      </a:accent1>
      <a:accent2>
        <a:srgbClr val="F1CF01"/>
      </a:accent2>
      <a:accent3>
        <a:srgbClr val="07A398"/>
      </a:accent3>
      <a:accent4>
        <a:srgbClr val="1764B9"/>
      </a:accent4>
      <a:accent5>
        <a:srgbClr val="8B62A8"/>
      </a:accent5>
      <a:accent6>
        <a:srgbClr val="FDB53E"/>
      </a:accent6>
      <a:hlink>
        <a:srgbClr val="000000"/>
      </a:hlink>
      <a:folHlink>
        <a:srgbClr val="00000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3042</TotalTime>
  <Words>5009</Words>
  <Application>Microsoft Office PowerPoint</Application>
  <PresentationFormat>와이드스크린</PresentationFormat>
  <Paragraphs>555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Monitor Infographic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93</cp:revision>
  <dcterms:created xsi:type="dcterms:W3CDTF">2020-01-20T05:08:25Z</dcterms:created>
  <dcterms:modified xsi:type="dcterms:W3CDTF">2025-11-12T14:47:14Z</dcterms:modified>
</cp:coreProperties>
</file>